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5" r:id="rId20"/>
    <p:sldId id="276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5/4/2020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5/4/2020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5/4/2020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5/4/2020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5/4/2020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5/4/2020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5/4/2020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5/4/2020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5/4/2020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5/4/2020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5/4/2020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5/4/2020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Belajar</a:t>
            </a:r>
            <a:r>
              <a:rPr lang="en-US" dirty="0" smtClean="0"/>
              <a:t> </a:t>
            </a:r>
            <a:r>
              <a:rPr lang="en-US" dirty="0" err="1" smtClean="0"/>
              <a:t>perangkat</a:t>
            </a:r>
            <a:r>
              <a:rPr lang="en-US" dirty="0" smtClean="0"/>
              <a:t> </a:t>
            </a:r>
            <a:r>
              <a:rPr lang="en-US" dirty="0" err="1" smtClean="0"/>
              <a:t>keras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ms</a:t>
            </a:r>
            <a:r>
              <a:rPr lang="en-US" dirty="0" smtClean="0"/>
              <a:t> </a:t>
            </a:r>
            <a:r>
              <a:rPr lang="en-US" dirty="0" err="1" smtClean="0"/>
              <a:t>shinthia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951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156" y="1128451"/>
            <a:ext cx="7633365" cy="5175163"/>
          </a:xfrm>
          <a:ln>
            <a:noFill/>
          </a:ln>
        </p:spPr>
      </p:pic>
      <p:sp>
        <p:nvSpPr>
          <p:cNvPr id="4" name="Rounded Rectangle 3"/>
          <p:cNvSpPr/>
          <p:nvPr/>
        </p:nvSpPr>
        <p:spPr>
          <a:xfrm>
            <a:off x="2783541" y="979714"/>
            <a:ext cx="7153835" cy="4585063"/>
          </a:xfrm>
          <a:prstGeom prst="round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000916" y="2657818"/>
            <a:ext cx="15856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Monitor </a:t>
            </a:r>
            <a:r>
              <a:rPr lang="en-US" sz="2000" dirty="0" err="1" smtClean="0"/>
              <a:t>pada</a:t>
            </a:r>
            <a:endParaRPr lang="en-US" sz="2000" dirty="0" smtClean="0"/>
          </a:p>
          <a:p>
            <a:r>
              <a:rPr lang="en-US" sz="2000" dirty="0" smtClean="0"/>
              <a:t>LAPTOP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995305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Komponen</a:t>
            </a:r>
            <a:r>
              <a:rPr lang="en-US" dirty="0" smtClean="0"/>
              <a:t> mana yang </a:t>
            </a:r>
            <a:r>
              <a:rPr lang="en-US" dirty="0" err="1" smtClean="0"/>
              <a:t>berfungsi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mengarahkan</a:t>
            </a:r>
            <a:r>
              <a:rPr lang="en-US" dirty="0" smtClean="0"/>
              <a:t> </a:t>
            </a:r>
            <a:r>
              <a:rPr lang="en-US" dirty="0" err="1" smtClean="0"/>
              <a:t>kursor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026" y="2470920"/>
            <a:ext cx="2819400" cy="16287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258" y="2509020"/>
            <a:ext cx="2867025" cy="15906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0756" y="4099695"/>
            <a:ext cx="1800225" cy="254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5078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9874" y="1002874"/>
            <a:ext cx="10178322" cy="1492132"/>
          </a:xfrm>
        </p:spPr>
        <p:txBody>
          <a:bodyPr>
            <a:normAutofit/>
          </a:bodyPr>
          <a:lstStyle/>
          <a:p>
            <a:pPr algn="ctr"/>
            <a:r>
              <a:rPr lang="en-US" sz="6600" dirty="0" smtClean="0"/>
              <a:t>Mouse</a:t>
            </a:r>
            <a:endParaRPr lang="en-US" sz="6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1184" y="2495006"/>
            <a:ext cx="4895702" cy="3594100"/>
          </a:xfrm>
        </p:spPr>
      </p:pic>
    </p:spTree>
    <p:extLst>
      <p:ext uri="{BB962C8B-B14F-4D97-AF65-F5344CB8AC3E}">
        <p14:creationId xmlns:p14="http://schemas.microsoft.com/office/powerpoint/2010/main" val="917551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0678" y="290945"/>
            <a:ext cx="10940322" cy="199505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 smtClean="0"/>
              <a:t>Komponen</a:t>
            </a:r>
            <a:r>
              <a:rPr lang="en-US" dirty="0" smtClean="0"/>
              <a:t> mana yang </a:t>
            </a:r>
            <a:r>
              <a:rPr lang="en-US" dirty="0" err="1" smtClean="0"/>
              <a:t>berfungsi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memasukkan</a:t>
            </a:r>
            <a:r>
              <a:rPr lang="en-US" dirty="0" smtClean="0"/>
              <a:t> </a:t>
            </a:r>
            <a:r>
              <a:rPr lang="en-US" dirty="0" err="1" smtClean="0"/>
              <a:t>angka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huruf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layar</a:t>
            </a:r>
            <a:r>
              <a:rPr lang="en-US" dirty="0" smtClean="0"/>
              <a:t> monitor?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720" y="2537719"/>
            <a:ext cx="6832238" cy="4078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6593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9874" y="1002874"/>
            <a:ext cx="10178322" cy="1492132"/>
          </a:xfrm>
        </p:spPr>
        <p:txBody>
          <a:bodyPr>
            <a:normAutofit/>
          </a:bodyPr>
          <a:lstStyle/>
          <a:p>
            <a:pPr algn="ctr"/>
            <a:r>
              <a:rPr lang="en-US" sz="6600" dirty="0" smtClean="0"/>
              <a:t>keyboard</a:t>
            </a:r>
            <a:endParaRPr lang="en-US" sz="6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354" y="2495006"/>
            <a:ext cx="6544599" cy="3380591"/>
          </a:xfrm>
        </p:spPr>
      </p:pic>
    </p:spTree>
    <p:extLst>
      <p:ext uri="{BB962C8B-B14F-4D97-AF65-F5344CB8AC3E}">
        <p14:creationId xmlns:p14="http://schemas.microsoft.com/office/powerpoint/2010/main" val="3388338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0678" y="290945"/>
            <a:ext cx="10940322" cy="199505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 smtClean="0"/>
              <a:t>Komponen</a:t>
            </a:r>
            <a:r>
              <a:rPr lang="en-US" dirty="0" smtClean="0"/>
              <a:t> mana yang </a:t>
            </a:r>
            <a:r>
              <a:rPr lang="en-US" dirty="0" err="1" smtClean="0"/>
              <a:t>berfungsi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menampilkan</a:t>
            </a:r>
            <a:r>
              <a:rPr lang="en-US" dirty="0" smtClean="0"/>
              <a:t> </a:t>
            </a:r>
            <a:r>
              <a:rPr lang="en-US" dirty="0" err="1" smtClean="0"/>
              <a:t>gambar</a:t>
            </a:r>
            <a:r>
              <a:rPr lang="en-US" dirty="0" smtClean="0"/>
              <a:t>, </a:t>
            </a:r>
            <a:r>
              <a:rPr lang="en-US" dirty="0" err="1" smtClean="0"/>
              <a:t>tulisan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video?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039" y="2537719"/>
            <a:ext cx="5587600" cy="4078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228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9874" y="1002874"/>
            <a:ext cx="10178322" cy="1492132"/>
          </a:xfrm>
        </p:spPr>
        <p:txBody>
          <a:bodyPr>
            <a:normAutofit/>
          </a:bodyPr>
          <a:lstStyle/>
          <a:p>
            <a:pPr algn="ctr"/>
            <a:r>
              <a:rPr lang="en-US" sz="6600" dirty="0" smtClean="0"/>
              <a:t>Monitor </a:t>
            </a:r>
            <a:endParaRPr lang="en-US" sz="6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9776" y="2495006"/>
            <a:ext cx="4778518" cy="4006941"/>
          </a:xfrm>
        </p:spPr>
      </p:pic>
    </p:spTree>
    <p:extLst>
      <p:ext uri="{BB962C8B-B14F-4D97-AF65-F5344CB8AC3E}">
        <p14:creationId xmlns:p14="http://schemas.microsoft.com/office/powerpoint/2010/main" val="305451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0678" y="290944"/>
            <a:ext cx="10940322" cy="923901"/>
          </a:xfrm>
        </p:spPr>
        <p:txBody>
          <a:bodyPr>
            <a:normAutofit/>
          </a:bodyPr>
          <a:lstStyle/>
          <a:p>
            <a:pPr algn="ctr"/>
            <a:r>
              <a:rPr lang="en-US" dirty="0" err="1" smtClean="0"/>
              <a:t>Bagaimana</a:t>
            </a:r>
            <a:r>
              <a:rPr lang="en-US" dirty="0" smtClean="0"/>
              <a:t> </a:t>
            </a:r>
            <a:r>
              <a:rPr lang="en-US" dirty="0" err="1" smtClean="0"/>
              <a:t>caranya</a:t>
            </a:r>
            <a:r>
              <a:rPr lang="en-US" dirty="0" smtClean="0"/>
              <a:t> ?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909" y="1312620"/>
            <a:ext cx="5866402" cy="410648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6261464" y="1256016"/>
            <a:ext cx="862149" cy="875212"/>
          </a:xfrm>
          <a:prstGeom prst="ellipse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899953" y="5512525"/>
            <a:ext cx="8752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/>
              <a:t>3</a:t>
            </a:r>
            <a:endParaRPr lang="en-US" sz="6000" dirty="0"/>
          </a:p>
        </p:txBody>
      </p:sp>
      <p:sp>
        <p:nvSpPr>
          <p:cNvPr id="6" name="TextBox 5"/>
          <p:cNvSpPr txBox="1"/>
          <p:nvPr/>
        </p:nvSpPr>
        <p:spPr>
          <a:xfrm>
            <a:off x="3775164" y="5512524"/>
            <a:ext cx="8752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/>
              <a:t>8</a:t>
            </a:r>
            <a:endParaRPr lang="en-US" sz="6000" dirty="0"/>
          </a:p>
        </p:txBody>
      </p:sp>
      <p:sp>
        <p:nvSpPr>
          <p:cNvPr id="7" name="TextBox 6"/>
          <p:cNvSpPr txBox="1"/>
          <p:nvPr/>
        </p:nvSpPr>
        <p:spPr>
          <a:xfrm>
            <a:off x="4650375" y="5512524"/>
            <a:ext cx="12540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/>
              <a:t>10</a:t>
            </a:r>
            <a:endParaRPr lang="en-US" sz="6000" dirty="0"/>
          </a:p>
        </p:txBody>
      </p:sp>
      <p:sp>
        <p:nvSpPr>
          <p:cNvPr id="8" name="TextBox 7"/>
          <p:cNvSpPr txBox="1"/>
          <p:nvPr/>
        </p:nvSpPr>
        <p:spPr>
          <a:xfrm>
            <a:off x="5904411" y="5512523"/>
            <a:ext cx="8752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/>
              <a:t>5</a:t>
            </a:r>
            <a:endParaRPr lang="en-US" sz="6000" dirty="0"/>
          </a:p>
        </p:txBody>
      </p:sp>
      <p:sp>
        <p:nvSpPr>
          <p:cNvPr id="9" name="TextBox 8"/>
          <p:cNvSpPr txBox="1"/>
          <p:nvPr/>
        </p:nvSpPr>
        <p:spPr>
          <a:xfrm>
            <a:off x="6779622" y="5512523"/>
            <a:ext cx="8752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/>
              <a:t>4</a:t>
            </a:r>
            <a:endParaRPr lang="en-US" sz="6000" dirty="0"/>
          </a:p>
        </p:txBody>
      </p:sp>
      <p:sp>
        <p:nvSpPr>
          <p:cNvPr id="10" name="TextBox 9"/>
          <p:cNvSpPr txBox="1"/>
          <p:nvPr/>
        </p:nvSpPr>
        <p:spPr>
          <a:xfrm>
            <a:off x="7654833" y="5512523"/>
            <a:ext cx="22337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/>
              <a:t>ZOO</a:t>
            </a:r>
            <a:endParaRPr lang="en-US" sz="6000" dirty="0"/>
          </a:p>
        </p:txBody>
      </p:sp>
      <p:sp>
        <p:nvSpPr>
          <p:cNvPr id="11" name="Oval 10"/>
          <p:cNvSpPr/>
          <p:nvPr/>
        </p:nvSpPr>
        <p:spPr>
          <a:xfrm>
            <a:off x="4502331" y="1367245"/>
            <a:ext cx="862149" cy="875212"/>
          </a:xfrm>
          <a:prstGeom prst="ellipse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589522" y="1888751"/>
            <a:ext cx="862149" cy="875212"/>
          </a:xfrm>
          <a:prstGeom prst="ellipse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8392561" y="3324493"/>
            <a:ext cx="862149" cy="875212"/>
          </a:xfrm>
          <a:prstGeom prst="ellipse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623023" y="2763963"/>
            <a:ext cx="862149" cy="875212"/>
          </a:xfrm>
          <a:prstGeom prst="ellipse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530412" y="4043957"/>
            <a:ext cx="862149" cy="875212"/>
          </a:xfrm>
          <a:prstGeom prst="ellipse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463832" y="4312017"/>
            <a:ext cx="1012373" cy="1025437"/>
          </a:xfrm>
          <a:prstGeom prst="ellipse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4345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  <p:bldP spid="9" grpId="0"/>
      <p:bldP spid="10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ight Arrow 3"/>
          <p:cNvSpPr/>
          <p:nvPr/>
        </p:nvSpPr>
        <p:spPr>
          <a:xfrm>
            <a:off x="1622148" y="1463040"/>
            <a:ext cx="2377440" cy="18549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3490137" y="3742511"/>
            <a:ext cx="2246812" cy="2076994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Arrow 5"/>
          <p:cNvSpPr/>
          <p:nvPr/>
        </p:nvSpPr>
        <p:spPr>
          <a:xfrm>
            <a:off x="6382382" y="1463040"/>
            <a:ext cx="2508068" cy="186798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Up Arrow 6"/>
          <p:cNvSpPr/>
          <p:nvPr/>
        </p:nvSpPr>
        <p:spPr>
          <a:xfrm>
            <a:off x="9126761" y="3317967"/>
            <a:ext cx="2146484" cy="2220686"/>
          </a:xfrm>
          <a:prstGeom prst="up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1631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227" y="588263"/>
            <a:ext cx="8151223" cy="5705857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5486400" y="1476103"/>
            <a:ext cx="744583" cy="195943"/>
          </a:xfrm>
          <a:prstGeom prst="right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6736080" y="1476102"/>
            <a:ext cx="744583" cy="195943"/>
          </a:xfrm>
          <a:prstGeom prst="right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5400000">
            <a:off x="7352212" y="1982423"/>
            <a:ext cx="744583" cy="195943"/>
          </a:xfrm>
          <a:prstGeom prst="right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5400000">
            <a:off x="7352212" y="2970928"/>
            <a:ext cx="744583" cy="195943"/>
          </a:xfrm>
          <a:prstGeom prst="right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5400000">
            <a:off x="7352211" y="3921389"/>
            <a:ext cx="744583" cy="195943"/>
          </a:xfrm>
          <a:prstGeom prst="right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7977729" y="4391652"/>
            <a:ext cx="744583" cy="195943"/>
          </a:xfrm>
          <a:prstGeom prst="right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9197089" y="4439904"/>
            <a:ext cx="744583" cy="195943"/>
          </a:xfrm>
          <a:prstGeom prst="right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 rot="5400000">
            <a:off x="9726214" y="4975482"/>
            <a:ext cx="744583" cy="195943"/>
          </a:xfrm>
          <a:prstGeom prst="right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 rot="10800000">
            <a:off x="9207868" y="5470405"/>
            <a:ext cx="744583" cy="195943"/>
          </a:xfrm>
          <a:prstGeom prst="right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 rot="10800000">
            <a:off x="7999287" y="5460587"/>
            <a:ext cx="744583" cy="195943"/>
          </a:xfrm>
          <a:prstGeom prst="right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 rot="10800000">
            <a:off x="6697506" y="5455520"/>
            <a:ext cx="744583" cy="195943"/>
          </a:xfrm>
          <a:prstGeom prst="right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 rot="10800000">
            <a:off x="5364256" y="5481646"/>
            <a:ext cx="744583" cy="195943"/>
          </a:xfrm>
          <a:prstGeom prst="right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 rot="10800000">
            <a:off x="4109074" y="5485247"/>
            <a:ext cx="744583" cy="195943"/>
          </a:xfrm>
          <a:prstGeom prst="right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5-Point Star 20"/>
          <p:cNvSpPr/>
          <p:nvPr/>
        </p:nvSpPr>
        <p:spPr>
          <a:xfrm>
            <a:off x="3095523" y="5228009"/>
            <a:ext cx="770708" cy="68073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9878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6363" y="2694511"/>
            <a:ext cx="10178322" cy="1492132"/>
          </a:xfrm>
        </p:spPr>
        <p:txBody>
          <a:bodyPr>
            <a:normAutofit/>
          </a:bodyPr>
          <a:lstStyle/>
          <a:p>
            <a:pPr algn="ctr"/>
            <a:r>
              <a:rPr lang="en-US" sz="8000" dirty="0" err="1" smtClean="0"/>
              <a:t>Apa</a:t>
            </a:r>
            <a:r>
              <a:rPr lang="en-US" sz="8000" dirty="0" smtClean="0"/>
              <a:t> </a:t>
            </a:r>
            <a:r>
              <a:rPr lang="en-US" sz="8000" dirty="0" err="1" smtClean="0"/>
              <a:t>itu</a:t>
            </a:r>
            <a:r>
              <a:rPr lang="en-US" sz="8000" dirty="0" smtClean="0"/>
              <a:t> </a:t>
            </a:r>
            <a:r>
              <a:rPr lang="en-US" sz="8000" dirty="0" err="1" smtClean="0"/>
              <a:t>komputer</a:t>
            </a:r>
            <a:r>
              <a:rPr lang="en-US" sz="8000" dirty="0" smtClean="0"/>
              <a:t> ?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2717415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Arrow 3"/>
          <p:cNvSpPr/>
          <p:nvPr/>
        </p:nvSpPr>
        <p:spPr>
          <a:xfrm>
            <a:off x="1084314" y="1410869"/>
            <a:ext cx="1292848" cy="1113743"/>
          </a:xfrm>
          <a:prstGeom prst="right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3972009" y="1478629"/>
            <a:ext cx="1214041" cy="1120274"/>
          </a:xfrm>
          <a:prstGeom prst="right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 rot="5400000">
            <a:off x="5500558" y="1452696"/>
            <a:ext cx="1131771" cy="1160643"/>
          </a:xfrm>
          <a:prstGeom prst="right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703025" y="1496525"/>
            <a:ext cx="8752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/>
              <a:t>3</a:t>
            </a:r>
            <a:endParaRPr lang="en-US" sz="6000" dirty="0"/>
          </a:p>
        </p:txBody>
      </p:sp>
      <p:sp>
        <p:nvSpPr>
          <p:cNvPr id="19" name="TextBox 18"/>
          <p:cNvSpPr txBox="1"/>
          <p:nvPr/>
        </p:nvSpPr>
        <p:spPr>
          <a:xfrm>
            <a:off x="6828335" y="1478629"/>
            <a:ext cx="8752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/>
              <a:t>8</a:t>
            </a:r>
            <a:endParaRPr lang="en-US" sz="6000" dirty="0"/>
          </a:p>
        </p:txBody>
      </p:sp>
      <p:sp>
        <p:nvSpPr>
          <p:cNvPr id="20" name="TextBox 19"/>
          <p:cNvSpPr txBox="1"/>
          <p:nvPr/>
        </p:nvSpPr>
        <p:spPr>
          <a:xfrm>
            <a:off x="10603738" y="1561699"/>
            <a:ext cx="12540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/>
              <a:t>10</a:t>
            </a:r>
            <a:endParaRPr lang="en-US" sz="6000" dirty="0"/>
          </a:p>
        </p:txBody>
      </p:sp>
      <p:sp>
        <p:nvSpPr>
          <p:cNvPr id="24" name="Right Arrow 23"/>
          <p:cNvSpPr/>
          <p:nvPr/>
        </p:nvSpPr>
        <p:spPr>
          <a:xfrm rot="5400000">
            <a:off x="9457531" y="1560076"/>
            <a:ext cx="1131771" cy="1160643"/>
          </a:xfrm>
          <a:prstGeom prst="right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 rot="5400000">
            <a:off x="7787532" y="1560077"/>
            <a:ext cx="1131771" cy="1160643"/>
          </a:xfrm>
          <a:prstGeom prst="right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066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8" grpId="0"/>
      <p:bldP spid="19" grpId="0"/>
      <p:bldP spid="20" grpId="0"/>
      <p:bldP spid="24" grpId="0" animBg="1"/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dirty="0" err="1" smtClean="0"/>
              <a:t>Komputer</a:t>
            </a:r>
            <a:r>
              <a:rPr lang="en-US" sz="7200" dirty="0" smtClean="0"/>
              <a:t> 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err="1" smtClean="0"/>
              <a:t>Sebuah</a:t>
            </a:r>
            <a:r>
              <a:rPr lang="en-US" sz="4400" dirty="0" smtClean="0"/>
              <a:t> </a:t>
            </a:r>
            <a:r>
              <a:rPr lang="en-US" sz="4400" dirty="0" err="1"/>
              <a:t>alat</a:t>
            </a:r>
            <a:r>
              <a:rPr lang="en-US" sz="4400" dirty="0"/>
              <a:t> yang </a:t>
            </a:r>
            <a:r>
              <a:rPr lang="en-US" sz="4400" dirty="0" err="1"/>
              <a:t>terdiri</a:t>
            </a:r>
            <a:r>
              <a:rPr lang="en-US" sz="4400" dirty="0"/>
              <a:t> </a:t>
            </a:r>
            <a:r>
              <a:rPr lang="en-US" sz="4400" dirty="0" err="1"/>
              <a:t>dari</a:t>
            </a:r>
            <a:r>
              <a:rPr lang="en-US" sz="4400" dirty="0"/>
              <a:t> </a:t>
            </a:r>
            <a:r>
              <a:rPr lang="en-US" sz="4400" dirty="0" err="1" smtClean="0"/>
              <a:t>beberapa</a:t>
            </a:r>
            <a:r>
              <a:rPr lang="en-US" sz="4400" dirty="0" smtClean="0"/>
              <a:t> </a:t>
            </a:r>
            <a:r>
              <a:rPr lang="en-US" sz="4400" dirty="0" err="1" smtClean="0"/>
              <a:t>komponen</a:t>
            </a:r>
            <a:r>
              <a:rPr lang="en-US" sz="4400" dirty="0" smtClean="0"/>
              <a:t> yang </a:t>
            </a:r>
            <a:r>
              <a:rPr lang="en-US" sz="4400" dirty="0" err="1"/>
              <a:t>dapat</a:t>
            </a:r>
            <a:r>
              <a:rPr lang="en-US" sz="4400" dirty="0"/>
              <a:t> </a:t>
            </a:r>
            <a:r>
              <a:rPr lang="en-US" sz="4400" dirty="0" err="1"/>
              <a:t>mengolah</a:t>
            </a:r>
            <a:r>
              <a:rPr lang="en-US" sz="4400" dirty="0"/>
              <a:t>, </a:t>
            </a:r>
            <a:r>
              <a:rPr lang="en-US" sz="4400" dirty="0" err="1"/>
              <a:t>menyimpan</a:t>
            </a:r>
            <a:r>
              <a:rPr lang="en-US" sz="4400" dirty="0"/>
              <a:t>, </a:t>
            </a:r>
            <a:r>
              <a:rPr lang="en-US" sz="4400" dirty="0" err="1"/>
              <a:t>membuat</a:t>
            </a:r>
            <a:r>
              <a:rPr lang="en-US" sz="4400" dirty="0"/>
              <a:t> </a:t>
            </a:r>
            <a:r>
              <a:rPr lang="en-US" sz="4400" dirty="0" err="1"/>
              <a:t>dan</a:t>
            </a:r>
            <a:r>
              <a:rPr lang="en-US" sz="4400" dirty="0"/>
              <a:t> </a:t>
            </a:r>
            <a:r>
              <a:rPr lang="en-US" sz="4400" dirty="0" err="1"/>
              <a:t>menghapus</a:t>
            </a:r>
            <a:r>
              <a:rPr lang="en-US" sz="4400" dirty="0"/>
              <a:t> data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496292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Benda </a:t>
            </a:r>
            <a:r>
              <a:rPr lang="en-US" dirty="0" err="1" smtClean="0"/>
              <a:t>apakah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678" y="1606732"/>
            <a:ext cx="3958259" cy="3594100"/>
          </a:xfrm>
        </p:spPr>
      </p:pic>
      <p:sp>
        <p:nvSpPr>
          <p:cNvPr id="6" name="TextBox 5"/>
          <p:cNvSpPr txBox="1"/>
          <p:nvPr/>
        </p:nvSpPr>
        <p:spPr>
          <a:xfrm>
            <a:off x="6953381" y="5521234"/>
            <a:ext cx="42242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Monitor </a:t>
            </a:r>
            <a:r>
              <a:rPr lang="en-US" sz="3200" dirty="0" err="1" smtClean="0"/>
              <a:t>Jaman</a:t>
            </a:r>
            <a:r>
              <a:rPr lang="en-US" sz="3200" dirty="0"/>
              <a:t> </a:t>
            </a:r>
            <a:r>
              <a:rPr lang="en-US" sz="3200" dirty="0" err="1" smtClean="0"/>
              <a:t>Sekarang</a:t>
            </a:r>
            <a:endParaRPr lang="en-US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730" y="1965658"/>
            <a:ext cx="3749448" cy="314403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23438" y="5521234"/>
            <a:ext cx="39388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Monitor </a:t>
            </a:r>
            <a:r>
              <a:rPr lang="en-US" sz="3200" dirty="0" err="1" smtClean="0"/>
              <a:t>Jaman</a:t>
            </a:r>
            <a:r>
              <a:rPr lang="en-US" sz="3200" dirty="0"/>
              <a:t> </a:t>
            </a:r>
            <a:r>
              <a:rPr lang="en-US" sz="3200" dirty="0" err="1" smtClean="0"/>
              <a:t>Dahulu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4129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Benda </a:t>
            </a:r>
            <a:r>
              <a:rPr lang="en-US" dirty="0" err="1" smtClean="0"/>
              <a:t>apakah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678" y="2102437"/>
            <a:ext cx="3958259" cy="2602690"/>
          </a:xfrm>
        </p:spPr>
      </p:pic>
      <p:sp>
        <p:nvSpPr>
          <p:cNvPr id="6" name="TextBox 5"/>
          <p:cNvSpPr txBox="1"/>
          <p:nvPr/>
        </p:nvSpPr>
        <p:spPr>
          <a:xfrm>
            <a:off x="6953381" y="5521234"/>
            <a:ext cx="47414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Kotak CPU </a:t>
            </a:r>
            <a:r>
              <a:rPr lang="en-US" sz="3200" dirty="0" err="1" smtClean="0"/>
              <a:t>Jaman</a:t>
            </a:r>
            <a:r>
              <a:rPr lang="en-US" sz="3200" dirty="0"/>
              <a:t> </a:t>
            </a:r>
            <a:r>
              <a:rPr lang="en-US" sz="3200" dirty="0" err="1" smtClean="0"/>
              <a:t>Sekarang</a:t>
            </a:r>
            <a:endParaRPr lang="en-US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7291" y="1965658"/>
            <a:ext cx="1998325" cy="314403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23438" y="5521234"/>
            <a:ext cx="44560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Kotak CPU </a:t>
            </a:r>
            <a:r>
              <a:rPr lang="en-US" sz="3200" dirty="0" err="1" smtClean="0"/>
              <a:t>Jaman</a:t>
            </a:r>
            <a:r>
              <a:rPr lang="en-US" sz="3200" dirty="0"/>
              <a:t> </a:t>
            </a:r>
            <a:r>
              <a:rPr lang="en-US" sz="3200" dirty="0" err="1" smtClean="0"/>
              <a:t>Dahulu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70885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Benda </a:t>
            </a:r>
            <a:r>
              <a:rPr lang="en-US" dirty="0" err="1" smtClean="0"/>
              <a:t>apakah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678" y="2147492"/>
            <a:ext cx="3958259" cy="2512579"/>
          </a:xfrm>
        </p:spPr>
      </p:pic>
      <p:sp>
        <p:nvSpPr>
          <p:cNvPr id="6" name="TextBox 5"/>
          <p:cNvSpPr txBox="1"/>
          <p:nvPr/>
        </p:nvSpPr>
        <p:spPr>
          <a:xfrm>
            <a:off x="6953381" y="5521234"/>
            <a:ext cx="44452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Keyboard </a:t>
            </a:r>
            <a:r>
              <a:rPr lang="en-US" sz="3200" dirty="0" err="1" smtClean="0"/>
              <a:t>Jaman</a:t>
            </a:r>
            <a:r>
              <a:rPr lang="en-US" sz="3200" dirty="0"/>
              <a:t> </a:t>
            </a:r>
            <a:r>
              <a:rPr lang="en-US" sz="3200" dirty="0" err="1" smtClean="0"/>
              <a:t>Sekarang</a:t>
            </a:r>
            <a:endParaRPr lang="en-US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730" y="2569291"/>
            <a:ext cx="3749448" cy="193676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23438" y="5521234"/>
            <a:ext cx="41599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Keyboard </a:t>
            </a:r>
            <a:r>
              <a:rPr lang="en-US" sz="3200" dirty="0" err="1" smtClean="0"/>
              <a:t>Jaman</a:t>
            </a:r>
            <a:r>
              <a:rPr lang="en-US" sz="3200" dirty="0"/>
              <a:t> </a:t>
            </a:r>
            <a:r>
              <a:rPr lang="en-US" sz="3200" dirty="0" err="1" smtClean="0"/>
              <a:t>Dahulu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4197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Benda </a:t>
            </a:r>
            <a:r>
              <a:rPr lang="en-US" dirty="0" err="1" smtClean="0"/>
              <a:t>apakah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607" y="2147492"/>
            <a:ext cx="3236401" cy="2512579"/>
          </a:xfrm>
        </p:spPr>
      </p:pic>
      <p:sp>
        <p:nvSpPr>
          <p:cNvPr id="6" name="TextBox 5"/>
          <p:cNvSpPr txBox="1"/>
          <p:nvPr/>
        </p:nvSpPr>
        <p:spPr>
          <a:xfrm>
            <a:off x="6953381" y="5521234"/>
            <a:ext cx="39661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Mouse </a:t>
            </a:r>
            <a:r>
              <a:rPr lang="en-US" sz="3200" dirty="0" err="1" smtClean="0"/>
              <a:t>Jaman</a:t>
            </a:r>
            <a:r>
              <a:rPr lang="en-US" sz="3200" dirty="0"/>
              <a:t> </a:t>
            </a:r>
            <a:r>
              <a:rPr lang="en-US" sz="3200" dirty="0" err="1" smtClean="0"/>
              <a:t>Sekarang</a:t>
            </a:r>
            <a:endParaRPr lang="en-US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372" y="2569291"/>
            <a:ext cx="2638163" cy="193676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23438" y="5521234"/>
            <a:ext cx="36808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Mouse </a:t>
            </a:r>
            <a:r>
              <a:rPr lang="en-US" sz="3200" dirty="0" err="1" smtClean="0"/>
              <a:t>Jaman</a:t>
            </a:r>
            <a:r>
              <a:rPr lang="en-US" sz="3200" dirty="0"/>
              <a:t> </a:t>
            </a:r>
            <a:r>
              <a:rPr lang="en-US" sz="3200" dirty="0" err="1" smtClean="0"/>
              <a:t>Dahulu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45339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Benda </a:t>
            </a:r>
            <a:r>
              <a:rPr lang="en-US" dirty="0" err="1" smtClean="0"/>
              <a:t>apakah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431" y="1352002"/>
            <a:ext cx="3638011" cy="3638011"/>
          </a:xfrm>
        </p:spPr>
      </p:pic>
      <p:sp>
        <p:nvSpPr>
          <p:cNvPr id="8" name="TextBox 7"/>
          <p:cNvSpPr txBox="1"/>
          <p:nvPr/>
        </p:nvSpPr>
        <p:spPr>
          <a:xfrm>
            <a:off x="5249707" y="5190189"/>
            <a:ext cx="218226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LAPTOP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287522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12" b="7320"/>
          <a:stretch/>
        </p:blipFill>
        <p:spPr>
          <a:xfrm>
            <a:off x="2507633" y="1128451"/>
            <a:ext cx="7666411" cy="5175163"/>
          </a:xfrm>
          <a:ln>
            <a:noFill/>
          </a:ln>
        </p:spPr>
      </p:pic>
      <p:sp>
        <p:nvSpPr>
          <p:cNvPr id="4" name="Rounded Rectangle 3"/>
          <p:cNvSpPr/>
          <p:nvPr/>
        </p:nvSpPr>
        <p:spPr>
          <a:xfrm>
            <a:off x="2783541" y="1874517"/>
            <a:ext cx="7153835" cy="2939530"/>
          </a:xfrm>
          <a:prstGeom prst="round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174044" y="2487706"/>
            <a:ext cx="17243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Keyboard </a:t>
            </a:r>
            <a:r>
              <a:rPr lang="en-US" sz="2000" dirty="0" err="1" smtClean="0"/>
              <a:t>pada</a:t>
            </a:r>
            <a:endParaRPr lang="en-US" sz="2000" dirty="0" smtClean="0"/>
          </a:p>
          <a:p>
            <a:r>
              <a:rPr lang="en-US" sz="2000" dirty="0" smtClean="0"/>
              <a:t>LAPTOP</a:t>
            </a:r>
            <a:endParaRPr lang="en-US" sz="2000" dirty="0"/>
          </a:p>
        </p:txBody>
      </p:sp>
      <p:sp>
        <p:nvSpPr>
          <p:cNvPr id="7" name="Rounded Rectangle 6"/>
          <p:cNvSpPr/>
          <p:nvPr/>
        </p:nvSpPr>
        <p:spPr>
          <a:xfrm>
            <a:off x="4921624" y="4814046"/>
            <a:ext cx="2070847" cy="1237129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139491" y="5078668"/>
            <a:ext cx="14253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Mouse </a:t>
            </a:r>
            <a:r>
              <a:rPr lang="en-US" sz="2000" dirty="0" err="1" smtClean="0">
                <a:solidFill>
                  <a:schemeClr val="bg1"/>
                </a:solidFill>
              </a:rPr>
              <a:t>pada</a:t>
            </a:r>
            <a:endParaRPr lang="en-US" sz="2000" dirty="0" smtClean="0">
              <a:solidFill>
                <a:schemeClr val="bg1"/>
              </a:solidFill>
            </a:endParaRPr>
          </a:p>
          <a:p>
            <a:r>
              <a:rPr lang="en-US" sz="2000" dirty="0" smtClean="0">
                <a:solidFill>
                  <a:schemeClr val="bg1"/>
                </a:solidFill>
              </a:rPr>
              <a:t>LAPTOP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3915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 animBg="1"/>
      <p:bldP spid="9" grpId="0"/>
    </p:bld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TM10001106[[fn=Badge]]</Template>
  <TotalTime>156</TotalTime>
  <Words>132</Words>
  <Application>Microsoft Office PowerPoint</Application>
  <PresentationFormat>Widescreen</PresentationFormat>
  <Paragraphs>41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Gill Sans MT</vt:lpstr>
      <vt:lpstr>Impact</vt:lpstr>
      <vt:lpstr>Badge</vt:lpstr>
      <vt:lpstr>Belajar perangkat keras</vt:lpstr>
      <vt:lpstr>Apa itu komputer ?</vt:lpstr>
      <vt:lpstr>Komputer </vt:lpstr>
      <vt:lpstr>Benda apakah ini?</vt:lpstr>
      <vt:lpstr>Benda apakah ini?</vt:lpstr>
      <vt:lpstr>Benda apakah ini?</vt:lpstr>
      <vt:lpstr>Benda apakah ini?</vt:lpstr>
      <vt:lpstr>Benda apakah ini?</vt:lpstr>
      <vt:lpstr>PowerPoint Presentation</vt:lpstr>
      <vt:lpstr>PowerPoint Presentation</vt:lpstr>
      <vt:lpstr>Komponen mana yang berfungsi untuk mengarahkan kursor?</vt:lpstr>
      <vt:lpstr>Mouse</vt:lpstr>
      <vt:lpstr>Komponen mana yang berfungsi untuk memasukkan angka dan huruf pada layar monitor?</vt:lpstr>
      <vt:lpstr>keyboard</vt:lpstr>
      <vt:lpstr>Komponen mana yang berfungsi untuk menampilkan gambar, tulisan atau video?</vt:lpstr>
      <vt:lpstr>Monitor </vt:lpstr>
      <vt:lpstr>Bagaimana caranya ?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Belajar perangkat keras</dc:title>
  <dc:creator>Shinthia</dc:creator>
  <cp:lastModifiedBy>Shinthia</cp:lastModifiedBy>
  <cp:revision>9</cp:revision>
  <dcterms:created xsi:type="dcterms:W3CDTF">2020-05-04T00:11:10Z</dcterms:created>
  <dcterms:modified xsi:type="dcterms:W3CDTF">2020-05-04T02:47:56Z</dcterms:modified>
</cp:coreProperties>
</file>