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2" r:id="rId3"/>
    <p:sldId id="263" r:id="rId4"/>
    <p:sldId id="260" r:id="rId5"/>
    <p:sldId id="264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4EF10-D757-444C-BAB8-258806E92A2D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39DEA-95FF-499A-B64D-006853486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98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&lt;a </a:t>
            </a:r>
            <a:r>
              <a:rPr lang="en-US" dirty="0" err="1"/>
              <a:t>href</a:t>
            </a:r>
            <a:r>
              <a:rPr lang="en-US" dirty="0"/>
              <a:t>="https://www.freepik.com/free-photos-vectors/background"&gt;Background vector created by </a:t>
            </a:r>
            <a:r>
              <a:rPr lang="en-US" dirty="0" err="1"/>
              <a:t>freepik</a:t>
            </a:r>
            <a:r>
              <a:rPr lang="en-US" dirty="0"/>
              <a:t> - www.freepik.com&lt;/a&gt;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17104-4960-4C85-B4F1-1CC68E05822C}" type="slidenum">
              <a:rPr lang="en-ID" smtClean="0"/>
              <a:t>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390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&lt;a </a:t>
            </a:r>
            <a:r>
              <a:rPr lang="en-US" dirty="0" err="1"/>
              <a:t>href</a:t>
            </a:r>
            <a:r>
              <a:rPr lang="en-US" dirty="0"/>
              <a:t>="http://www.freepik.com"&gt;Designed by </a:t>
            </a:r>
            <a:r>
              <a:rPr lang="en-US" dirty="0" err="1"/>
              <a:t>macrovector</a:t>
            </a:r>
            <a:r>
              <a:rPr lang="en-US" dirty="0"/>
              <a:t> / </a:t>
            </a:r>
            <a:r>
              <a:rPr lang="en-US" dirty="0" err="1"/>
              <a:t>Freepik</a:t>
            </a:r>
            <a:r>
              <a:rPr lang="en-US" dirty="0"/>
              <a:t>&lt;/a&gt;</a:t>
            </a:r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17104-4960-4C85-B4F1-1CC68E05822C}" type="slidenum">
              <a:rPr lang="en-ID" smtClean="0"/>
              <a:t>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28309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&lt;a </a:t>
            </a:r>
            <a:r>
              <a:rPr lang="en-US" dirty="0" err="1"/>
              <a:t>href</a:t>
            </a:r>
            <a:r>
              <a:rPr lang="en-US" dirty="0"/>
              <a:t>="http://www.freepik.com"&gt;Designed by </a:t>
            </a:r>
            <a:r>
              <a:rPr lang="en-US" dirty="0" err="1"/>
              <a:t>macrovector</a:t>
            </a:r>
            <a:r>
              <a:rPr lang="en-US" dirty="0"/>
              <a:t> / </a:t>
            </a:r>
            <a:r>
              <a:rPr lang="en-US" dirty="0" err="1"/>
              <a:t>Freepik</a:t>
            </a:r>
            <a:r>
              <a:rPr lang="en-US" dirty="0"/>
              <a:t>&lt;/a&gt;</a:t>
            </a:r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17104-4960-4C85-B4F1-1CC68E05822C}" type="slidenum">
              <a:rPr lang="en-ID" smtClean="0"/>
              <a:t>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90863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&lt;a </a:t>
            </a:r>
            <a:r>
              <a:rPr lang="en-US" dirty="0" err="1"/>
              <a:t>href</a:t>
            </a:r>
            <a:r>
              <a:rPr lang="en-US" dirty="0"/>
              <a:t>="https://www.freepik.com/free-photos-vectors/banner"&gt;Banner vector created by </a:t>
            </a:r>
            <a:r>
              <a:rPr lang="en-US" dirty="0" err="1"/>
              <a:t>macrovector</a:t>
            </a:r>
            <a:r>
              <a:rPr lang="en-US" dirty="0"/>
              <a:t> - www.freepik.com&lt;/a&gt;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17104-4960-4C85-B4F1-1CC68E05822C}" type="slidenum">
              <a:rPr lang="en-ID" smtClean="0"/>
              <a:t>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95823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&lt;a </a:t>
            </a:r>
            <a:r>
              <a:rPr lang="en-US" dirty="0" err="1"/>
              <a:t>href</a:t>
            </a:r>
            <a:r>
              <a:rPr lang="en-US" dirty="0"/>
              <a:t>="http://www.freepik.com"&gt;Designed by </a:t>
            </a:r>
            <a:r>
              <a:rPr lang="en-US" dirty="0" err="1"/>
              <a:t>macrovector</a:t>
            </a:r>
            <a:r>
              <a:rPr lang="en-US" dirty="0"/>
              <a:t> / </a:t>
            </a:r>
            <a:r>
              <a:rPr lang="en-US" dirty="0" err="1"/>
              <a:t>Freepik</a:t>
            </a:r>
            <a:r>
              <a:rPr lang="en-US" dirty="0"/>
              <a:t>&lt;/a&gt;</a:t>
            </a:r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17104-4960-4C85-B4F1-1CC68E05822C}" type="slidenum">
              <a:rPr lang="en-ID" smtClean="0"/>
              <a:t>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0369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4DB4F-D75F-480E-99B6-FC6525487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92CA6D-DF75-40EF-9E5D-2ADD6EE622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1DDE0-3266-49F8-BE16-61E79F42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FB37-D1ED-4E1C-9EA1-31271B021F2C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021F4-B305-4108-B5D3-A6338ED4A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3F5A9-6E97-4261-A17D-8D2BD38CB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6D03-C9D3-48F4-B16A-A24540044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9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45D36-96D7-476A-9667-8070F30F3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2C7B0A-D888-4A73-A2AB-8B425A8E2A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A9A3D-BF28-4681-B21B-01E3DFB99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FB37-D1ED-4E1C-9EA1-31271B021F2C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637BB-7FE8-4E33-9959-3186E0956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79767-8A29-4EC6-B4C6-E6E662C9E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6D03-C9D3-48F4-B16A-A24540044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6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E87C88-F862-40FC-9FB8-727F8DDB02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5B1ADF-E359-45A1-9B62-9A41161B2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5057A-8271-4FA2-87D7-609188F06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FB37-D1ED-4E1C-9EA1-31271B021F2C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F78-73E5-48C5-B57A-E273F40D3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9C68F-F283-416D-A157-F7DD7D2FB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6D03-C9D3-48F4-B16A-A24540044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6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057E2-D740-458F-8209-4CAC306D1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8610-191F-433D-9279-B888778DD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DD990-3A8A-49F7-97E5-E016C6E0A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FB37-D1ED-4E1C-9EA1-31271B021F2C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8EFEA-D1DA-4418-BF97-61708FA92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76D2C-95AA-4DA6-A657-A23A4FCF1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6D03-C9D3-48F4-B16A-A24540044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4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2D794-6831-4BD4-8BE7-3730215D8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FE983-4939-463A-9BF6-0B5CBB863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D4868-0859-43AD-ADFF-779132CA6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FB37-D1ED-4E1C-9EA1-31271B021F2C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FEE84-3195-4DB6-A9F2-40B786911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4AA1E-F1FC-4D1D-8939-01F3A23F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6D03-C9D3-48F4-B16A-A24540044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38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5ECF9-7A3B-43FC-8994-D7DA32A6D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9C5DD-DB42-4805-8FD1-AE29787A89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34C265-DFB9-4172-B5BC-119C365FF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81292-5F30-4704-9F4E-52D57BE4A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FB37-D1ED-4E1C-9EA1-31271B021F2C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4E5422-7237-4253-A594-A29E36274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87B9C-5385-4B67-A518-D71A78567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6D03-C9D3-48F4-B16A-A24540044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90B4-CD97-425F-A7CF-B28E84643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FA5AC0-9ED8-4577-9142-918425F0C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A2E3D-D5C8-409B-8057-945AD905D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D0961D-B40E-4F27-BC13-08D931BFE6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6B0CB-4882-4375-A733-BF74488446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A2F445-0EA4-431C-BF16-248911490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FB37-D1ED-4E1C-9EA1-31271B021F2C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15BF05-9B83-474F-A772-433547265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65C8C7-2D2A-4530-9A0E-046F94676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6D03-C9D3-48F4-B16A-A24540044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89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9181A-33FB-4488-9F5B-97A912CC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240BF9-8603-4394-82C2-9AE1E6FC4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FB37-D1ED-4E1C-9EA1-31271B021F2C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340928-F1A5-4138-96AE-12CD8145E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9F658A-5892-41E5-A2C8-54E5412FF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6D03-C9D3-48F4-B16A-A24540044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1DD50A-CAE5-4B01-A61E-E8B6DD76B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FB37-D1ED-4E1C-9EA1-31271B021F2C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C2CDC6-37E9-4150-8B03-DF8042574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5C33F6-0C2C-42F6-A5DF-0886361C2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6D03-C9D3-48F4-B16A-A24540044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2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3C1CD-A34A-40CA-BC50-DACDE80E6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BEC99-B624-490E-BB70-83EA2759E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746156-7B48-45E6-B9A7-A0ECA7D33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4B669-F229-4C5F-BACF-72FE416E2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FB37-D1ED-4E1C-9EA1-31271B021F2C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8CF036-F905-4C38-9C04-00E3FC3F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481026-620A-4F07-9A18-6EE8B69B1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6D03-C9D3-48F4-B16A-A24540044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437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B0E81-5E21-4786-913A-D7D03D944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C2C327-EF6B-4AC5-8A85-FEC9716B2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E784B8-1CA6-401C-B380-897BCE238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88EF8-54F6-48B8-89DC-646195571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FB37-D1ED-4E1C-9EA1-31271B021F2C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8CCEDE-F066-4BBD-AADC-360C363B3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4DD5FF-339E-402D-9353-5B69CABAA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6D03-C9D3-48F4-B16A-A24540044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4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EA6BDE-93A6-4BF0-8E14-B4D7341DA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8BB0CC-A847-4443-A9E1-001D2C7DA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2157A-20A7-46EA-A800-E6C42A9F7F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FFB37-D1ED-4E1C-9EA1-31271B021F2C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34846-2D4A-4816-8D3B-B585085541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2D59A-9E87-4D17-8842-427584A85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D6D03-C9D3-48F4-B16A-A24540044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0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61">
            <a:extLst>
              <a:ext uri="{FF2B5EF4-FFF2-40B4-BE49-F238E27FC236}">
                <a16:creationId xmlns:a16="http://schemas.microsoft.com/office/drawing/2014/main" id="{7FA98262-D46F-4101-B1C7-5141A4F1EE6C}"/>
              </a:ext>
            </a:extLst>
          </p:cNvPr>
          <p:cNvSpPr>
            <a:spLocks/>
          </p:cNvSpPr>
          <p:nvPr/>
        </p:nvSpPr>
        <p:spPr bwMode="auto">
          <a:xfrm flipH="1" flipV="1">
            <a:off x="0" y="1335095"/>
            <a:ext cx="12192000" cy="5522905"/>
          </a:xfrm>
          <a:custGeom>
            <a:avLst/>
            <a:gdLst>
              <a:gd name="connsiteX0" fmla="*/ 2433557 w 12192000"/>
              <a:gd name="connsiteY0" fmla="*/ 5521920 h 5522905"/>
              <a:gd name="connsiteX1" fmla="*/ 4481396 w 12192000"/>
              <a:gd name="connsiteY1" fmla="*/ 4425034 h 5522905"/>
              <a:gd name="connsiteX2" fmla="*/ 7839476 w 12192000"/>
              <a:gd name="connsiteY2" fmla="*/ 973040 h 5522905"/>
              <a:gd name="connsiteX3" fmla="*/ 12140484 w 12192000"/>
              <a:gd name="connsiteY3" fmla="*/ 448518 h 5522905"/>
              <a:gd name="connsiteX4" fmla="*/ 12192000 w 12192000"/>
              <a:gd name="connsiteY4" fmla="*/ 414107 h 5522905"/>
              <a:gd name="connsiteX5" fmla="*/ 12192000 w 12192000"/>
              <a:gd name="connsiteY5" fmla="*/ 0 h 5522905"/>
              <a:gd name="connsiteX6" fmla="*/ 0 w 12192000"/>
              <a:gd name="connsiteY6" fmla="*/ 0 h 5522905"/>
              <a:gd name="connsiteX7" fmla="*/ 0 w 12192000"/>
              <a:gd name="connsiteY7" fmla="*/ 4166842 h 5522905"/>
              <a:gd name="connsiteX8" fmla="*/ 93220 w 12192000"/>
              <a:gd name="connsiteY8" fmla="*/ 4248993 h 5522905"/>
              <a:gd name="connsiteX9" fmla="*/ 568915 w 12192000"/>
              <a:gd name="connsiteY9" fmla="*/ 4700347 h 5522905"/>
              <a:gd name="connsiteX10" fmla="*/ 2433557 w 12192000"/>
              <a:gd name="connsiteY10" fmla="*/ 5521920 h 552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5522905">
                <a:moveTo>
                  <a:pt x="2433557" y="5521920"/>
                </a:moveTo>
                <a:cubicBezTo>
                  <a:pt x="3027766" y="5503617"/>
                  <a:pt x="3727016" y="5227146"/>
                  <a:pt x="4481396" y="4425034"/>
                </a:cubicBezTo>
                <a:cubicBezTo>
                  <a:pt x="6493076" y="2286068"/>
                  <a:pt x="6445556" y="1523664"/>
                  <a:pt x="7839476" y="973040"/>
                </a:cubicBezTo>
                <a:cubicBezTo>
                  <a:pt x="9189837" y="439622"/>
                  <a:pt x="10748313" y="1317325"/>
                  <a:pt x="12140484" y="448518"/>
                </a:cubicBezTo>
                <a:lnTo>
                  <a:pt x="12192000" y="414107"/>
                </a:lnTo>
                <a:lnTo>
                  <a:pt x="12192000" y="0"/>
                </a:lnTo>
                <a:lnTo>
                  <a:pt x="0" y="0"/>
                </a:lnTo>
                <a:lnTo>
                  <a:pt x="0" y="4166842"/>
                </a:lnTo>
                <a:lnTo>
                  <a:pt x="93220" y="4248993"/>
                </a:lnTo>
                <a:cubicBezTo>
                  <a:pt x="258055" y="4398562"/>
                  <a:pt x="428335" y="4567985"/>
                  <a:pt x="568915" y="4700347"/>
                </a:cubicBezTo>
                <a:cubicBezTo>
                  <a:pt x="744640" y="4865799"/>
                  <a:pt x="1443209" y="5552425"/>
                  <a:pt x="2433557" y="5521920"/>
                </a:cubicBezTo>
                <a:close/>
              </a:path>
            </a:pathLst>
          </a:custGeom>
          <a:solidFill>
            <a:srgbClr val="B29E47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id-ID" dirty="0"/>
          </a:p>
        </p:txBody>
      </p:sp>
      <p:sp>
        <p:nvSpPr>
          <p:cNvPr id="14" name="Freeform: Shape 162">
            <a:extLst>
              <a:ext uri="{FF2B5EF4-FFF2-40B4-BE49-F238E27FC236}">
                <a16:creationId xmlns:a16="http://schemas.microsoft.com/office/drawing/2014/main" id="{F4766CA6-6B80-4C64-9218-EEF55F601286}"/>
              </a:ext>
            </a:extLst>
          </p:cNvPr>
          <p:cNvSpPr>
            <a:spLocks/>
          </p:cNvSpPr>
          <p:nvPr/>
        </p:nvSpPr>
        <p:spPr bwMode="auto">
          <a:xfrm flipH="1" flipV="1">
            <a:off x="-73101" y="1408018"/>
            <a:ext cx="12265101" cy="5482658"/>
          </a:xfrm>
          <a:custGeom>
            <a:avLst/>
            <a:gdLst>
              <a:gd name="connsiteX0" fmla="*/ 2610659 w 12192000"/>
              <a:gd name="connsiteY0" fmla="*/ 5448996 h 5449981"/>
              <a:gd name="connsiteX1" fmla="*/ 4658498 w 12192000"/>
              <a:gd name="connsiteY1" fmla="*/ 4352110 h 5449981"/>
              <a:gd name="connsiteX2" fmla="*/ 8016578 w 12192000"/>
              <a:gd name="connsiteY2" fmla="*/ 900116 h 5449981"/>
              <a:gd name="connsiteX3" fmla="*/ 12182353 w 12192000"/>
              <a:gd name="connsiteY3" fmla="*/ 454326 h 5449981"/>
              <a:gd name="connsiteX4" fmla="*/ 12192000 w 12192000"/>
              <a:gd name="connsiteY4" fmla="*/ 448709 h 5449981"/>
              <a:gd name="connsiteX5" fmla="*/ 12192000 w 12192000"/>
              <a:gd name="connsiteY5" fmla="*/ 0 h 5449981"/>
              <a:gd name="connsiteX6" fmla="*/ 0 w 12192000"/>
              <a:gd name="connsiteY6" fmla="*/ 0 h 5449981"/>
              <a:gd name="connsiteX7" fmla="*/ 0 w 12192000"/>
              <a:gd name="connsiteY7" fmla="*/ 3951346 h 5449981"/>
              <a:gd name="connsiteX8" fmla="*/ 31546 w 12192000"/>
              <a:gd name="connsiteY8" fmla="*/ 3973721 h 5449981"/>
              <a:gd name="connsiteX9" fmla="*/ 746017 w 12192000"/>
              <a:gd name="connsiteY9" fmla="*/ 4627423 h 5449981"/>
              <a:gd name="connsiteX10" fmla="*/ 2610659 w 12192000"/>
              <a:gd name="connsiteY10" fmla="*/ 5448996 h 5449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5449981">
                <a:moveTo>
                  <a:pt x="2610659" y="5448996"/>
                </a:moveTo>
                <a:cubicBezTo>
                  <a:pt x="3204868" y="5430693"/>
                  <a:pt x="3904118" y="5154222"/>
                  <a:pt x="4658498" y="4352110"/>
                </a:cubicBezTo>
                <a:cubicBezTo>
                  <a:pt x="6670178" y="2213144"/>
                  <a:pt x="6622658" y="1450740"/>
                  <a:pt x="8016578" y="900116"/>
                </a:cubicBezTo>
                <a:cubicBezTo>
                  <a:pt x="9323379" y="383905"/>
                  <a:pt x="10825085" y="1189243"/>
                  <a:pt x="12182353" y="454326"/>
                </a:cubicBezTo>
                <a:lnTo>
                  <a:pt x="12192000" y="448709"/>
                </a:lnTo>
                <a:lnTo>
                  <a:pt x="12192000" y="0"/>
                </a:lnTo>
                <a:lnTo>
                  <a:pt x="0" y="0"/>
                </a:lnTo>
                <a:lnTo>
                  <a:pt x="0" y="3951346"/>
                </a:lnTo>
                <a:lnTo>
                  <a:pt x="31546" y="3973721"/>
                </a:lnTo>
                <a:cubicBezTo>
                  <a:pt x="257451" y="4146949"/>
                  <a:pt x="535147" y="4428880"/>
                  <a:pt x="746017" y="4627423"/>
                </a:cubicBezTo>
                <a:cubicBezTo>
                  <a:pt x="921742" y="4792875"/>
                  <a:pt x="1620311" y="5479501"/>
                  <a:pt x="2610659" y="5448996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>
              <a:solidFill>
                <a:schemeClr val="lt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304DBE-F691-4CA2-9762-3B2B1F4EF35F}"/>
              </a:ext>
            </a:extLst>
          </p:cNvPr>
          <p:cNvSpPr txBox="1"/>
          <p:nvPr/>
        </p:nvSpPr>
        <p:spPr>
          <a:xfrm>
            <a:off x="489141" y="887145"/>
            <a:ext cx="4610365" cy="8486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6500"/>
              </a:lnSpc>
            </a:pPr>
            <a:r>
              <a:rPr lang="en-ID" sz="6600" b="1" dirty="0" err="1">
                <a:latin typeface="+mj-lt"/>
              </a:rPr>
              <a:t>Informatika</a:t>
            </a:r>
            <a:r>
              <a:rPr lang="en-ID" sz="6600" b="1" dirty="0">
                <a:latin typeface="+mj-lt"/>
              </a:rPr>
              <a:t>  7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5364C66-CD94-4B17-9A2B-2C2A21B83E17}"/>
              </a:ext>
            </a:extLst>
          </p:cNvPr>
          <p:cNvGrpSpPr/>
          <p:nvPr/>
        </p:nvGrpSpPr>
        <p:grpSpPr>
          <a:xfrm>
            <a:off x="717971" y="2788301"/>
            <a:ext cx="724709" cy="211105"/>
            <a:chOff x="1664494" y="3429000"/>
            <a:chExt cx="1078706" cy="314223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EA24009B-9FAD-4886-BB07-08C35FF48C44}"/>
                </a:ext>
              </a:extLst>
            </p:cNvPr>
            <p:cNvSpPr/>
            <p:nvPr/>
          </p:nvSpPr>
          <p:spPr>
            <a:xfrm>
              <a:off x="1733550" y="3429000"/>
              <a:ext cx="1009650" cy="241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FE17E298-DE90-4925-B8D2-F81BD4547D20}"/>
                </a:ext>
              </a:extLst>
            </p:cNvPr>
            <p:cNvSpPr/>
            <p:nvPr/>
          </p:nvSpPr>
          <p:spPr>
            <a:xfrm>
              <a:off x="1664494" y="3501923"/>
              <a:ext cx="1009650" cy="241300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4" name="Oval 5">
            <a:extLst>
              <a:ext uri="{FF2B5EF4-FFF2-40B4-BE49-F238E27FC236}">
                <a16:creationId xmlns:a16="http://schemas.microsoft.com/office/drawing/2014/main" id="{BC044D2F-F2AF-413A-AC35-4FBB3B9645C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59652" y="4091731"/>
            <a:ext cx="1587479" cy="1589407"/>
          </a:xfrm>
          <a:prstGeom prst="ellipse">
            <a:avLst/>
          </a:prstGeom>
          <a:solidFill>
            <a:srgbClr val="FFB9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25" name="Oval 6">
            <a:extLst>
              <a:ext uri="{FF2B5EF4-FFF2-40B4-BE49-F238E27FC236}">
                <a16:creationId xmlns:a16="http://schemas.microsoft.com/office/drawing/2014/main" id="{7F17BE88-DE91-43B2-9630-B12D2C410D6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640929" y="4373008"/>
            <a:ext cx="1024926" cy="1024926"/>
          </a:xfrm>
          <a:prstGeom prst="ellipse">
            <a:avLst/>
          </a:prstGeom>
          <a:solidFill>
            <a:srgbClr val="FFAB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136" name="Oval 124">
            <a:extLst>
              <a:ext uri="{FF2B5EF4-FFF2-40B4-BE49-F238E27FC236}">
                <a16:creationId xmlns:a16="http://schemas.microsoft.com/office/drawing/2014/main" id="{B15047E4-E33C-440E-8E42-FF6C7C89B7D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31696" y="4083676"/>
            <a:ext cx="1600604" cy="1602386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137" name="Oval 125">
            <a:extLst>
              <a:ext uri="{FF2B5EF4-FFF2-40B4-BE49-F238E27FC236}">
                <a16:creationId xmlns:a16="http://schemas.microsoft.com/office/drawing/2014/main" id="{426054B0-D33A-45F9-8833-A1B76081B12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616882" y="4368862"/>
            <a:ext cx="1032015" cy="1033797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309" name="Freeform: Shape 308">
            <a:extLst>
              <a:ext uri="{FF2B5EF4-FFF2-40B4-BE49-F238E27FC236}">
                <a16:creationId xmlns:a16="http://schemas.microsoft.com/office/drawing/2014/main" id="{5752269C-9DEC-4B94-8110-7F6BF4CC90A5}"/>
              </a:ext>
            </a:extLst>
          </p:cNvPr>
          <p:cNvSpPr>
            <a:spLocks/>
          </p:cNvSpPr>
          <p:nvPr/>
        </p:nvSpPr>
        <p:spPr bwMode="auto">
          <a:xfrm flipH="1">
            <a:off x="5259156" y="3605835"/>
            <a:ext cx="6932844" cy="3252165"/>
          </a:xfrm>
          <a:custGeom>
            <a:avLst/>
            <a:gdLst>
              <a:gd name="connsiteX0" fmla="*/ 941699 w 6932844"/>
              <a:gd name="connsiteY0" fmla="*/ 1905 h 3252165"/>
              <a:gd name="connsiteX1" fmla="*/ 548912 w 6932844"/>
              <a:gd name="connsiteY1" fmla="*/ 72981 h 3252165"/>
              <a:gd name="connsiteX2" fmla="*/ 168169 w 6932844"/>
              <a:gd name="connsiteY2" fmla="*/ 251560 h 3252165"/>
              <a:gd name="connsiteX3" fmla="*/ 0 w 6932844"/>
              <a:gd name="connsiteY3" fmla="*/ 341229 h 3252165"/>
              <a:gd name="connsiteX4" fmla="*/ 0 w 6932844"/>
              <a:gd name="connsiteY4" fmla="*/ 3252165 h 3252165"/>
              <a:gd name="connsiteX5" fmla="*/ 3726133 w 6932844"/>
              <a:gd name="connsiteY5" fmla="*/ 3252165 h 3252165"/>
              <a:gd name="connsiteX6" fmla="*/ 3765210 w 6932844"/>
              <a:gd name="connsiteY6" fmla="*/ 3201057 h 3252165"/>
              <a:gd name="connsiteX7" fmla="*/ 5791754 w 6932844"/>
              <a:gd name="connsiteY7" fmla="*/ 2613549 h 3252165"/>
              <a:gd name="connsiteX8" fmla="*/ 6869609 w 6932844"/>
              <a:gd name="connsiteY8" fmla="*/ 1832638 h 3252165"/>
              <a:gd name="connsiteX9" fmla="*/ 6932844 w 6932844"/>
              <a:gd name="connsiteY9" fmla="*/ 1742794 h 3252165"/>
              <a:gd name="connsiteX10" fmla="*/ 6927537 w 6932844"/>
              <a:gd name="connsiteY10" fmla="*/ 1738367 h 3252165"/>
              <a:gd name="connsiteX11" fmla="*/ 6232439 w 6932844"/>
              <a:gd name="connsiteY11" fmla="*/ 941616 h 3252165"/>
              <a:gd name="connsiteX12" fmla="*/ 6188329 w 6932844"/>
              <a:gd name="connsiteY12" fmla="*/ 883291 h 3252165"/>
              <a:gd name="connsiteX13" fmla="*/ 5996506 w 6932844"/>
              <a:gd name="connsiteY13" fmla="*/ 967654 h 3252165"/>
              <a:gd name="connsiteX14" fmla="*/ 5758889 w 6932844"/>
              <a:gd name="connsiteY14" fmla="*/ 1078711 h 3252165"/>
              <a:gd name="connsiteX15" fmla="*/ 5336459 w 6932844"/>
              <a:gd name="connsiteY15" fmla="*/ 1281278 h 3252165"/>
              <a:gd name="connsiteX16" fmla="*/ 4795451 w 6932844"/>
              <a:gd name="connsiteY16" fmla="*/ 1238633 h 3252165"/>
              <a:gd name="connsiteX17" fmla="*/ 4421192 w 6932844"/>
              <a:gd name="connsiteY17" fmla="*/ 911682 h 3252165"/>
              <a:gd name="connsiteX18" fmla="*/ 4132161 w 6932844"/>
              <a:gd name="connsiteY18" fmla="*/ 513654 h 3252165"/>
              <a:gd name="connsiteX19" fmla="*/ 4128456 w 6932844"/>
              <a:gd name="connsiteY19" fmla="*/ 499439 h 3252165"/>
              <a:gd name="connsiteX20" fmla="*/ 4117339 w 6932844"/>
              <a:gd name="connsiteY20" fmla="*/ 488777 h 3252165"/>
              <a:gd name="connsiteX21" fmla="*/ 4072873 w 6932844"/>
              <a:gd name="connsiteY21" fmla="*/ 431916 h 3252165"/>
              <a:gd name="connsiteX22" fmla="*/ 3983940 w 6932844"/>
              <a:gd name="connsiteY22" fmla="*/ 343071 h 3252165"/>
              <a:gd name="connsiteX23" fmla="*/ 3976529 w 6932844"/>
              <a:gd name="connsiteY23" fmla="*/ 335963 h 3252165"/>
              <a:gd name="connsiteX24" fmla="*/ 3928357 w 6932844"/>
              <a:gd name="connsiteY24" fmla="*/ 303979 h 3252165"/>
              <a:gd name="connsiteX25" fmla="*/ 3895007 w 6932844"/>
              <a:gd name="connsiteY25" fmla="*/ 286210 h 3252165"/>
              <a:gd name="connsiteX26" fmla="*/ 3872774 w 6932844"/>
              <a:gd name="connsiteY26" fmla="*/ 275548 h 3252165"/>
              <a:gd name="connsiteX27" fmla="*/ 3813485 w 6932844"/>
              <a:gd name="connsiteY27" fmla="*/ 257780 h 3252165"/>
              <a:gd name="connsiteX28" fmla="*/ 3809779 w 6932844"/>
              <a:gd name="connsiteY28" fmla="*/ 257780 h 3252165"/>
              <a:gd name="connsiteX29" fmla="*/ 3802369 w 6932844"/>
              <a:gd name="connsiteY29" fmla="*/ 257780 h 3252165"/>
              <a:gd name="connsiteX30" fmla="*/ 3717141 w 6932844"/>
              <a:gd name="connsiteY30" fmla="*/ 250672 h 3252165"/>
              <a:gd name="connsiteX31" fmla="*/ 3709730 w 6932844"/>
              <a:gd name="connsiteY31" fmla="*/ 250672 h 3252165"/>
              <a:gd name="connsiteX32" fmla="*/ 3698614 w 6932844"/>
              <a:gd name="connsiteY32" fmla="*/ 254226 h 3252165"/>
              <a:gd name="connsiteX33" fmla="*/ 3646736 w 6932844"/>
              <a:gd name="connsiteY33" fmla="*/ 261333 h 3252165"/>
              <a:gd name="connsiteX34" fmla="*/ 3561509 w 6932844"/>
              <a:gd name="connsiteY34" fmla="*/ 279102 h 3252165"/>
              <a:gd name="connsiteX35" fmla="*/ 3539276 w 6932844"/>
              <a:gd name="connsiteY35" fmla="*/ 286210 h 3252165"/>
              <a:gd name="connsiteX36" fmla="*/ 3524454 w 6932844"/>
              <a:gd name="connsiteY36" fmla="*/ 289764 h 3252165"/>
              <a:gd name="connsiteX37" fmla="*/ 3468871 w 6932844"/>
              <a:gd name="connsiteY37" fmla="*/ 311087 h 3252165"/>
              <a:gd name="connsiteX38" fmla="*/ 3379938 w 6932844"/>
              <a:gd name="connsiteY38" fmla="*/ 350179 h 3252165"/>
              <a:gd name="connsiteX39" fmla="*/ 3183545 w 6932844"/>
              <a:gd name="connsiteY39" fmla="*/ 449685 h 3252165"/>
              <a:gd name="connsiteX40" fmla="*/ 2223812 w 6932844"/>
              <a:gd name="connsiteY40" fmla="*/ 851267 h 3252165"/>
              <a:gd name="connsiteX41" fmla="*/ 1293724 w 6932844"/>
              <a:gd name="connsiteY41" fmla="*/ 186703 h 3252165"/>
              <a:gd name="connsiteX42" fmla="*/ 1101037 w 6932844"/>
              <a:gd name="connsiteY42" fmla="*/ 44550 h 3252165"/>
              <a:gd name="connsiteX43" fmla="*/ 1063981 w 6932844"/>
              <a:gd name="connsiteY43" fmla="*/ 30335 h 3252165"/>
              <a:gd name="connsiteX44" fmla="*/ 1026926 w 6932844"/>
              <a:gd name="connsiteY44" fmla="*/ 19674 h 3252165"/>
              <a:gd name="connsiteX45" fmla="*/ 986165 w 6932844"/>
              <a:gd name="connsiteY45" fmla="*/ 9012 h 3252165"/>
              <a:gd name="connsiteX46" fmla="*/ 941699 w 6932844"/>
              <a:gd name="connsiteY46" fmla="*/ 1905 h 3252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932844" h="3252165">
                <a:moveTo>
                  <a:pt x="941699" y="1905"/>
                </a:moveTo>
                <a:cubicBezTo>
                  <a:pt x="812005" y="-8757"/>
                  <a:pt x="667489" y="26781"/>
                  <a:pt x="548912" y="72981"/>
                </a:cubicBezTo>
                <a:cubicBezTo>
                  <a:pt x="417366" y="122734"/>
                  <a:pt x="292304" y="185815"/>
                  <a:pt x="168169" y="251560"/>
                </a:cubicBezTo>
                <a:lnTo>
                  <a:pt x="0" y="341229"/>
                </a:lnTo>
                <a:lnTo>
                  <a:pt x="0" y="3252165"/>
                </a:lnTo>
                <a:lnTo>
                  <a:pt x="3726133" y="3252165"/>
                </a:lnTo>
                <a:lnTo>
                  <a:pt x="3765210" y="3201057"/>
                </a:lnTo>
                <a:cubicBezTo>
                  <a:pt x="4262065" y="2645130"/>
                  <a:pt x="5166603" y="2822403"/>
                  <a:pt x="5791754" y="2613549"/>
                </a:cubicBezTo>
                <a:cubicBezTo>
                  <a:pt x="6348724" y="2425869"/>
                  <a:pt x="6631111" y="2153973"/>
                  <a:pt x="6869609" y="1832638"/>
                </a:cubicBezTo>
                <a:lnTo>
                  <a:pt x="6932844" y="1742794"/>
                </a:lnTo>
                <a:lnTo>
                  <a:pt x="6927537" y="1738367"/>
                </a:lnTo>
                <a:cubicBezTo>
                  <a:pt x="6685657" y="1524086"/>
                  <a:pt x="6479918" y="1267140"/>
                  <a:pt x="6232439" y="941616"/>
                </a:cubicBezTo>
                <a:lnTo>
                  <a:pt x="6188329" y="883291"/>
                </a:lnTo>
                <a:lnTo>
                  <a:pt x="5996506" y="967654"/>
                </a:lnTo>
                <a:cubicBezTo>
                  <a:pt x="5916374" y="1003192"/>
                  <a:pt x="5836705" y="1039619"/>
                  <a:pt x="5758889" y="1078711"/>
                </a:cubicBezTo>
                <a:cubicBezTo>
                  <a:pt x="5618079" y="1149787"/>
                  <a:pt x="5484680" y="1235079"/>
                  <a:pt x="5336459" y="1281278"/>
                </a:cubicBezTo>
                <a:cubicBezTo>
                  <a:pt x="5143771" y="1345247"/>
                  <a:pt x="4973317" y="1334586"/>
                  <a:pt x="4795451" y="1238633"/>
                </a:cubicBezTo>
                <a:cubicBezTo>
                  <a:pt x="4647230" y="1160449"/>
                  <a:pt x="4524947" y="1036065"/>
                  <a:pt x="4421192" y="911682"/>
                </a:cubicBezTo>
                <a:cubicBezTo>
                  <a:pt x="4313732" y="783744"/>
                  <a:pt x="4221094" y="648699"/>
                  <a:pt x="4132161" y="513654"/>
                </a:cubicBezTo>
                <a:cubicBezTo>
                  <a:pt x="4132161" y="506546"/>
                  <a:pt x="4128456" y="502993"/>
                  <a:pt x="4128456" y="499439"/>
                </a:cubicBezTo>
                <a:cubicBezTo>
                  <a:pt x="4124750" y="495885"/>
                  <a:pt x="4121044" y="492331"/>
                  <a:pt x="4117339" y="488777"/>
                </a:cubicBezTo>
                <a:cubicBezTo>
                  <a:pt x="4102517" y="467454"/>
                  <a:pt x="4087695" y="449685"/>
                  <a:pt x="4072873" y="431916"/>
                </a:cubicBezTo>
                <a:cubicBezTo>
                  <a:pt x="4046934" y="399932"/>
                  <a:pt x="4017290" y="367948"/>
                  <a:pt x="3983940" y="343071"/>
                </a:cubicBezTo>
                <a:cubicBezTo>
                  <a:pt x="3983940" y="339517"/>
                  <a:pt x="3980234" y="339517"/>
                  <a:pt x="3976529" y="335963"/>
                </a:cubicBezTo>
                <a:cubicBezTo>
                  <a:pt x="3961707" y="325302"/>
                  <a:pt x="3946884" y="314640"/>
                  <a:pt x="3928357" y="303979"/>
                </a:cubicBezTo>
                <a:cubicBezTo>
                  <a:pt x="3917240" y="296871"/>
                  <a:pt x="3906124" y="289764"/>
                  <a:pt x="3895007" y="286210"/>
                </a:cubicBezTo>
                <a:cubicBezTo>
                  <a:pt x="3891301" y="282656"/>
                  <a:pt x="3876479" y="279102"/>
                  <a:pt x="3872774" y="275548"/>
                </a:cubicBezTo>
                <a:cubicBezTo>
                  <a:pt x="3854246" y="271995"/>
                  <a:pt x="3835718" y="264887"/>
                  <a:pt x="3813485" y="257780"/>
                </a:cubicBezTo>
                <a:cubicBezTo>
                  <a:pt x="3813485" y="257780"/>
                  <a:pt x="3809779" y="257780"/>
                  <a:pt x="3809779" y="257780"/>
                </a:cubicBezTo>
                <a:cubicBezTo>
                  <a:pt x="3806074" y="257780"/>
                  <a:pt x="3802369" y="257780"/>
                  <a:pt x="3802369" y="257780"/>
                </a:cubicBezTo>
                <a:cubicBezTo>
                  <a:pt x="3772724" y="254226"/>
                  <a:pt x="3743080" y="250672"/>
                  <a:pt x="3717141" y="250672"/>
                </a:cubicBezTo>
                <a:cubicBezTo>
                  <a:pt x="3713436" y="250672"/>
                  <a:pt x="3709730" y="250672"/>
                  <a:pt x="3709730" y="250672"/>
                </a:cubicBezTo>
                <a:cubicBezTo>
                  <a:pt x="3706025" y="250672"/>
                  <a:pt x="3702319" y="250672"/>
                  <a:pt x="3698614" y="254226"/>
                </a:cubicBezTo>
                <a:cubicBezTo>
                  <a:pt x="3683791" y="254226"/>
                  <a:pt x="3665264" y="257780"/>
                  <a:pt x="3646736" y="261333"/>
                </a:cubicBezTo>
                <a:cubicBezTo>
                  <a:pt x="3620797" y="264887"/>
                  <a:pt x="3591153" y="271995"/>
                  <a:pt x="3561509" y="279102"/>
                </a:cubicBezTo>
                <a:cubicBezTo>
                  <a:pt x="3554098" y="282656"/>
                  <a:pt x="3546687" y="282656"/>
                  <a:pt x="3539276" y="286210"/>
                </a:cubicBezTo>
                <a:cubicBezTo>
                  <a:pt x="3539276" y="286210"/>
                  <a:pt x="3531865" y="289764"/>
                  <a:pt x="3524454" y="289764"/>
                </a:cubicBezTo>
                <a:cubicBezTo>
                  <a:pt x="3505926" y="296871"/>
                  <a:pt x="3487399" y="303979"/>
                  <a:pt x="3468871" y="311087"/>
                </a:cubicBezTo>
                <a:cubicBezTo>
                  <a:pt x="3439227" y="321748"/>
                  <a:pt x="3409582" y="335963"/>
                  <a:pt x="3379938" y="350179"/>
                </a:cubicBezTo>
                <a:cubicBezTo>
                  <a:pt x="3313239" y="378609"/>
                  <a:pt x="3246539" y="414147"/>
                  <a:pt x="3183545" y="449685"/>
                </a:cubicBezTo>
                <a:cubicBezTo>
                  <a:pt x="2883397" y="613161"/>
                  <a:pt x="2579543" y="840605"/>
                  <a:pt x="2223812" y="851267"/>
                </a:cubicBezTo>
                <a:cubicBezTo>
                  <a:pt x="1786560" y="865482"/>
                  <a:pt x="1560522" y="446132"/>
                  <a:pt x="1293724" y="186703"/>
                </a:cubicBezTo>
                <a:cubicBezTo>
                  <a:pt x="1238141" y="133396"/>
                  <a:pt x="1182558" y="83642"/>
                  <a:pt x="1101037" y="44550"/>
                </a:cubicBezTo>
                <a:cubicBezTo>
                  <a:pt x="1104742" y="48104"/>
                  <a:pt x="1063981" y="30335"/>
                  <a:pt x="1063981" y="30335"/>
                </a:cubicBezTo>
                <a:cubicBezTo>
                  <a:pt x="1052865" y="26781"/>
                  <a:pt x="1038042" y="23227"/>
                  <a:pt x="1026926" y="19674"/>
                </a:cubicBezTo>
                <a:cubicBezTo>
                  <a:pt x="1023220" y="16120"/>
                  <a:pt x="989871" y="9012"/>
                  <a:pt x="986165" y="9012"/>
                </a:cubicBezTo>
                <a:cubicBezTo>
                  <a:pt x="971343" y="5458"/>
                  <a:pt x="956521" y="5458"/>
                  <a:pt x="941699" y="1905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 dirty="0"/>
          </a:p>
        </p:txBody>
      </p:sp>
      <p:sp>
        <p:nvSpPr>
          <p:cNvPr id="297" name="Freeform: Shape 296">
            <a:extLst>
              <a:ext uri="{FF2B5EF4-FFF2-40B4-BE49-F238E27FC236}">
                <a16:creationId xmlns:a16="http://schemas.microsoft.com/office/drawing/2014/main" id="{B4F21055-C32A-4479-8297-9ABF5F351982}"/>
              </a:ext>
            </a:extLst>
          </p:cNvPr>
          <p:cNvSpPr>
            <a:spLocks/>
          </p:cNvSpPr>
          <p:nvPr/>
        </p:nvSpPr>
        <p:spPr bwMode="auto">
          <a:xfrm flipH="1">
            <a:off x="4988309" y="5347092"/>
            <a:ext cx="3502317" cy="1510908"/>
          </a:xfrm>
          <a:custGeom>
            <a:avLst/>
            <a:gdLst>
              <a:gd name="connsiteX0" fmla="*/ 3207792 w 3502317"/>
              <a:gd name="connsiteY0" fmla="*/ 0 h 1510908"/>
              <a:gd name="connsiteX1" fmla="*/ 3143476 w 3502317"/>
              <a:gd name="connsiteY1" fmla="*/ 91381 h 1510908"/>
              <a:gd name="connsiteX2" fmla="*/ 2065621 w 3502317"/>
              <a:gd name="connsiteY2" fmla="*/ 872292 h 1510908"/>
              <a:gd name="connsiteX3" fmla="*/ 39077 w 3502317"/>
              <a:gd name="connsiteY3" fmla="*/ 1459800 h 1510908"/>
              <a:gd name="connsiteX4" fmla="*/ 0 w 3502317"/>
              <a:gd name="connsiteY4" fmla="*/ 1510908 h 1510908"/>
              <a:gd name="connsiteX5" fmla="*/ 2140724 w 3502317"/>
              <a:gd name="connsiteY5" fmla="*/ 1510908 h 1510908"/>
              <a:gd name="connsiteX6" fmla="*/ 2276885 w 3502317"/>
              <a:gd name="connsiteY6" fmla="*/ 1376622 h 1510908"/>
              <a:gd name="connsiteX7" fmla="*/ 2853062 w 3502317"/>
              <a:gd name="connsiteY7" fmla="*/ 906941 h 1510908"/>
              <a:gd name="connsiteX8" fmla="*/ 3133468 w 3502317"/>
              <a:gd name="connsiteY8" fmla="*/ 687499 h 1510908"/>
              <a:gd name="connsiteX9" fmla="*/ 3264068 w 3502317"/>
              <a:gd name="connsiteY9" fmla="*/ 560454 h 1510908"/>
              <a:gd name="connsiteX10" fmla="*/ 3283274 w 3502317"/>
              <a:gd name="connsiteY10" fmla="*/ 537355 h 1510908"/>
              <a:gd name="connsiteX11" fmla="*/ 3317844 w 3502317"/>
              <a:gd name="connsiteY11" fmla="*/ 495007 h 1510908"/>
              <a:gd name="connsiteX12" fmla="*/ 3429239 w 3502317"/>
              <a:gd name="connsiteY12" fmla="*/ 341975 h 1510908"/>
              <a:gd name="connsiteX13" fmla="*/ 3502317 w 3502317"/>
              <a:gd name="connsiteY13" fmla="*/ 225771 h 1510908"/>
              <a:gd name="connsiteX14" fmla="*/ 3458213 w 3502317"/>
              <a:gd name="connsiteY14" fmla="*/ 198128 h 1510908"/>
              <a:gd name="connsiteX15" fmla="*/ 3283475 w 3502317"/>
              <a:gd name="connsiteY15" fmla="*/ 66992 h 1510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502317" h="1510908">
                <a:moveTo>
                  <a:pt x="3207792" y="0"/>
                </a:moveTo>
                <a:lnTo>
                  <a:pt x="3143476" y="91381"/>
                </a:lnTo>
                <a:cubicBezTo>
                  <a:pt x="2904978" y="412716"/>
                  <a:pt x="2622591" y="684612"/>
                  <a:pt x="2065621" y="872292"/>
                </a:cubicBezTo>
                <a:cubicBezTo>
                  <a:pt x="1440470" y="1081146"/>
                  <a:pt x="535932" y="903873"/>
                  <a:pt x="39077" y="1459800"/>
                </a:cubicBezTo>
                <a:lnTo>
                  <a:pt x="0" y="1510908"/>
                </a:lnTo>
                <a:lnTo>
                  <a:pt x="2140724" y="1510908"/>
                </a:lnTo>
                <a:lnTo>
                  <a:pt x="2276885" y="1376622"/>
                </a:lnTo>
                <a:cubicBezTo>
                  <a:pt x="2457421" y="1207229"/>
                  <a:pt x="2649480" y="1049385"/>
                  <a:pt x="2853062" y="906941"/>
                </a:cubicBezTo>
                <a:cubicBezTo>
                  <a:pt x="2949091" y="837643"/>
                  <a:pt x="3041280" y="768346"/>
                  <a:pt x="3133468" y="687499"/>
                </a:cubicBezTo>
                <a:cubicBezTo>
                  <a:pt x="3179562" y="649001"/>
                  <a:pt x="3221815" y="606652"/>
                  <a:pt x="3264068" y="560454"/>
                </a:cubicBezTo>
                <a:cubicBezTo>
                  <a:pt x="3271750" y="552754"/>
                  <a:pt x="3275591" y="545055"/>
                  <a:pt x="3283274" y="537355"/>
                </a:cubicBezTo>
                <a:cubicBezTo>
                  <a:pt x="3294797" y="525805"/>
                  <a:pt x="3306321" y="510406"/>
                  <a:pt x="3317844" y="495007"/>
                </a:cubicBezTo>
                <a:cubicBezTo>
                  <a:pt x="3356256" y="444958"/>
                  <a:pt x="3393708" y="393948"/>
                  <a:pt x="3429239" y="341975"/>
                </a:cubicBezTo>
                <a:lnTo>
                  <a:pt x="3502317" y="225771"/>
                </a:lnTo>
                <a:lnTo>
                  <a:pt x="3458213" y="198128"/>
                </a:lnTo>
                <a:cubicBezTo>
                  <a:pt x="3397185" y="156191"/>
                  <a:pt x="3339224" y="112574"/>
                  <a:pt x="3283475" y="66992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/>
          </a:p>
        </p:txBody>
      </p:sp>
      <p:sp>
        <p:nvSpPr>
          <p:cNvPr id="26" name="Freeform 9">
            <a:extLst>
              <a:ext uri="{FF2B5EF4-FFF2-40B4-BE49-F238E27FC236}">
                <a16:creationId xmlns:a16="http://schemas.microsoft.com/office/drawing/2014/main" id="{BE546A35-E2B8-4CAB-BACA-D72F79370F88}"/>
              </a:ext>
            </a:extLst>
          </p:cNvPr>
          <p:cNvSpPr>
            <a:spLocks/>
          </p:cNvSpPr>
          <p:nvPr/>
        </p:nvSpPr>
        <p:spPr bwMode="auto">
          <a:xfrm flipH="1">
            <a:off x="5267296" y="2138207"/>
            <a:ext cx="2334982" cy="637690"/>
          </a:xfrm>
          <a:custGeom>
            <a:avLst/>
            <a:gdLst>
              <a:gd name="T0" fmla="*/ 229 w 663"/>
              <a:gd name="T1" fmla="*/ 0 h 181"/>
              <a:gd name="T2" fmla="*/ 198 w 663"/>
              <a:gd name="T3" fmla="*/ 8 h 181"/>
              <a:gd name="T4" fmla="*/ 170 w 663"/>
              <a:gd name="T5" fmla="*/ 26 h 181"/>
              <a:gd name="T6" fmla="*/ 152 w 663"/>
              <a:gd name="T7" fmla="*/ 54 h 181"/>
              <a:gd name="T8" fmla="*/ 145 w 663"/>
              <a:gd name="T9" fmla="*/ 87 h 181"/>
              <a:gd name="T10" fmla="*/ 109 w 663"/>
              <a:gd name="T11" fmla="*/ 137 h 181"/>
              <a:gd name="T12" fmla="*/ 88 w 663"/>
              <a:gd name="T13" fmla="*/ 135 h 181"/>
              <a:gd name="T14" fmla="*/ 34 w 663"/>
              <a:gd name="T15" fmla="*/ 150 h 181"/>
              <a:gd name="T16" fmla="*/ 0 w 663"/>
              <a:gd name="T17" fmla="*/ 181 h 181"/>
              <a:gd name="T18" fmla="*/ 663 w 663"/>
              <a:gd name="T19" fmla="*/ 181 h 181"/>
              <a:gd name="T20" fmla="*/ 641 w 663"/>
              <a:gd name="T21" fmla="*/ 164 h 181"/>
              <a:gd name="T22" fmla="*/ 584 w 663"/>
              <a:gd name="T23" fmla="*/ 148 h 181"/>
              <a:gd name="T24" fmla="*/ 582 w 663"/>
              <a:gd name="T25" fmla="*/ 148 h 181"/>
              <a:gd name="T26" fmla="*/ 567 w 663"/>
              <a:gd name="T27" fmla="*/ 150 h 181"/>
              <a:gd name="T28" fmla="*/ 538 w 663"/>
              <a:gd name="T29" fmla="*/ 158 h 181"/>
              <a:gd name="T30" fmla="*/ 524 w 663"/>
              <a:gd name="T31" fmla="*/ 164 h 181"/>
              <a:gd name="T32" fmla="*/ 522 w 663"/>
              <a:gd name="T33" fmla="*/ 165 h 181"/>
              <a:gd name="T34" fmla="*/ 500 w 663"/>
              <a:gd name="T35" fmla="*/ 130 h 181"/>
              <a:gd name="T36" fmla="*/ 481 w 663"/>
              <a:gd name="T37" fmla="*/ 115 h 181"/>
              <a:gd name="T38" fmla="*/ 435 w 663"/>
              <a:gd name="T39" fmla="*/ 103 h 181"/>
              <a:gd name="T40" fmla="*/ 432 w 663"/>
              <a:gd name="T41" fmla="*/ 103 h 181"/>
              <a:gd name="T42" fmla="*/ 405 w 663"/>
              <a:gd name="T43" fmla="*/ 108 h 181"/>
              <a:gd name="T44" fmla="*/ 399 w 663"/>
              <a:gd name="T45" fmla="*/ 89 h 181"/>
              <a:gd name="T46" fmla="*/ 382 w 663"/>
              <a:gd name="T47" fmla="*/ 62 h 181"/>
              <a:gd name="T48" fmla="*/ 345 w 663"/>
              <a:gd name="T49" fmla="*/ 41 h 181"/>
              <a:gd name="T50" fmla="*/ 327 w 663"/>
              <a:gd name="T51" fmla="*/ 38 h 181"/>
              <a:gd name="T52" fmla="*/ 312 w 663"/>
              <a:gd name="T53" fmla="*/ 39 h 181"/>
              <a:gd name="T54" fmla="*/ 304 w 663"/>
              <a:gd name="T55" fmla="*/ 40 h 181"/>
              <a:gd name="T56" fmla="*/ 293 w 663"/>
              <a:gd name="T57" fmla="*/ 26 h 181"/>
              <a:gd name="T58" fmla="*/ 275 w 663"/>
              <a:gd name="T59" fmla="*/ 12 h 181"/>
              <a:gd name="T60" fmla="*/ 232 w 663"/>
              <a:gd name="T61" fmla="*/ 0 h 181"/>
              <a:gd name="T62" fmla="*/ 229 w 663"/>
              <a:gd name="T63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3" h="181">
                <a:moveTo>
                  <a:pt x="229" y="0"/>
                </a:moveTo>
                <a:cubicBezTo>
                  <a:pt x="218" y="0"/>
                  <a:pt x="208" y="3"/>
                  <a:pt x="198" y="8"/>
                </a:cubicBezTo>
                <a:cubicBezTo>
                  <a:pt x="187" y="11"/>
                  <a:pt x="178" y="17"/>
                  <a:pt x="170" y="26"/>
                </a:cubicBezTo>
                <a:cubicBezTo>
                  <a:pt x="162" y="34"/>
                  <a:pt x="156" y="43"/>
                  <a:pt x="152" y="54"/>
                </a:cubicBezTo>
                <a:cubicBezTo>
                  <a:pt x="147" y="64"/>
                  <a:pt x="144" y="75"/>
                  <a:pt x="145" y="87"/>
                </a:cubicBezTo>
                <a:cubicBezTo>
                  <a:pt x="125" y="96"/>
                  <a:pt x="110" y="115"/>
                  <a:pt x="109" y="137"/>
                </a:cubicBezTo>
                <a:cubicBezTo>
                  <a:pt x="102" y="136"/>
                  <a:pt x="95" y="135"/>
                  <a:pt x="88" y="135"/>
                </a:cubicBezTo>
                <a:cubicBezTo>
                  <a:pt x="70" y="135"/>
                  <a:pt x="51" y="140"/>
                  <a:pt x="34" y="150"/>
                </a:cubicBezTo>
                <a:cubicBezTo>
                  <a:pt x="22" y="157"/>
                  <a:pt x="10" y="168"/>
                  <a:pt x="0" y="181"/>
                </a:cubicBezTo>
                <a:cubicBezTo>
                  <a:pt x="663" y="181"/>
                  <a:pt x="663" y="181"/>
                  <a:pt x="663" y="181"/>
                </a:cubicBezTo>
                <a:cubicBezTo>
                  <a:pt x="656" y="175"/>
                  <a:pt x="648" y="170"/>
                  <a:pt x="641" y="164"/>
                </a:cubicBezTo>
                <a:cubicBezTo>
                  <a:pt x="623" y="154"/>
                  <a:pt x="604" y="148"/>
                  <a:pt x="584" y="148"/>
                </a:cubicBezTo>
                <a:cubicBezTo>
                  <a:pt x="583" y="148"/>
                  <a:pt x="583" y="148"/>
                  <a:pt x="582" y="148"/>
                </a:cubicBezTo>
                <a:cubicBezTo>
                  <a:pt x="577" y="148"/>
                  <a:pt x="572" y="150"/>
                  <a:pt x="567" y="150"/>
                </a:cubicBezTo>
                <a:cubicBezTo>
                  <a:pt x="556" y="150"/>
                  <a:pt x="547" y="153"/>
                  <a:pt x="538" y="158"/>
                </a:cubicBezTo>
                <a:cubicBezTo>
                  <a:pt x="532" y="159"/>
                  <a:pt x="528" y="161"/>
                  <a:pt x="524" y="164"/>
                </a:cubicBezTo>
                <a:cubicBezTo>
                  <a:pt x="523" y="165"/>
                  <a:pt x="523" y="165"/>
                  <a:pt x="522" y="165"/>
                </a:cubicBezTo>
                <a:cubicBezTo>
                  <a:pt x="518" y="152"/>
                  <a:pt x="510" y="140"/>
                  <a:pt x="500" y="130"/>
                </a:cubicBezTo>
                <a:cubicBezTo>
                  <a:pt x="494" y="125"/>
                  <a:pt x="488" y="120"/>
                  <a:pt x="481" y="115"/>
                </a:cubicBezTo>
                <a:cubicBezTo>
                  <a:pt x="467" y="107"/>
                  <a:pt x="451" y="103"/>
                  <a:pt x="435" y="103"/>
                </a:cubicBezTo>
                <a:cubicBezTo>
                  <a:pt x="434" y="103"/>
                  <a:pt x="433" y="103"/>
                  <a:pt x="432" y="103"/>
                </a:cubicBezTo>
                <a:cubicBezTo>
                  <a:pt x="423" y="103"/>
                  <a:pt x="414" y="104"/>
                  <a:pt x="405" y="108"/>
                </a:cubicBezTo>
                <a:cubicBezTo>
                  <a:pt x="404" y="101"/>
                  <a:pt x="402" y="95"/>
                  <a:pt x="399" y="89"/>
                </a:cubicBezTo>
                <a:cubicBezTo>
                  <a:pt x="396" y="79"/>
                  <a:pt x="390" y="70"/>
                  <a:pt x="382" y="62"/>
                </a:cubicBezTo>
                <a:cubicBezTo>
                  <a:pt x="372" y="52"/>
                  <a:pt x="359" y="45"/>
                  <a:pt x="345" y="41"/>
                </a:cubicBezTo>
                <a:cubicBezTo>
                  <a:pt x="337" y="39"/>
                  <a:pt x="332" y="38"/>
                  <a:pt x="327" y="38"/>
                </a:cubicBezTo>
                <a:cubicBezTo>
                  <a:pt x="322" y="38"/>
                  <a:pt x="318" y="38"/>
                  <a:pt x="312" y="39"/>
                </a:cubicBezTo>
                <a:cubicBezTo>
                  <a:pt x="309" y="39"/>
                  <a:pt x="307" y="39"/>
                  <a:pt x="304" y="40"/>
                </a:cubicBezTo>
                <a:cubicBezTo>
                  <a:pt x="301" y="35"/>
                  <a:pt x="297" y="30"/>
                  <a:pt x="293" y="26"/>
                </a:cubicBezTo>
                <a:cubicBezTo>
                  <a:pt x="287" y="21"/>
                  <a:pt x="281" y="17"/>
                  <a:pt x="275" y="12"/>
                </a:cubicBezTo>
                <a:cubicBezTo>
                  <a:pt x="262" y="4"/>
                  <a:pt x="247" y="0"/>
                  <a:pt x="232" y="0"/>
                </a:cubicBezTo>
                <a:cubicBezTo>
                  <a:pt x="231" y="0"/>
                  <a:pt x="230" y="0"/>
                  <a:pt x="229" y="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27" name="Freeform 10">
            <a:extLst>
              <a:ext uri="{FF2B5EF4-FFF2-40B4-BE49-F238E27FC236}">
                <a16:creationId xmlns:a16="http://schemas.microsoft.com/office/drawing/2014/main" id="{97604BBD-A085-4733-B594-9D7BF62959BB}"/>
              </a:ext>
            </a:extLst>
          </p:cNvPr>
          <p:cNvSpPr>
            <a:spLocks/>
          </p:cNvSpPr>
          <p:nvPr/>
        </p:nvSpPr>
        <p:spPr bwMode="auto">
          <a:xfrm flipH="1">
            <a:off x="9748458" y="1693172"/>
            <a:ext cx="1993983" cy="581819"/>
          </a:xfrm>
          <a:custGeom>
            <a:avLst/>
            <a:gdLst>
              <a:gd name="T0" fmla="*/ 308 w 566"/>
              <a:gd name="T1" fmla="*/ 0 h 165"/>
              <a:gd name="T2" fmla="*/ 260 w 566"/>
              <a:gd name="T3" fmla="*/ 37 h 165"/>
              <a:gd name="T4" fmla="*/ 256 w 566"/>
              <a:gd name="T5" fmla="*/ 37 h 165"/>
              <a:gd name="T6" fmla="*/ 255 w 566"/>
              <a:gd name="T7" fmla="*/ 37 h 165"/>
              <a:gd name="T8" fmla="*/ 237 w 566"/>
              <a:gd name="T9" fmla="*/ 41 h 165"/>
              <a:gd name="T10" fmla="*/ 226 w 566"/>
              <a:gd name="T11" fmla="*/ 47 h 165"/>
              <a:gd name="T12" fmla="*/ 218 w 566"/>
              <a:gd name="T13" fmla="*/ 56 h 165"/>
              <a:gd name="T14" fmla="*/ 211 w 566"/>
              <a:gd name="T15" fmla="*/ 67 h 165"/>
              <a:gd name="T16" fmla="*/ 209 w 566"/>
              <a:gd name="T17" fmla="*/ 74 h 165"/>
              <a:gd name="T18" fmla="*/ 202 w 566"/>
              <a:gd name="T19" fmla="*/ 74 h 165"/>
              <a:gd name="T20" fmla="*/ 200 w 566"/>
              <a:gd name="T21" fmla="*/ 74 h 165"/>
              <a:gd name="T22" fmla="*/ 179 w 566"/>
              <a:gd name="T23" fmla="*/ 76 h 165"/>
              <a:gd name="T24" fmla="*/ 149 w 566"/>
              <a:gd name="T25" fmla="*/ 94 h 165"/>
              <a:gd name="T26" fmla="*/ 138 w 566"/>
              <a:gd name="T27" fmla="*/ 107 h 165"/>
              <a:gd name="T28" fmla="*/ 130 w 566"/>
              <a:gd name="T29" fmla="*/ 130 h 165"/>
              <a:gd name="T30" fmla="*/ 128 w 566"/>
              <a:gd name="T31" fmla="*/ 125 h 165"/>
              <a:gd name="T32" fmla="*/ 111 w 566"/>
              <a:gd name="T33" fmla="*/ 106 h 165"/>
              <a:gd name="T34" fmla="*/ 88 w 566"/>
              <a:gd name="T35" fmla="*/ 94 h 165"/>
              <a:gd name="T36" fmla="*/ 79 w 566"/>
              <a:gd name="T37" fmla="*/ 93 h 165"/>
              <a:gd name="T38" fmla="*/ 78 w 566"/>
              <a:gd name="T39" fmla="*/ 93 h 165"/>
              <a:gd name="T40" fmla="*/ 69 w 566"/>
              <a:gd name="T41" fmla="*/ 91 h 165"/>
              <a:gd name="T42" fmla="*/ 60 w 566"/>
              <a:gd name="T43" fmla="*/ 93 h 165"/>
              <a:gd name="T44" fmla="*/ 49 w 566"/>
              <a:gd name="T45" fmla="*/ 95 h 165"/>
              <a:gd name="T46" fmla="*/ 20 w 566"/>
              <a:gd name="T47" fmla="*/ 112 h 165"/>
              <a:gd name="T48" fmla="*/ 3 w 566"/>
              <a:gd name="T49" fmla="*/ 141 h 165"/>
              <a:gd name="T50" fmla="*/ 1 w 566"/>
              <a:gd name="T51" fmla="*/ 165 h 165"/>
              <a:gd name="T52" fmla="*/ 566 w 566"/>
              <a:gd name="T53" fmla="*/ 165 h 165"/>
              <a:gd name="T54" fmla="*/ 511 w 566"/>
              <a:gd name="T55" fmla="*/ 117 h 165"/>
              <a:gd name="T56" fmla="*/ 508 w 566"/>
              <a:gd name="T57" fmla="*/ 109 h 165"/>
              <a:gd name="T58" fmla="*/ 494 w 566"/>
              <a:gd name="T59" fmla="*/ 87 h 165"/>
              <a:gd name="T60" fmla="*/ 472 w 566"/>
              <a:gd name="T61" fmla="*/ 73 h 165"/>
              <a:gd name="T62" fmla="*/ 448 w 566"/>
              <a:gd name="T63" fmla="*/ 67 h 165"/>
              <a:gd name="T64" fmla="*/ 446 w 566"/>
              <a:gd name="T65" fmla="*/ 67 h 165"/>
              <a:gd name="T66" fmla="*/ 412 w 566"/>
              <a:gd name="T67" fmla="*/ 76 h 165"/>
              <a:gd name="T68" fmla="*/ 408 w 566"/>
              <a:gd name="T69" fmla="*/ 79 h 165"/>
              <a:gd name="T70" fmla="*/ 398 w 566"/>
              <a:gd name="T71" fmla="*/ 64 h 165"/>
              <a:gd name="T72" fmla="*/ 378 w 566"/>
              <a:gd name="T73" fmla="*/ 52 h 165"/>
              <a:gd name="T74" fmla="*/ 358 w 566"/>
              <a:gd name="T75" fmla="*/ 47 h 165"/>
              <a:gd name="T76" fmla="*/ 308 w 566"/>
              <a:gd name="T77" fmla="*/ 0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66" h="165">
                <a:moveTo>
                  <a:pt x="308" y="0"/>
                </a:moveTo>
                <a:cubicBezTo>
                  <a:pt x="286" y="0"/>
                  <a:pt x="266" y="16"/>
                  <a:pt x="260" y="37"/>
                </a:cubicBezTo>
                <a:cubicBezTo>
                  <a:pt x="259" y="37"/>
                  <a:pt x="257" y="37"/>
                  <a:pt x="256" y="37"/>
                </a:cubicBezTo>
                <a:cubicBezTo>
                  <a:pt x="256" y="37"/>
                  <a:pt x="255" y="37"/>
                  <a:pt x="255" y="37"/>
                </a:cubicBezTo>
                <a:cubicBezTo>
                  <a:pt x="248" y="37"/>
                  <a:pt x="243" y="38"/>
                  <a:pt x="237" y="41"/>
                </a:cubicBezTo>
                <a:cubicBezTo>
                  <a:pt x="233" y="42"/>
                  <a:pt x="230" y="44"/>
                  <a:pt x="226" y="47"/>
                </a:cubicBezTo>
                <a:cubicBezTo>
                  <a:pt x="223" y="49"/>
                  <a:pt x="220" y="52"/>
                  <a:pt x="218" y="56"/>
                </a:cubicBezTo>
                <a:cubicBezTo>
                  <a:pt x="215" y="59"/>
                  <a:pt x="213" y="63"/>
                  <a:pt x="211" y="67"/>
                </a:cubicBezTo>
                <a:cubicBezTo>
                  <a:pt x="210" y="69"/>
                  <a:pt x="209" y="71"/>
                  <a:pt x="209" y="74"/>
                </a:cubicBezTo>
                <a:cubicBezTo>
                  <a:pt x="206" y="74"/>
                  <a:pt x="204" y="74"/>
                  <a:pt x="202" y="74"/>
                </a:cubicBezTo>
                <a:cubicBezTo>
                  <a:pt x="201" y="74"/>
                  <a:pt x="200" y="74"/>
                  <a:pt x="200" y="74"/>
                </a:cubicBezTo>
                <a:cubicBezTo>
                  <a:pt x="193" y="74"/>
                  <a:pt x="186" y="75"/>
                  <a:pt x="179" y="76"/>
                </a:cubicBezTo>
                <a:cubicBezTo>
                  <a:pt x="167" y="80"/>
                  <a:pt x="157" y="85"/>
                  <a:pt x="149" y="94"/>
                </a:cubicBezTo>
                <a:cubicBezTo>
                  <a:pt x="145" y="98"/>
                  <a:pt x="142" y="103"/>
                  <a:pt x="138" y="107"/>
                </a:cubicBezTo>
                <a:cubicBezTo>
                  <a:pt x="134" y="115"/>
                  <a:pt x="132" y="122"/>
                  <a:pt x="130" y="130"/>
                </a:cubicBezTo>
                <a:cubicBezTo>
                  <a:pt x="130" y="128"/>
                  <a:pt x="129" y="127"/>
                  <a:pt x="128" y="125"/>
                </a:cubicBezTo>
                <a:cubicBezTo>
                  <a:pt x="124" y="117"/>
                  <a:pt x="118" y="111"/>
                  <a:pt x="111" y="106"/>
                </a:cubicBezTo>
                <a:cubicBezTo>
                  <a:pt x="104" y="100"/>
                  <a:pt x="97" y="96"/>
                  <a:pt x="88" y="94"/>
                </a:cubicBezTo>
                <a:cubicBezTo>
                  <a:pt x="85" y="93"/>
                  <a:pt x="82" y="93"/>
                  <a:pt x="79" y="93"/>
                </a:cubicBezTo>
                <a:cubicBezTo>
                  <a:pt x="79" y="93"/>
                  <a:pt x="78" y="93"/>
                  <a:pt x="78" y="93"/>
                </a:cubicBezTo>
                <a:cubicBezTo>
                  <a:pt x="75" y="92"/>
                  <a:pt x="72" y="91"/>
                  <a:pt x="69" y="91"/>
                </a:cubicBezTo>
                <a:cubicBezTo>
                  <a:pt x="66" y="91"/>
                  <a:pt x="63" y="92"/>
                  <a:pt x="60" y="93"/>
                </a:cubicBezTo>
                <a:cubicBezTo>
                  <a:pt x="55" y="93"/>
                  <a:pt x="53" y="93"/>
                  <a:pt x="49" y="95"/>
                </a:cubicBezTo>
                <a:cubicBezTo>
                  <a:pt x="38" y="98"/>
                  <a:pt x="28" y="103"/>
                  <a:pt x="20" y="112"/>
                </a:cubicBezTo>
                <a:cubicBezTo>
                  <a:pt x="12" y="120"/>
                  <a:pt x="6" y="130"/>
                  <a:pt x="3" y="141"/>
                </a:cubicBezTo>
                <a:cubicBezTo>
                  <a:pt x="1" y="149"/>
                  <a:pt x="0" y="157"/>
                  <a:pt x="1" y="165"/>
                </a:cubicBezTo>
                <a:cubicBezTo>
                  <a:pt x="566" y="165"/>
                  <a:pt x="566" y="165"/>
                  <a:pt x="566" y="165"/>
                </a:cubicBezTo>
                <a:cubicBezTo>
                  <a:pt x="558" y="141"/>
                  <a:pt x="537" y="119"/>
                  <a:pt x="511" y="117"/>
                </a:cubicBezTo>
                <a:cubicBezTo>
                  <a:pt x="510" y="114"/>
                  <a:pt x="509" y="111"/>
                  <a:pt x="508" y="109"/>
                </a:cubicBezTo>
                <a:cubicBezTo>
                  <a:pt x="505" y="100"/>
                  <a:pt x="500" y="93"/>
                  <a:pt x="494" y="87"/>
                </a:cubicBezTo>
                <a:cubicBezTo>
                  <a:pt x="488" y="80"/>
                  <a:pt x="480" y="76"/>
                  <a:pt x="472" y="73"/>
                </a:cubicBezTo>
                <a:cubicBezTo>
                  <a:pt x="464" y="69"/>
                  <a:pt x="456" y="67"/>
                  <a:pt x="448" y="67"/>
                </a:cubicBezTo>
                <a:cubicBezTo>
                  <a:pt x="447" y="67"/>
                  <a:pt x="447" y="67"/>
                  <a:pt x="446" y="67"/>
                </a:cubicBezTo>
                <a:cubicBezTo>
                  <a:pt x="434" y="67"/>
                  <a:pt x="422" y="70"/>
                  <a:pt x="412" y="76"/>
                </a:cubicBezTo>
                <a:cubicBezTo>
                  <a:pt x="411" y="77"/>
                  <a:pt x="409" y="78"/>
                  <a:pt x="408" y="79"/>
                </a:cubicBezTo>
                <a:cubicBezTo>
                  <a:pt x="406" y="73"/>
                  <a:pt x="402" y="68"/>
                  <a:pt x="398" y="64"/>
                </a:cubicBezTo>
                <a:cubicBezTo>
                  <a:pt x="392" y="58"/>
                  <a:pt x="386" y="54"/>
                  <a:pt x="378" y="52"/>
                </a:cubicBezTo>
                <a:cubicBezTo>
                  <a:pt x="372" y="48"/>
                  <a:pt x="365" y="47"/>
                  <a:pt x="358" y="47"/>
                </a:cubicBezTo>
                <a:cubicBezTo>
                  <a:pt x="356" y="21"/>
                  <a:pt x="334" y="0"/>
                  <a:pt x="308" y="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28" name="Freeform 11">
            <a:extLst>
              <a:ext uri="{FF2B5EF4-FFF2-40B4-BE49-F238E27FC236}">
                <a16:creationId xmlns:a16="http://schemas.microsoft.com/office/drawing/2014/main" id="{D6DF007C-C323-4255-9AEF-E93A7DE7B6AA}"/>
              </a:ext>
            </a:extLst>
          </p:cNvPr>
          <p:cNvSpPr>
            <a:spLocks/>
          </p:cNvSpPr>
          <p:nvPr/>
        </p:nvSpPr>
        <p:spPr bwMode="auto">
          <a:xfrm flipH="1">
            <a:off x="6432860" y="735676"/>
            <a:ext cx="1142446" cy="285130"/>
          </a:xfrm>
          <a:custGeom>
            <a:avLst/>
            <a:gdLst>
              <a:gd name="T0" fmla="*/ 146 w 324"/>
              <a:gd name="T1" fmla="*/ 0 h 81"/>
              <a:gd name="T2" fmla="*/ 128 w 324"/>
              <a:gd name="T3" fmla="*/ 5 h 81"/>
              <a:gd name="T4" fmla="*/ 112 w 324"/>
              <a:gd name="T5" fmla="*/ 15 h 81"/>
              <a:gd name="T6" fmla="*/ 101 w 324"/>
              <a:gd name="T7" fmla="*/ 32 h 81"/>
              <a:gd name="T8" fmla="*/ 98 w 324"/>
              <a:gd name="T9" fmla="*/ 40 h 81"/>
              <a:gd name="T10" fmla="*/ 89 w 324"/>
              <a:gd name="T11" fmla="*/ 38 h 81"/>
              <a:gd name="T12" fmla="*/ 63 w 324"/>
              <a:gd name="T13" fmla="*/ 53 h 81"/>
              <a:gd name="T14" fmla="*/ 47 w 324"/>
              <a:gd name="T15" fmla="*/ 50 h 81"/>
              <a:gd name="T16" fmla="*/ 45 w 324"/>
              <a:gd name="T17" fmla="*/ 50 h 81"/>
              <a:gd name="T18" fmla="*/ 27 w 324"/>
              <a:gd name="T19" fmla="*/ 54 h 81"/>
              <a:gd name="T20" fmla="*/ 10 w 324"/>
              <a:gd name="T21" fmla="*/ 65 h 81"/>
              <a:gd name="T22" fmla="*/ 0 w 324"/>
              <a:gd name="T23" fmla="*/ 81 h 81"/>
              <a:gd name="T24" fmla="*/ 324 w 324"/>
              <a:gd name="T25" fmla="*/ 81 h 81"/>
              <a:gd name="T26" fmla="*/ 312 w 324"/>
              <a:gd name="T27" fmla="*/ 62 h 81"/>
              <a:gd name="T28" fmla="*/ 275 w 324"/>
              <a:gd name="T29" fmla="*/ 47 h 81"/>
              <a:gd name="T30" fmla="*/ 274 w 324"/>
              <a:gd name="T31" fmla="*/ 47 h 81"/>
              <a:gd name="T32" fmla="*/ 265 w 324"/>
              <a:gd name="T33" fmla="*/ 48 h 81"/>
              <a:gd name="T34" fmla="*/ 258 w 324"/>
              <a:gd name="T35" fmla="*/ 42 h 81"/>
              <a:gd name="T36" fmla="*/ 247 w 324"/>
              <a:gd name="T37" fmla="*/ 35 h 81"/>
              <a:gd name="T38" fmla="*/ 229 w 324"/>
              <a:gd name="T39" fmla="*/ 31 h 81"/>
              <a:gd name="T40" fmla="*/ 227 w 324"/>
              <a:gd name="T41" fmla="*/ 31 h 81"/>
              <a:gd name="T42" fmla="*/ 224 w 324"/>
              <a:gd name="T43" fmla="*/ 31 h 81"/>
              <a:gd name="T44" fmla="*/ 212 w 324"/>
              <a:gd name="T45" fmla="*/ 33 h 81"/>
              <a:gd name="T46" fmla="*/ 198 w 324"/>
              <a:gd name="T47" fmla="*/ 39 h 81"/>
              <a:gd name="T48" fmla="*/ 197 w 324"/>
              <a:gd name="T49" fmla="*/ 38 h 81"/>
              <a:gd name="T50" fmla="*/ 184 w 324"/>
              <a:gd name="T51" fmla="*/ 15 h 81"/>
              <a:gd name="T52" fmla="*/ 174 w 324"/>
              <a:gd name="T53" fmla="*/ 7 h 81"/>
              <a:gd name="T54" fmla="*/ 148 w 324"/>
              <a:gd name="T55" fmla="*/ 0 h 81"/>
              <a:gd name="T56" fmla="*/ 146 w 324"/>
              <a:gd name="T57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24" h="81">
                <a:moveTo>
                  <a:pt x="146" y="0"/>
                </a:moveTo>
                <a:cubicBezTo>
                  <a:pt x="140" y="0"/>
                  <a:pt x="134" y="2"/>
                  <a:pt x="128" y="5"/>
                </a:cubicBezTo>
                <a:cubicBezTo>
                  <a:pt x="122" y="7"/>
                  <a:pt x="116" y="10"/>
                  <a:pt x="112" y="15"/>
                </a:cubicBezTo>
                <a:cubicBezTo>
                  <a:pt x="107" y="20"/>
                  <a:pt x="103" y="25"/>
                  <a:pt x="101" y="32"/>
                </a:cubicBezTo>
                <a:cubicBezTo>
                  <a:pt x="100" y="34"/>
                  <a:pt x="99" y="37"/>
                  <a:pt x="98" y="40"/>
                </a:cubicBezTo>
                <a:cubicBezTo>
                  <a:pt x="95" y="39"/>
                  <a:pt x="92" y="38"/>
                  <a:pt x="89" y="38"/>
                </a:cubicBezTo>
                <a:cubicBezTo>
                  <a:pt x="77" y="38"/>
                  <a:pt x="68" y="44"/>
                  <a:pt x="63" y="53"/>
                </a:cubicBezTo>
                <a:cubicBezTo>
                  <a:pt x="58" y="51"/>
                  <a:pt x="53" y="50"/>
                  <a:pt x="47" y="50"/>
                </a:cubicBezTo>
                <a:cubicBezTo>
                  <a:pt x="46" y="50"/>
                  <a:pt x="46" y="50"/>
                  <a:pt x="45" y="50"/>
                </a:cubicBezTo>
                <a:cubicBezTo>
                  <a:pt x="39" y="50"/>
                  <a:pt x="32" y="51"/>
                  <a:pt x="27" y="54"/>
                </a:cubicBezTo>
                <a:cubicBezTo>
                  <a:pt x="20" y="57"/>
                  <a:pt x="15" y="60"/>
                  <a:pt x="10" y="65"/>
                </a:cubicBezTo>
                <a:cubicBezTo>
                  <a:pt x="5" y="70"/>
                  <a:pt x="2" y="75"/>
                  <a:pt x="0" y="81"/>
                </a:cubicBezTo>
                <a:cubicBezTo>
                  <a:pt x="324" y="81"/>
                  <a:pt x="324" y="81"/>
                  <a:pt x="324" y="81"/>
                </a:cubicBezTo>
                <a:cubicBezTo>
                  <a:pt x="321" y="73"/>
                  <a:pt x="317" y="67"/>
                  <a:pt x="312" y="62"/>
                </a:cubicBezTo>
                <a:cubicBezTo>
                  <a:pt x="302" y="52"/>
                  <a:pt x="289" y="47"/>
                  <a:pt x="275" y="47"/>
                </a:cubicBezTo>
                <a:cubicBezTo>
                  <a:pt x="275" y="47"/>
                  <a:pt x="274" y="47"/>
                  <a:pt x="274" y="47"/>
                </a:cubicBezTo>
                <a:cubicBezTo>
                  <a:pt x="271" y="47"/>
                  <a:pt x="268" y="47"/>
                  <a:pt x="265" y="48"/>
                </a:cubicBezTo>
                <a:cubicBezTo>
                  <a:pt x="263" y="45"/>
                  <a:pt x="260" y="43"/>
                  <a:pt x="258" y="42"/>
                </a:cubicBezTo>
                <a:cubicBezTo>
                  <a:pt x="255" y="39"/>
                  <a:pt x="251" y="36"/>
                  <a:pt x="247" y="35"/>
                </a:cubicBezTo>
                <a:cubicBezTo>
                  <a:pt x="241" y="32"/>
                  <a:pt x="235" y="31"/>
                  <a:pt x="229" y="31"/>
                </a:cubicBezTo>
                <a:cubicBezTo>
                  <a:pt x="228" y="31"/>
                  <a:pt x="228" y="31"/>
                  <a:pt x="227" y="31"/>
                </a:cubicBezTo>
                <a:cubicBezTo>
                  <a:pt x="226" y="31"/>
                  <a:pt x="225" y="31"/>
                  <a:pt x="224" y="31"/>
                </a:cubicBezTo>
                <a:cubicBezTo>
                  <a:pt x="220" y="31"/>
                  <a:pt x="215" y="32"/>
                  <a:pt x="212" y="33"/>
                </a:cubicBezTo>
                <a:cubicBezTo>
                  <a:pt x="207" y="34"/>
                  <a:pt x="202" y="36"/>
                  <a:pt x="198" y="39"/>
                </a:cubicBezTo>
                <a:cubicBezTo>
                  <a:pt x="197" y="38"/>
                  <a:pt x="197" y="38"/>
                  <a:pt x="197" y="38"/>
                </a:cubicBezTo>
                <a:cubicBezTo>
                  <a:pt x="195" y="29"/>
                  <a:pt x="191" y="22"/>
                  <a:pt x="184" y="15"/>
                </a:cubicBezTo>
                <a:cubicBezTo>
                  <a:pt x="181" y="13"/>
                  <a:pt x="177" y="10"/>
                  <a:pt x="174" y="7"/>
                </a:cubicBezTo>
                <a:cubicBezTo>
                  <a:pt x="166" y="3"/>
                  <a:pt x="157" y="0"/>
                  <a:pt x="148" y="0"/>
                </a:cubicBezTo>
                <a:cubicBezTo>
                  <a:pt x="147" y="0"/>
                  <a:pt x="147" y="0"/>
                  <a:pt x="146" y="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29" name="Freeform 12">
            <a:extLst>
              <a:ext uri="{FF2B5EF4-FFF2-40B4-BE49-F238E27FC236}">
                <a16:creationId xmlns:a16="http://schemas.microsoft.com/office/drawing/2014/main" id="{2A25199B-8A19-4643-B513-4F719777CDC2}"/>
              </a:ext>
            </a:extLst>
          </p:cNvPr>
          <p:cNvSpPr>
            <a:spLocks/>
          </p:cNvSpPr>
          <p:nvPr/>
        </p:nvSpPr>
        <p:spPr bwMode="auto">
          <a:xfrm flipH="1">
            <a:off x="9297644" y="3034053"/>
            <a:ext cx="1121254" cy="217701"/>
          </a:xfrm>
          <a:custGeom>
            <a:avLst/>
            <a:gdLst>
              <a:gd name="T0" fmla="*/ 154 w 318"/>
              <a:gd name="T1" fmla="*/ 0 h 62"/>
              <a:gd name="T2" fmla="*/ 142 w 318"/>
              <a:gd name="T3" fmla="*/ 3 h 62"/>
              <a:gd name="T4" fmla="*/ 129 w 318"/>
              <a:gd name="T5" fmla="*/ 10 h 62"/>
              <a:gd name="T6" fmla="*/ 120 w 318"/>
              <a:gd name="T7" fmla="*/ 22 h 62"/>
              <a:gd name="T8" fmla="*/ 119 w 318"/>
              <a:gd name="T9" fmla="*/ 25 h 62"/>
              <a:gd name="T10" fmla="*/ 99 w 318"/>
              <a:gd name="T11" fmla="*/ 17 h 62"/>
              <a:gd name="T12" fmla="*/ 65 w 318"/>
              <a:gd name="T13" fmla="*/ 38 h 62"/>
              <a:gd name="T14" fmla="*/ 44 w 318"/>
              <a:gd name="T15" fmla="*/ 31 h 62"/>
              <a:gd name="T16" fmla="*/ 40 w 318"/>
              <a:gd name="T17" fmla="*/ 31 h 62"/>
              <a:gd name="T18" fmla="*/ 27 w 318"/>
              <a:gd name="T19" fmla="*/ 33 h 62"/>
              <a:gd name="T20" fmla="*/ 12 w 318"/>
              <a:gd name="T21" fmla="*/ 42 h 62"/>
              <a:gd name="T22" fmla="*/ 2 w 318"/>
              <a:gd name="T23" fmla="*/ 56 h 62"/>
              <a:gd name="T24" fmla="*/ 0 w 318"/>
              <a:gd name="T25" fmla="*/ 62 h 62"/>
              <a:gd name="T26" fmla="*/ 318 w 318"/>
              <a:gd name="T27" fmla="*/ 62 h 62"/>
              <a:gd name="T28" fmla="*/ 308 w 318"/>
              <a:gd name="T29" fmla="*/ 45 h 62"/>
              <a:gd name="T30" fmla="*/ 298 w 318"/>
              <a:gd name="T31" fmla="*/ 37 h 62"/>
              <a:gd name="T32" fmla="*/ 275 w 318"/>
              <a:gd name="T33" fmla="*/ 29 h 62"/>
              <a:gd name="T34" fmla="*/ 271 w 318"/>
              <a:gd name="T35" fmla="*/ 29 h 62"/>
              <a:gd name="T36" fmla="*/ 256 w 318"/>
              <a:gd name="T37" fmla="*/ 32 h 62"/>
              <a:gd name="T38" fmla="*/ 240 w 318"/>
              <a:gd name="T39" fmla="*/ 42 h 62"/>
              <a:gd name="T40" fmla="*/ 236 w 318"/>
              <a:gd name="T41" fmla="*/ 46 h 62"/>
              <a:gd name="T42" fmla="*/ 231 w 318"/>
              <a:gd name="T43" fmla="*/ 40 h 62"/>
              <a:gd name="T44" fmla="*/ 222 w 318"/>
              <a:gd name="T45" fmla="*/ 32 h 62"/>
              <a:gd name="T46" fmla="*/ 202 w 318"/>
              <a:gd name="T47" fmla="*/ 26 h 62"/>
              <a:gd name="T48" fmla="*/ 199 w 318"/>
              <a:gd name="T49" fmla="*/ 26 h 62"/>
              <a:gd name="T50" fmla="*/ 190 w 318"/>
              <a:gd name="T51" fmla="*/ 27 h 62"/>
              <a:gd name="T52" fmla="*/ 182 w 318"/>
              <a:gd name="T53" fmla="*/ 13 h 62"/>
              <a:gd name="T54" fmla="*/ 175 w 318"/>
              <a:gd name="T55" fmla="*/ 6 h 62"/>
              <a:gd name="T56" fmla="*/ 156 w 318"/>
              <a:gd name="T57" fmla="*/ 0 h 62"/>
              <a:gd name="T58" fmla="*/ 154 w 318"/>
              <a:gd name="T59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18" h="62">
                <a:moveTo>
                  <a:pt x="154" y="0"/>
                </a:moveTo>
                <a:cubicBezTo>
                  <a:pt x="150" y="0"/>
                  <a:pt x="146" y="1"/>
                  <a:pt x="142" y="3"/>
                </a:cubicBezTo>
                <a:cubicBezTo>
                  <a:pt x="137" y="4"/>
                  <a:pt x="133" y="6"/>
                  <a:pt x="129" y="10"/>
                </a:cubicBezTo>
                <a:cubicBezTo>
                  <a:pt x="125" y="13"/>
                  <a:pt x="122" y="17"/>
                  <a:pt x="120" y="22"/>
                </a:cubicBezTo>
                <a:cubicBezTo>
                  <a:pt x="120" y="23"/>
                  <a:pt x="119" y="24"/>
                  <a:pt x="119" y="25"/>
                </a:cubicBezTo>
                <a:cubicBezTo>
                  <a:pt x="114" y="20"/>
                  <a:pt x="107" y="17"/>
                  <a:pt x="99" y="17"/>
                </a:cubicBezTo>
                <a:cubicBezTo>
                  <a:pt x="84" y="17"/>
                  <a:pt x="70" y="25"/>
                  <a:pt x="65" y="38"/>
                </a:cubicBezTo>
                <a:cubicBezTo>
                  <a:pt x="58" y="33"/>
                  <a:pt x="51" y="31"/>
                  <a:pt x="44" y="31"/>
                </a:cubicBezTo>
                <a:cubicBezTo>
                  <a:pt x="42" y="31"/>
                  <a:pt x="41" y="31"/>
                  <a:pt x="40" y="31"/>
                </a:cubicBezTo>
                <a:cubicBezTo>
                  <a:pt x="36" y="31"/>
                  <a:pt x="31" y="32"/>
                  <a:pt x="27" y="33"/>
                </a:cubicBezTo>
                <a:cubicBezTo>
                  <a:pt x="22" y="35"/>
                  <a:pt x="17" y="38"/>
                  <a:pt x="12" y="42"/>
                </a:cubicBezTo>
                <a:cubicBezTo>
                  <a:pt x="8" y="46"/>
                  <a:pt x="4" y="50"/>
                  <a:pt x="2" y="56"/>
                </a:cubicBezTo>
                <a:cubicBezTo>
                  <a:pt x="1" y="58"/>
                  <a:pt x="0" y="60"/>
                  <a:pt x="0" y="62"/>
                </a:cubicBezTo>
                <a:cubicBezTo>
                  <a:pt x="318" y="62"/>
                  <a:pt x="318" y="62"/>
                  <a:pt x="318" y="62"/>
                </a:cubicBezTo>
                <a:cubicBezTo>
                  <a:pt x="316" y="56"/>
                  <a:pt x="313" y="50"/>
                  <a:pt x="308" y="45"/>
                </a:cubicBezTo>
                <a:cubicBezTo>
                  <a:pt x="305" y="43"/>
                  <a:pt x="302" y="40"/>
                  <a:pt x="298" y="37"/>
                </a:cubicBezTo>
                <a:cubicBezTo>
                  <a:pt x="291" y="32"/>
                  <a:pt x="283" y="30"/>
                  <a:pt x="275" y="29"/>
                </a:cubicBezTo>
                <a:cubicBezTo>
                  <a:pt x="273" y="29"/>
                  <a:pt x="272" y="29"/>
                  <a:pt x="271" y="29"/>
                </a:cubicBezTo>
                <a:cubicBezTo>
                  <a:pt x="266" y="29"/>
                  <a:pt x="261" y="30"/>
                  <a:pt x="256" y="32"/>
                </a:cubicBezTo>
                <a:cubicBezTo>
                  <a:pt x="250" y="34"/>
                  <a:pt x="244" y="37"/>
                  <a:pt x="240" y="42"/>
                </a:cubicBezTo>
                <a:cubicBezTo>
                  <a:pt x="238" y="43"/>
                  <a:pt x="237" y="44"/>
                  <a:pt x="236" y="46"/>
                </a:cubicBezTo>
                <a:cubicBezTo>
                  <a:pt x="234" y="44"/>
                  <a:pt x="233" y="42"/>
                  <a:pt x="231" y="40"/>
                </a:cubicBezTo>
                <a:cubicBezTo>
                  <a:pt x="228" y="37"/>
                  <a:pt x="225" y="35"/>
                  <a:pt x="222" y="32"/>
                </a:cubicBezTo>
                <a:cubicBezTo>
                  <a:pt x="216" y="28"/>
                  <a:pt x="209" y="26"/>
                  <a:pt x="202" y="26"/>
                </a:cubicBezTo>
                <a:cubicBezTo>
                  <a:pt x="201" y="26"/>
                  <a:pt x="200" y="26"/>
                  <a:pt x="199" y="26"/>
                </a:cubicBezTo>
                <a:cubicBezTo>
                  <a:pt x="196" y="26"/>
                  <a:pt x="193" y="26"/>
                  <a:pt x="190" y="27"/>
                </a:cubicBezTo>
                <a:cubicBezTo>
                  <a:pt x="189" y="22"/>
                  <a:pt x="186" y="17"/>
                  <a:pt x="182" y="13"/>
                </a:cubicBezTo>
                <a:cubicBezTo>
                  <a:pt x="180" y="11"/>
                  <a:pt x="177" y="8"/>
                  <a:pt x="175" y="6"/>
                </a:cubicBezTo>
                <a:cubicBezTo>
                  <a:pt x="169" y="3"/>
                  <a:pt x="163" y="1"/>
                  <a:pt x="156" y="0"/>
                </a:cubicBezTo>
                <a:cubicBezTo>
                  <a:pt x="155" y="0"/>
                  <a:pt x="154" y="0"/>
                  <a:pt x="154" y="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30" name="Freeform 13">
            <a:extLst>
              <a:ext uri="{FF2B5EF4-FFF2-40B4-BE49-F238E27FC236}">
                <a16:creationId xmlns:a16="http://schemas.microsoft.com/office/drawing/2014/main" id="{6B9E618D-03C3-423F-8928-C5EBB1A7EF33}"/>
              </a:ext>
            </a:extLst>
          </p:cNvPr>
          <p:cNvSpPr>
            <a:spLocks/>
          </p:cNvSpPr>
          <p:nvPr/>
        </p:nvSpPr>
        <p:spPr bwMode="auto">
          <a:xfrm flipH="1">
            <a:off x="5718109" y="3488719"/>
            <a:ext cx="1098135" cy="273570"/>
          </a:xfrm>
          <a:custGeom>
            <a:avLst/>
            <a:gdLst>
              <a:gd name="T0" fmla="*/ 312 w 312"/>
              <a:gd name="T1" fmla="*/ 78 h 78"/>
              <a:gd name="T2" fmla="*/ 300 w 312"/>
              <a:gd name="T3" fmla="*/ 60 h 78"/>
              <a:gd name="T4" fmla="*/ 265 w 312"/>
              <a:gd name="T5" fmla="*/ 45 h 78"/>
              <a:gd name="T6" fmla="*/ 255 w 312"/>
              <a:gd name="T7" fmla="*/ 46 h 78"/>
              <a:gd name="T8" fmla="*/ 248 w 312"/>
              <a:gd name="T9" fmla="*/ 40 h 78"/>
              <a:gd name="T10" fmla="*/ 238 w 312"/>
              <a:gd name="T11" fmla="*/ 34 h 78"/>
              <a:gd name="T12" fmla="*/ 219 w 312"/>
              <a:gd name="T13" fmla="*/ 30 h 78"/>
              <a:gd name="T14" fmla="*/ 204 w 312"/>
              <a:gd name="T15" fmla="*/ 31 h 78"/>
              <a:gd name="T16" fmla="*/ 191 w 312"/>
              <a:gd name="T17" fmla="*/ 38 h 78"/>
              <a:gd name="T18" fmla="*/ 190 w 312"/>
              <a:gd name="T19" fmla="*/ 37 h 78"/>
              <a:gd name="T20" fmla="*/ 178 w 312"/>
              <a:gd name="T21" fmla="*/ 15 h 78"/>
              <a:gd name="T22" fmla="*/ 168 w 312"/>
              <a:gd name="T23" fmla="*/ 7 h 78"/>
              <a:gd name="T24" fmla="*/ 143 w 312"/>
              <a:gd name="T25" fmla="*/ 0 h 78"/>
              <a:gd name="T26" fmla="*/ 124 w 312"/>
              <a:gd name="T27" fmla="*/ 5 h 78"/>
              <a:gd name="T28" fmla="*/ 108 w 312"/>
              <a:gd name="T29" fmla="*/ 15 h 78"/>
              <a:gd name="T30" fmla="*/ 97 w 312"/>
              <a:gd name="T31" fmla="*/ 31 h 78"/>
              <a:gd name="T32" fmla="*/ 94 w 312"/>
              <a:gd name="T33" fmla="*/ 38 h 78"/>
              <a:gd name="T34" fmla="*/ 86 w 312"/>
              <a:gd name="T35" fmla="*/ 37 h 78"/>
              <a:gd name="T36" fmla="*/ 61 w 312"/>
              <a:gd name="T37" fmla="*/ 51 h 78"/>
              <a:gd name="T38" fmla="*/ 45 w 312"/>
              <a:gd name="T39" fmla="*/ 48 h 78"/>
              <a:gd name="T40" fmla="*/ 26 w 312"/>
              <a:gd name="T41" fmla="*/ 53 h 78"/>
              <a:gd name="T42" fmla="*/ 10 w 312"/>
              <a:gd name="T43" fmla="*/ 63 h 78"/>
              <a:gd name="T44" fmla="*/ 0 w 312"/>
              <a:gd name="T45" fmla="*/ 78 h 78"/>
              <a:gd name="T46" fmla="*/ 312 w 312"/>
              <a:gd name="T47" fmla="*/ 78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12" h="78">
                <a:moveTo>
                  <a:pt x="312" y="78"/>
                </a:moveTo>
                <a:cubicBezTo>
                  <a:pt x="310" y="71"/>
                  <a:pt x="306" y="65"/>
                  <a:pt x="300" y="60"/>
                </a:cubicBezTo>
                <a:cubicBezTo>
                  <a:pt x="291" y="51"/>
                  <a:pt x="279" y="45"/>
                  <a:pt x="265" y="45"/>
                </a:cubicBezTo>
                <a:cubicBezTo>
                  <a:pt x="262" y="45"/>
                  <a:pt x="258" y="45"/>
                  <a:pt x="255" y="46"/>
                </a:cubicBezTo>
                <a:cubicBezTo>
                  <a:pt x="253" y="44"/>
                  <a:pt x="251" y="42"/>
                  <a:pt x="248" y="40"/>
                </a:cubicBezTo>
                <a:cubicBezTo>
                  <a:pt x="245" y="37"/>
                  <a:pt x="242" y="35"/>
                  <a:pt x="238" y="34"/>
                </a:cubicBezTo>
                <a:cubicBezTo>
                  <a:pt x="232" y="31"/>
                  <a:pt x="226" y="30"/>
                  <a:pt x="219" y="30"/>
                </a:cubicBezTo>
                <a:cubicBezTo>
                  <a:pt x="215" y="29"/>
                  <a:pt x="208" y="30"/>
                  <a:pt x="204" y="31"/>
                </a:cubicBezTo>
                <a:cubicBezTo>
                  <a:pt x="200" y="33"/>
                  <a:pt x="195" y="35"/>
                  <a:pt x="191" y="38"/>
                </a:cubicBezTo>
                <a:cubicBezTo>
                  <a:pt x="190" y="37"/>
                  <a:pt x="190" y="37"/>
                  <a:pt x="190" y="37"/>
                </a:cubicBezTo>
                <a:cubicBezTo>
                  <a:pt x="188" y="28"/>
                  <a:pt x="184" y="21"/>
                  <a:pt x="178" y="15"/>
                </a:cubicBezTo>
                <a:cubicBezTo>
                  <a:pt x="174" y="12"/>
                  <a:pt x="171" y="10"/>
                  <a:pt x="168" y="7"/>
                </a:cubicBezTo>
                <a:cubicBezTo>
                  <a:pt x="160" y="3"/>
                  <a:pt x="152" y="0"/>
                  <a:pt x="143" y="0"/>
                </a:cubicBezTo>
                <a:cubicBezTo>
                  <a:pt x="136" y="0"/>
                  <a:pt x="129" y="2"/>
                  <a:pt x="124" y="5"/>
                </a:cubicBezTo>
                <a:cubicBezTo>
                  <a:pt x="117" y="7"/>
                  <a:pt x="112" y="10"/>
                  <a:pt x="108" y="15"/>
                </a:cubicBezTo>
                <a:cubicBezTo>
                  <a:pt x="103" y="19"/>
                  <a:pt x="99" y="25"/>
                  <a:pt x="97" y="31"/>
                </a:cubicBezTo>
                <a:cubicBezTo>
                  <a:pt x="96" y="33"/>
                  <a:pt x="95" y="36"/>
                  <a:pt x="94" y="38"/>
                </a:cubicBezTo>
                <a:cubicBezTo>
                  <a:pt x="92" y="37"/>
                  <a:pt x="89" y="37"/>
                  <a:pt x="86" y="37"/>
                </a:cubicBezTo>
                <a:cubicBezTo>
                  <a:pt x="74" y="37"/>
                  <a:pt x="66" y="43"/>
                  <a:pt x="61" y="51"/>
                </a:cubicBezTo>
                <a:cubicBezTo>
                  <a:pt x="56" y="49"/>
                  <a:pt x="51" y="48"/>
                  <a:pt x="45" y="48"/>
                </a:cubicBezTo>
                <a:cubicBezTo>
                  <a:pt x="38" y="48"/>
                  <a:pt x="32" y="49"/>
                  <a:pt x="26" y="53"/>
                </a:cubicBezTo>
                <a:cubicBezTo>
                  <a:pt x="20" y="55"/>
                  <a:pt x="14" y="58"/>
                  <a:pt x="10" y="63"/>
                </a:cubicBezTo>
                <a:cubicBezTo>
                  <a:pt x="5" y="67"/>
                  <a:pt x="2" y="72"/>
                  <a:pt x="0" y="78"/>
                </a:cubicBezTo>
                <a:lnTo>
                  <a:pt x="312" y="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301" name="Freeform: Shape 300">
            <a:extLst>
              <a:ext uri="{FF2B5EF4-FFF2-40B4-BE49-F238E27FC236}">
                <a16:creationId xmlns:a16="http://schemas.microsoft.com/office/drawing/2014/main" id="{C21644FC-6C20-450D-A8C4-D6586E671D3A}"/>
              </a:ext>
            </a:extLst>
          </p:cNvPr>
          <p:cNvSpPr>
            <a:spLocks/>
          </p:cNvSpPr>
          <p:nvPr/>
        </p:nvSpPr>
        <p:spPr bwMode="auto">
          <a:xfrm flipH="1">
            <a:off x="7752232" y="5628830"/>
            <a:ext cx="4342767" cy="1229170"/>
          </a:xfrm>
          <a:custGeom>
            <a:avLst/>
            <a:gdLst>
              <a:gd name="connsiteX0" fmla="*/ 4263882 w 4342767"/>
              <a:gd name="connsiteY0" fmla="*/ 88 h 1229170"/>
              <a:gd name="connsiteX1" fmla="*/ 4210917 w 4342767"/>
              <a:gd name="connsiteY1" fmla="*/ 2764 h 1229170"/>
              <a:gd name="connsiteX2" fmla="*/ 0 w 4342767"/>
              <a:gd name="connsiteY2" fmla="*/ 284569 h 1229170"/>
              <a:gd name="connsiteX3" fmla="*/ 0 w 4342767"/>
              <a:gd name="connsiteY3" fmla="*/ 897496 h 1229170"/>
              <a:gd name="connsiteX4" fmla="*/ 0 w 4342767"/>
              <a:gd name="connsiteY4" fmla="*/ 1190750 h 1229170"/>
              <a:gd name="connsiteX5" fmla="*/ 0 w 4342767"/>
              <a:gd name="connsiteY5" fmla="*/ 1229170 h 1229170"/>
              <a:gd name="connsiteX6" fmla="*/ 3878160 w 4342767"/>
              <a:gd name="connsiteY6" fmla="*/ 1229170 h 1229170"/>
              <a:gd name="connsiteX7" fmla="*/ 3879584 w 4342767"/>
              <a:gd name="connsiteY7" fmla="*/ 1221157 h 1229170"/>
              <a:gd name="connsiteX8" fmla="*/ 4069966 w 4342767"/>
              <a:gd name="connsiteY8" fmla="*/ 457175 h 1229170"/>
              <a:gd name="connsiteX9" fmla="*/ 4263882 w 4342767"/>
              <a:gd name="connsiteY9" fmla="*/ 88 h 122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42767" h="1229170">
                <a:moveTo>
                  <a:pt x="4263882" y="88"/>
                </a:moveTo>
                <a:cubicBezTo>
                  <a:pt x="4248757" y="-291"/>
                  <a:pt x="4231179" y="562"/>
                  <a:pt x="4210917" y="2764"/>
                </a:cubicBezTo>
                <a:cubicBezTo>
                  <a:pt x="3890253" y="37990"/>
                  <a:pt x="0" y="284569"/>
                  <a:pt x="0" y="284569"/>
                </a:cubicBezTo>
                <a:lnTo>
                  <a:pt x="0" y="897496"/>
                </a:lnTo>
                <a:cubicBezTo>
                  <a:pt x="0" y="1024309"/>
                  <a:pt x="0" y="1119418"/>
                  <a:pt x="0" y="1190750"/>
                </a:cubicBezTo>
                <a:lnTo>
                  <a:pt x="0" y="1229170"/>
                </a:lnTo>
                <a:lnTo>
                  <a:pt x="3878160" y="1229170"/>
                </a:lnTo>
                <a:lnTo>
                  <a:pt x="3879584" y="1221157"/>
                </a:lnTo>
                <a:cubicBezTo>
                  <a:pt x="3922642" y="982244"/>
                  <a:pt x="4002133" y="580685"/>
                  <a:pt x="4069966" y="457175"/>
                </a:cubicBezTo>
                <a:cubicBezTo>
                  <a:pt x="4165769" y="288752"/>
                  <a:pt x="4490755" y="5777"/>
                  <a:pt x="4263882" y="8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 dirty="0"/>
          </a:p>
        </p:txBody>
      </p:sp>
      <p:sp>
        <p:nvSpPr>
          <p:cNvPr id="299" name="Freeform: Shape 298">
            <a:extLst>
              <a:ext uri="{FF2B5EF4-FFF2-40B4-BE49-F238E27FC236}">
                <a16:creationId xmlns:a16="http://schemas.microsoft.com/office/drawing/2014/main" id="{CBC068CE-0D6B-41FD-9B7F-C8B8EA9AED64}"/>
              </a:ext>
            </a:extLst>
          </p:cNvPr>
          <p:cNvSpPr>
            <a:spLocks/>
          </p:cNvSpPr>
          <p:nvPr/>
        </p:nvSpPr>
        <p:spPr bwMode="auto">
          <a:xfrm flipH="1">
            <a:off x="8244231" y="5969790"/>
            <a:ext cx="3850768" cy="888211"/>
          </a:xfrm>
          <a:custGeom>
            <a:avLst/>
            <a:gdLst>
              <a:gd name="connsiteX0" fmla="*/ 0 w 3850768"/>
              <a:gd name="connsiteY0" fmla="*/ 0 h 888211"/>
              <a:gd name="connsiteX1" fmla="*/ 0 w 3850768"/>
              <a:gd name="connsiteY1" fmla="*/ 874456 h 888211"/>
              <a:gd name="connsiteX2" fmla="*/ 0 w 3850768"/>
              <a:gd name="connsiteY2" fmla="*/ 888211 h 888211"/>
              <a:gd name="connsiteX3" fmla="*/ 3850768 w 3850768"/>
              <a:gd name="connsiteY3" fmla="*/ 888211 h 888211"/>
              <a:gd name="connsiteX4" fmla="*/ 3847602 w 3850768"/>
              <a:gd name="connsiteY4" fmla="*/ 758653 h 888211"/>
              <a:gd name="connsiteX5" fmla="*/ 3804450 w 3850768"/>
              <a:gd name="connsiteY5" fmla="*/ 514281 h 888211"/>
              <a:gd name="connsiteX6" fmla="*/ 3614227 w 3850768"/>
              <a:gd name="connsiteY6" fmla="*/ 190213 h 888211"/>
              <a:gd name="connsiteX7" fmla="*/ 3279577 w 3850768"/>
              <a:gd name="connsiteY7" fmla="*/ 45792 h 888211"/>
              <a:gd name="connsiteX8" fmla="*/ 2296761 w 3850768"/>
              <a:gd name="connsiteY8" fmla="*/ 35224 h 888211"/>
              <a:gd name="connsiteX9" fmla="*/ 1088495 w 3850768"/>
              <a:gd name="connsiteY9" fmla="*/ 59882 h 888211"/>
              <a:gd name="connsiteX10" fmla="*/ 496692 w 3850768"/>
              <a:gd name="connsiteY10" fmla="*/ 52837 h 888211"/>
              <a:gd name="connsiteX11" fmla="*/ 197268 w 3850768"/>
              <a:gd name="connsiteY11" fmla="*/ 38747 h 888211"/>
              <a:gd name="connsiteX12" fmla="*/ 10568 w 3850768"/>
              <a:gd name="connsiteY12" fmla="*/ 3522 h 888211"/>
              <a:gd name="connsiteX13" fmla="*/ 0 w 3850768"/>
              <a:gd name="connsiteY13" fmla="*/ 0 h 888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850768" h="888211">
                <a:moveTo>
                  <a:pt x="0" y="0"/>
                </a:moveTo>
                <a:cubicBezTo>
                  <a:pt x="0" y="465407"/>
                  <a:pt x="0" y="727198"/>
                  <a:pt x="0" y="874456"/>
                </a:cubicBezTo>
                <a:lnTo>
                  <a:pt x="0" y="888211"/>
                </a:lnTo>
                <a:lnTo>
                  <a:pt x="3850768" y="888211"/>
                </a:lnTo>
                <a:lnTo>
                  <a:pt x="3847602" y="758653"/>
                </a:lnTo>
                <a:cubicBezTo>
                  <a:pt x="3839677" y="675434"/>
                  <a:pt x="3825586" y="593537"/>
                  <a:pt x="3804450" y="514281"/>
                </a:cubicBezTo>
                <a:cubicBezTo>
                  <a:pt x="3769224" y="394517"/>
                  <a:pt x="3712861" y="274753"/>
                  <a:pt x="3614227" y="190213"/>
                </a:cubicBezTo>
                <a:cubicBezTo>
                  <a:pt x="3522639" y="109196"/>
                  <a:pt x="3399346" y="66927"/>
                  <a:pt x="3279577" y="45792"/>
                </a:cubicBezTo>
                <a:cubicBezTo>
                  <a:pt x="2959017" y="-3523"/>
                  <a:pt x="2617321" y="24657"/>
                  <a:pt x="2296761" y="35224"/>
                </a:cubicBezTo>
                <a:cubicBezTo>
                  <a:pt x="1895180" y="45792"/>
                  <a:pt x="1493599" y="63404"/>
                  <a:pt x="1088495" y="59882"/>
                </a:cubicBezTo>
                <a:cubicBezTo>
                  <a:pt x="891228" y="56359"/>
                  <a:pt x="693960" y="56359"/>
                  <a:pt x="496692" y="52837"/>
                </a:cubicBezTo>
                <a:cubicBezTo>
                  <a:pt x="398058" y="49314"/>
                  <a:pt x="295902" y="45792"/>
                  <a:pt x="197268" y="38747"/>
                </a:cubicBezTo>
                <a:cubicBezTo>
                  <a:pt x="133860" y="35224"/>
                  <a:pt x="66930" y="28180"/>
                  <a:pt x="10568" y="3522"/>
                </a:cubicBezTo>
                <a:cubicBezTo>
                  <a:pt x="7045" y="3522"/>
                  <a:pt x="3523" y="0"/>
                  <a:pt x="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/>
          </a:p>
        </p:txBody>
      </p:sp>
      <p:sp>
        <p:nvSpPr>
          <p:cNvPr id="319" name="Freeform: Shape 318">
            <a:extLst>
              <a:ext uri="{FF2B5EF4-FFF2-40B4-BE49-F238E27FC236}">
                <a16:creationId xmlns:a16="http://schemas.microsoft.com/office/drawing/2014/main" id="{08B2CA33-046D-4B0A-89F1-BEE40603E134}"/>
              </a:ext>
            </a:extLst>
          </p:cNvPr>
          <p:cNvSpPr>
            <a:spLocks/>
          </p:cNvSpPr>
          <p:nvPr/>
        </p:nvSpPr>
        <p:spPr bwMode="auto">
          <a:xfrm flipH="1">
            <a:off x="10690130" y="4245469"/>
            <a:ext cx="1498378" cy="2509759"/>
          </a:xfrm>
          <a:custGeom>
            <a:avLst/>
            <a:gdLst>
              <a:gd name="connsiteX0" fmla="*/ 0 w 1498378"/>
              <a:gd name="connsiteY0" fmla="*/ 1956523 h 2509759"/>
              <a:gd name="connsiteX1" fmla="*/ 0 w 1498378"/>
              <a:gd name="connsiteY1" fmla="*/ 2247396 h 2509759"/>
              <a:gd name="connsiteX2" fmla="*/ 62229 w 1498378"/>
              <a:gd name="connsiteY2" fmla="*/ 2289976 h 2509759"/>
              <a:gd name="connsiteX3" fmla="*/ 262099 w 1498378"/>
              <a:gd name="connsiteY3" fmla="*/ 2397335 h 2509759"/>
              <a:gd name="connsiteX4" fmla="*/ 970008 w 1498378"/>
              <a:gd name="connsiteY4" fmla="*/ 2471368 h 2509759"/>
              <a:gd name="connsiteX5" fmla="*/ 329015 w 1498378"/>
              <a:gd name="connsiteY5" fmla="*/ 2097675 h 2509759"/>
              <a:gd name="connsiteX6" fmla="*/ 41977 w 1498378"/>
              <a:gd name="connsiteY6" fmla="*/ 1969439 h 2509759"/>
              <a:gd name="connsiteX7" fmla="*/ 199747 w 1498378"/>
              <a:gd name="connsiteY7" fmla="*/ 85154 h 2509759"/>
              <a:gd name="connsiteX8" fmla="*/ 351250 w 1498378"/>
              <a:gd name="connsiteY8" fmla="*/ 635560 h 2509759"/>
              <a:gd name="connsiteX9" fmla="*/ 520371 w 1498378"/>
              <a:gd name="connsiteY9" fmla="*/ 967214 h 2509759"/>
              <a:gd name="connsiteX10" fmla="*/ 471044 w 1498378"/>
              <a:gd name="connsiteY10" fmla="*/ 600277 h 2509759"/>
              <a:gd name="connsiteX11" fmla="*/ 199747 w 1498378"/>
              <a:gd name="connsiteY11" fmla="*/ 85154 h 2509759"/>
              <a:gd name="connsiteX12" fmla="*/ 568128 w 1498378"/>
              <a:gd name="connsiteY12" fmla="*/ 38917 h 2509759"/>
              <a:gd name="connsiteX13" fmla="*/ 600020 w 1498378"/>
              <a:gd name="connsiteY13" fmla="*/ 493397 h 2509759"/>
              <a:gd name="connsiteX14" fmla="*/ 699238 w 1498378"/>
              <a:gd name="connsiteY14" fmla="*/ 792860 h 2509759"/>
              <a:gd name="connsiteX15" fmla="*/ 709868 w 1498378"/>
              <a:gd name="connsiteY15" fmla="*/ 489874 h 2509759"/>
              <a:gd name="connsiteX16" fmla="*/ 568128 w 1498378"/>
              <a:gd name="connsiteY16" fmla="*/ 38917 h 2509759"/>
              <a:gd name="connsiteX17" fmla="*/ 948876 w 1498378"/>
              <a:gd name="connsiteY17" fmla="*/ 59 h 2509759"/>
              <a:gd name="connsiteX18" fmla="*/ 839696 w 1498378"/>
              <a:gd name="connsiteY18" fmla="*/ 384328 h 2509759"/>
              <a:gd name="connsiteX19" fmla="*/ 853784 w 1498378"/>
              <a:gd name="connsiteY19" fmla="*/ 676937 h 2509759"/>
              <a:gd name="connsiteX20" fmla="*/ 860828 w 1498378"/>
              <a:gd name="connsiteY20" fmla="*/ 676937 h 2509759"/>
              <a:gd name="connsiteX21" fmla="*/ 734038 w 1498378"/>
              <a:gd name="connsiteY21" fmla="*/ 775648 h 2509759"/>
              <a:gd name="connsiteX22" fmla="*/ 730516 w 1498378"/>
              <a:gd name="connsiteY22" fmla="*/ 779173 h 2509759"/>
              <a:gd name="connsiteX23" fmla="*/ 336059 w 1498378"/>
              <a:gd name="connsiteY23" fmla="*/ 1188120 h 2509759"/>
              <a:gd name="connsiteX24" fmla="*/ 226879 w 1498378"/>
              <a:gd name="connsiteY24" fmla="*/ 782699 h 2509759"/>
              <a:gd name="connsiteX25" fmla="*/ 51739 w 1498378"/>
              <a:gd name="connsiteY25" fmla="*/ 451222 h 2509759"/>
              <a:gd name="connsiteX26" fmla="*/ 0 w 1498378"/>
              <a:gd name="connsiteY26" fmla="*/ 372279 h 2509759"/>
              <a:gd name="connsiteX27" fmla="*/ 0 w 1498378"/>
              <a:gd name="connsiteY27" fmla="*/ 605291 h 2509759"/>
              <a:gd name="connsiteX28" fmla="*/ 43388 w 1498378"/>
              <a:gd name="connsiteY28" fmla="*/ 713279 h 2509759"/>
              <a:gd name="connsiteX29" fmla="*/ 96568 w 1498378"/>
              <a:gd name="connsiteY29" fmla="*/ 842631 h 2509759"/>
              <a:gd name="connsiteX30" fmla="*/ 318450 w 1498378"/>
              <a:gd name="connsiteY30" fmla="*/ 1205747 h 2509759"/>
              <a:gd name="connsiteX31" fmla="*/ 329015 w 1498378"/>
              <a:gd name="connsiteY31" fmla="*/ 1198697 h 2509759"/>
              <a:gd name="connsiteX32" fmla="*/ 110655 w 1498378"/>
              <a:gd name="connsiteY32" fmla="*/ 1519509 h 2509759"/>
              <a:gd name="connsiteX33" fmla="*/ 103612 w 1498378"/>
              <a:gd name="connsiteY33" fmla="*/ 1526559 h 2509759"/>
              <a:gd name="connsiteX34" fmla="*/ 18046 w 1498378"/>
              <a:gd name="connsiteY34" fmla="*/ 1149837 h 2509759"/>
              <a:gd name="connsiteX35" fmla="*/ 0 w 1498378"/>
              <a:gd name="connsiteY35" fmla="*/ 1104139 h 2509759"/>
              <a:gd name="connsiteX36" fmla="*/ 0 w 1498378"/>
              <a:gd name="connsiteY36" fmla="*/ 1511299 h 2509759"/>
              <a:gd name="connsiteX37" fmla="*/ 155 w 1498378"/>
              <a:gd name="connsiteY37" fmla="*/ 1511576 h 2509759"/>
              <a:gd name="connsiteX38" fmla="*/ 82480 w 1498378"/>
              <a:gd name="connsiteY38" fmla="*/ 1551237 h 2509759"/>
              <a:gd name="connsiteX39" fmla="*/ 96568 w 1498378"/>
              <a:gd name="connsiteY39" fmla="*/ 1537136 h 2509759"/>
              <a:gd name="connsiteX40" fmla="*/ 96568 w 1498378"/>
              <a:gd name="connsiteY40" fmla="*/ 1540661 h 2509759"/>
              <a:gd name="connsiteX41" fmla="*/ 0 w 1498378"/>
              <a:gd name="connsiteY41" fmla="*/ 1712463 h 2509759"/>
              <a:gd name="connsiteX42" fmla="*/ 0 w 1498378"/>
              <a:gd name="connsiteY42" fmla="*/ 1770574 h 2509759"/>
              <a:gd name="connsiteX43" fmla="*/ 155 w 1498378"/>
              <a:gd name="connsiteY43" fmla="*/ 1770253 h 2509759"/>
              <a:gd name="connsiteX44" fmla="*/ 89524 w 1498378"/>
              <a:gd name="connsiteY44" fmla="*/ 1604118 h 2509759"/>
              <a:gd name="connsiteX45" fmla="*/ 424108 w 1498378"/>
              <a:gd name="connsiteY45" fmla="*/ 1850897 h 2509759"/>
              <a:gd name="connsiteX46" fmla="*/ 1001705 w 1498378"/>
              <a:gd name="connsiteY46" fmla="*/ 1953134 h 2509759"/>
              <a:gd name="connsiteX47" fmla="*/ 469893 w 1498378"/>
              <a:gd name="connsiteY47" fmla="*/ 1625271 h 2509759"/>
              <a:gd name="connsiteX48" fmla="*/ 149397 w 1498378"/>
              <a:gd name="connsiteY48" fmla="*/ 1505407 h 2509759"/>
              <a:gd name="connsiteX49" fmla="*/ 318450 w 1498378"/>
              <a:gd name="connsiteY49" fmla="*/ 1248052 h 2509759"/>
              <a:gd name="connsiteX50" fmla="*/ 593161 w 1498378"/>
              <a:gd name="connsiteY50" fmla="*/ 1498356 h 2509759"/>
              <a:gd name="connsiteX51" fmla="*/ 1086232 w 1498378"/>
              <a:gd name="connsiteY51" fmla="*/ 1667576 h 2509759"/>
              <a:gd name="connsiteX52" fmla="*/ 642468 w 1498378"/>
              <a:gd name="connsiteY52" fmla="*/ 1315035 h 2509759"/>
              <a:gd name="connsiteX53" fmla="*/ 367757 w 1498378"/>
              <a:gd name="connsiteY53" fmla="*/ 1184595 h 2509759"/>
              <a:gd name="connsiteX54" fmla="*/ 526244 w 1498378"/>
              <a:gd name="connsiteY54" fmla="*/ 994223 h 2509759"/>
              <a:gd name="connsiteX55" fmla="*/ 790389 w 1498378"/>
              <a:gd name="connsiteY55" fmla="*/ 1181070 h 2509759"/>
              <a:gd name="connsiteX56" fmla="*/ 1223587 w 1498378"/>
              <a:gd name="connsiteY56" fmla="*/ 1248052 h 2509759"/>
              <a:gd name="connsiteX57" fmla="*/ 815042 w 1498378"/>
              <a:gd name="connsiteY57" fmla="*/ 1018901 h 2509759"/>
              <a:gd name="connsiteX58" fmla="*/ 564985 w 1498378"/>
              <a:gd name="connsiteY58" fmla="*/ 951918 h 2509759"/>
              <a:gd name="connsiteX59" fmla="*/ 719950 w 1498378"/>
              <a:gd name="connsiteY59" fmla="*/ 807377 h 2509759"/>
              <a:gd name="connsiteX60" fmla="*/ 941832 w 1498378"/>
              <a:gd name="connsiteY60" fmla="*/ 969545 h 2509759"/>
              <a:gd name="connsiteX61" fmla="*/ 1308114 w 1498378"/>
              <a:gd name="connsiteY61" fmla="*/ 1054155 h 2509759"/>
              <a:gd name="connsiteX62" fmla="*/ 962964 w 1498378"/>
              <a:gd name="connsiteY62" fmla="*/ 835580 h 2509759"/>
              <a:gd name="connsiteX63" fmla="*/ 762214 w 1498378"/>
              <a:gd name="connsiteY63" fmla="*/ 768597 h 2509759"/>
              <a:gd name="connsiteX64" fmla="*/ 874916 w 1498378"/>
              <a:gd name="connsiteY64" fmla="*/ 680462 h 2509759"/>
              <a:gd name="connsiteX65" fmla="*/ 1093276 w 1498378"/>
              <a:gd name="connsiteY65" fmla="*/ 800326 h 2509759"/>
              <a:gd name="connsiteX66" fmla="*/ 1431381 w 1498378"/>
              <a:gd name="connsiteY66" fmla="*/ 817953 h 2509759"/>
              <a:gd name="connsiteX67" fmla="*/ 1103841 w 1498378"/>
              <a:gd name="connsiteY67" fmla="*/ 673411 h 2509759"/>
              <a:gd name="connsiteX68" fmla="*/ 938310 w 1498378"/>
              <a:gd name="connsiteY68" fmla="*/ 638157 h 2509759"/>
              <a:gd name="connsiteX69" fmla="*/ 977052 w 1498378"/>
              <a:gd name="connsiteY69" fmla="*/ 609954 h 2509759"/>
              <a:gd name="connsiteX70" fmla="*/ 1065100 w 1498378"/>
              <a:gd name="connsiteY70" fmla="*/ 560598 h 2509759"/>
              <a:gd name="connsiteX71" fmla="*/ 1061578 w 1498378"/>
              <a:gd name="connsiteY71" fmla="*/ 571174 h 2509759"/>
              <a:gd name="connsiteX72" fmla="*/ 1234153 w 1498378"/>
              <a:gd name="connsiteY72" fmla="*/ 655784 h 2509759"/>
              <a:gd name="connsiteX73" fmla="*/ 1498298 w 1498378"/>
              <a:gd name="connsiteY73" fmla="*/ 645208 h 2509759"/>
              <a:gd name="connsiteX74" fmla="*/ 1237675 w 1498378"/>
              <a:gd name="connsiteY74" fmla="*/ 553547 h 2509759"/>
              <a:gd name="connsiteX75" fmla="*/ 1089754 w 1498378"/>
              <a:gd name="connsiteY75" fmla="*/ 542971 h 2509759"/>
              <a:gd name="connsiteX76" fmla="*/ 1153148 w 1498378"/>
              <a:gd name="connsiteY76" fmla="*/ 370226 h 2509759"/>
              <a:gd name="connsiteX77" fmla="*/ 1216543 w 1498378"/>
              <a:gd name="connsiteY77" fmla="*/ 49414 h 2509759"/>
              <a:gd name="connsiteX78" fmla="*/ 1079188 w 1498378"/>
              <a:gd name="connsiteY78" fmla="*/ 331447 h 2509759"/>
              <a:gd name="connsiteX79" fmla="*/ 1058056 w 1498378"/>
              <a:gd name="connsiteY79" fmla="*/ 553547 h 2509759"/>
              <a:gd name="connsiteX80" fmla="*/ 1065100 w 1498378"/>
              <a:gd name="connsiteY80" fmla="*/ 557073 h 2509759"/>
              <a:gd name="connsiteX81" fmla="*/ 973530 w 1498378"/>
              <a:gd name="connsiteY81" fmla="*/ 602903 h 2509759"/>
              <a:gd name="connsiteX82" fmla="*/ 920701 w 1498378"/>
              <a:gd name="connsiteY82" fmla="*/ 638157 h 2509759"/>
              <a:gd name="connsiteX83" fmla="*/ 896047 w 1498378"/>
              <a:gd name="connsiteY83" fmla="*/ 641683 h 2509759"/>
              <a:gd name="connsiteX84" fmla="*/ 941832 w 1498378"/>
              <a:gd name="connsiteY84" fmla="*/ 416057 h 2509759"/>
              <a:gd name="connsiteX85" fmla="*/ 948876 w 1498378"/>
              <a:gd name="connsiteY85" fmla="*/ 59 h 2509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1498378" h="2509759">
                <a:moveTo>
                  <a:pt x="0" y="1956523"/>
                </a:moveTo>
                <a:lnTo>
                  <a:pt x="0" y="2247396"/>
                </a:lnTo>
                <a:lnTo>
                  <a:pt x="62229" y="2289976"/>
                </a:lnTo>
                <a:cubicBezTo>
                  <a:pt x="114618" y="2322861"/>
                  <a:pt x="180214" y="2358556"/>
                  <a:pt x="262099" y="2397335"/>
                </a:cubicBezTo>
                <a:cubicBezTo>
                  <a:pt x="635424" y="2566554"/>
                  <a:pt x="966486" y="2503097"/>
                  <a:pt x="970008" y="2471368"/>
                </a:cubicBezTo>
                <a:cubicBezTo>
                  <a:pt x="973530" y="2436114"/>
                  <a:pt x="688253" y="2266895"/>
                  <a:pt x="329015" y="2097675"/>
                </a:cubicBezTo>
                <a:cubicBezTo>
                  <a:pt x="198703" y="2032455"/>
                  <a:pt x="107133" y="1991913"/>
                  <a:pt x="41977" y="1969439"/>
                </a:cubicBezTo>
                <a:close/>
                <a:moveTo>
                  <a:pt x="199747" y="85154"/>
                </a:moveTo>
                <a:cubicBezTo>
                  <a:pt x="182130" y="88682"/>
                  <a:pt x="245550" y="321546"/>
                  <a:pt x="351250" y="635560"/>
                </a:cubicBezTo>
                <a:cubicBezTo>
                  <a:pt x="456951" y="960158"/>
                  <a:pt x="488661" y="984855"/>
                  <a:pt x="520371" y="967214"/>
                </a:cubicBezTo>
                <a:cubicBezTo>
                  <a:pt x="552081" y="956629"/>
                  <a:pt x="573221" y="914290"/>
                  <a:pt x="471044" y="600277"/>
                </a:cubicBezTo>
                <a:cubicBezTo>
                  <a:pt x="368867" y="300377"/>
                  <a:pt x="217363" y="85154"/>
                  <a:pt x="199747" y="85154"/>
                </a:cubicBezTo>
                <a:close/>
                <a:moveTo>
                  <a:pt x="568128" y="38917"/>
                </a:moveTo>
                <a:cubicBezTo>
                  <a:pt x="553954" y="38917"/>
                  <a:pt x="561041" y="229164"/>
                  <a:pt x="600020" y="493397"/>
                </a:cubicBezTo>
                <a:cubicBezTo>
                  <a:pt x="642542" y="771721"/>
                  <a:pt x="670890" y="799906"/>
                  <a:pt x="699238" y="792860"/>
                </a:cubicBezTo>
                <a:cubicBezTo>
                  <a:pt x="727586" y="792860"/>
                  <a:pt x="752390" y="761152"/>
                  <a:pt x="709868" y="489874"/>
                </a:cubicBezTo>
                <a:cubicBezTo>
                  <a:pt x="670890" y="229164"/>
                  <a:pt x="582302" y="38917"/>
                  <a:pt x="568128" y="38917"/>
                </a:cubicBezTo>
                <a:close/>
                <a:moveTo>
                  <a:pt x="948876" y="59"/>
                </a:moveTo>
                <a:cubicBezTo>
                  <a:pt x="934788" y="-3467"/>
                  <a:pt x="874916" y="151651"/>
                  <a:pt x="839696" y="384328"/>
                </a:cubicBezTo>
                <a:cubicBezTo>
                  <a:pt x="804477" y="634632"/>
                  <a:pt x="825608" y="666360"/>
                  <a:pt x="853784" y="676937"/>
                </a:cubicBezTo>
                <a:cubicBezTo>
                  <a:pt x="857306" y="676937"/>
                  <a:pt x="857306" y="676937"/>
                  <a:pt x="860828" y="676937"/>
                </a:cubicBezTo>
                <a:cubicBezTo>
                  <a:pt x="818564" y="708665"/>
                  <a:pt x="776301" y="740394"/>
                  <a:pt x="734038" y="775648"/>
                </a:cubicBezTo>
                <a:cubicBezTo>
                  <a:pt x="734038" y="775648"/>
                  <a:pt x="730516" y="775648"/>
                  <a:pt x="730516" y="779173"/>
                </a:cubicBezTo>
                <a:cubicBezTo>
                  <a:pt x="593161" y="891986"/>
                  <a:pt x="462849" y="1025952"/>
                  <a:pt x="336059" y="1188120"/>
                </a:cubicBezTo>
                <a:cubicBezTo>
                  <a:pt x="353669" y="1152866"/>
                  <a:pt x="346625" y="1064731"/>
                  <a:pt x="226879" y="782699"/>
                </a:cubicBezTo>
                <a:cubicBezTo>
                  <a:pt x="171409" y="655785"/>
                  <a:pt x="109004" y="542751"/>
                  <a:pt x="51739" y="451222"/>
                </a:cubicBezTo>
                <a:lnTo>
                  <a:pt x="0" y="372279"/>
                </a:lnTo>
                <a:lnTo>
                  <a:pt x="0" y="605291"/>
                </a:lnTo>
                <a:lnTo>
                  <a:pt x="43388" y="713279"/>
                </a:lnTo>
                <a:cubicBezTo>
                  <a:pt x="60303" y="754882"/>
                  <a:pt x="78078" y="798123"/>
                  <a:pt x="96568" y="842631"/>
                </a:cubicBezTo>
                <a:cubicBezTo>
                  <a:pt x="248011" y="1209273"/>
                  <a:pt x="283230" y="1230425"/>
                  <a:pt x="318450" y="1205747"/>
                </a:cubicBezTo>
                <a:cubicBezTo>
                  <a:pt x="321972" y="1202222"/>
                  <a:pt x="325494" y="1202222"/>
                  <a:pt x="329015" y="1198697"/>
                </a:cubicBezTo>
                <a:cubicBezTo>
                  <a:pt x="255055" y="1293883"/>
                  <a:pt x="181094" y="1403170"/>
                  <a:pt x="110655" y="1519509"/>
                </a:cubicBezTo>
                <a:cubicBezTo>
                  <a:pt x="107133" y="1519509"/>
                  <a:pt x="103612" y="1523034"/>
                  <a:pt x="103612" y="1526559"/>
                </a:cubicBezTo>
                <a:cubicBezTo>
                  <a:pt x="119020" y="1486458"/>
                  <a:pt x="110160" y="1392374"/>
                  <a:pt x="18046" y="1149837"/>
                </a:cubicBezTo>
                <a:lnTo>
                  <a:pt x="0" y="1104139"/>
                </a:lnTo>
                <a:lnTo>
                  <a:pt x="0" y="1511299"/>
                </a:lnTo>
                <a:lnTo>
                  <a:pt x="155" y="1511576"/>
                </a:lnTo>
                <a:cubicBezTo>
                  <a:pt x="37575" y="1569746"/>
                  <a:pt x="59587" y="1567102"/>
                  <a:pt x="82480" y="1551237"/>
                </a:cubicBezTo>
                <a:cubicBezTo>
                  <a:pt x="86002" y="1547712"/>
                  <a:pt x="93046" y="1544186"/>
                  <a:pt x="96568" y="1537136"/>
                </a:cubicBezTo>
                <a:cubicBezTo>
                  <a:pt x="96568" y="1540661"/>
                  <a:pt x="96568" y="1540661"/>
                  <a:pt x="96568" y="1540661"/>
                </a:cubicBezTo>
                <a:lnTo>
                  <a:pt x="0" y="1712463"/>
                </a:lnTo>
                <a:lnTo>
                  <a:pt x="0" y="1770574"/>
                </a:lnTo>
                <a:lnTo>
                  <a:pt x="155" y="1770253"/>
                </a:lnTo>
                <a:cubicBezTo>
                  <a:pt x="29651" y="1712525"/>
                  <a:pt x="59588" y="1657000"/>
                  <a:pt x="89524" y="1604118"/>
                </a:cubicBezTo>
                <a:cubicBezTo>
                  <a:pt x="103612" y="1656999"/>
                  <a:pt x="174050" y="1734558"/>
                  <a:pt x="424108" y="1850897"/>
                </a:cubicBezTo>
                <a:cubicBezTo>
                  <a:pt x="734038" y="1995438"/>
                  <a:pt x="998183" y="1981337"/>
                  <a:pt x="1001705" y="1953134"/>
                </a:cubicBezTo>
                <a:cubicBezTo>
                  <a:pt x="1005227" y="1924930"/>
                  <a:pt x="769257" y="1766287"/>
                  <a:pt x="469893" y="1625271"/>
                </a:cubicBezTo>
                <a:cubicBezTo>
                  <a:pt x="286752" y="1537136"/>
                  <a:pt x="198704" y="1505407"/>
                  <a:pt x="149397" y="1505407"/>
                </a:cubicBezTo>
                <a:cubicBezTo>
                  <a:pt x="205748" y="1413746"/>
                  <a:pt x="262099" y="1329137"/>
                  <a:pt x="318450" y="1248052"/>
                </a:cubicBezTo>
                <a:cubicBezTo>
                  <a:pt x="321972" y="1293883"/>
                  <a:pt x="371279" y="1360865"/>
                  <a:pt x="593161" y="1498356"/>
                </a:cubicBezTo>
                <a:cubicBezTo>
                  <a:pt x="853784" y="1656999"/>
                  <a:pt x="1082710" y="1692253"/>
                  <a:pt x="1086232" y="1667576"/>
                </a:cubicBezTo>
                <a:cubicBezTo>
                  <a:pt x="1089754" y="1642898"/>
                  <a:pt x="896047" y="1470153"/>
                  <a:pt x="642468" y="1315035"/>
                </a:cubicBezTo>
                <a:cubicBezTo>
                  <a:pt x="483981" y="1219849"/>
                  <a:pt x="406498" y="1184595"/>
                  <a:pt x="367757" y="1184595"/>
                </a:cubicBezTo>
                <a:cubicBezTo>
                  <a:pt x="420586" y="1114087"/>
                  <a:pt x="473415" y="1050630"/>
                  <a:pt x="526244" y="994223"/>
                </a:cubicBezTo>
                <a:cubicBezTo>
                  <a:pt x="522722" y="1036528"/>
                  <a:pt x="540332" y="1085884"/>
                  <a:pt x="790389" y="1181070"/>
                </a:cubicBezTo>
                <a:cubicBezTo>
                  <a:pt x="1029881" y="1272730"/>
                  <a:pt x="1223587" y="1269205"/>
                  <a:pt x="1223587" y="1248052"/>
                </a:cubicBezTo>
                <a:cubicBezTo>
                  <a:pt x="1223587" y="1226900"/>
                  <a:pt x="1047490" y="1107036"/>
                  <a:pt x="815042" y="1018901"/>
                </a:cubicBezTo>
                <a:cubicBezTo>
                  <a:pt x="670643" y="966020"/>
                  <a:pt x="600204" y="948393"/>
                  <a:pt x="564985" y="951918"/>
                </a:cubicBezTo>
                <a:cubicBezTo>
                  <a:pt x="617814" y="899037"/>
                  <a:pt x="667121" y="849681"/>
                  <a:pt x="719950" y="807377"/>
                </a:cubicBezTo>
                <a:cubicBezTo>
                  <a:pt x="716428" y="839105"/>
                  <a:pt x="737560" y="881410"/>
                  <a:pt x="941832" y="969545"/>
                </a:cubicBezTo>
                <a:cubicBezTo>
                  <a:pt x="1142582" y="1057680"/>
                  <a:pt x="1304592" y="1071782"/>
                  <a:pt x="1308114" y="1054155"/>
                </a:cubicBezTo>
                <a:cubicBezTo>
                  <a:pt x="1308114" y="1036528"/>
                  <a:pt x="1160192" y="923715"/>
                  <a:pt x="962964" y="835580"/>
                </a:cubicBezTo>
                <a:cubicBezTo>
                  <a:pt x="853784" y="789750"/>
                  <a:pt x="797433" y="772123"/>
                  <a:pt x="762214" y="768597"/>
                </a:cubicBezTo>
                <a:cubicBezTo>
                  <a:pt x="800955" y="736868"/>
                  <a:pt x="836174" y="708665"/>
                  <a:pt x="874916" y="680462"/>
                </a:cubicBezTo>
                <a:cubicBezTo>
                  <a:pt x="874916" y="715716"/>
                  <a:pt x="903091" y="747445"/>
                  <a:pt x="1093276" y="800326"/>
                </a:cubicBezTo>
                <a:cubicBezTo>
                  <a:pt x="1283460" y="849681"/>
                  <a:pt x="1431381" y="835580"/>
                  <a:pt x="1431381" y="817953"/>
                </a:cubicBezTo>
                <a:cubicBezTo>
                  <a:pt x="1434903" y="800326"/>
                  <a:pt x="1294026" y="722767"/>
                  <a:pt x="1103841" y="673411"/>
                </a:cubicBezTo>
                <a:cubicBezTo>
                  <a:pt x="1022837" y="648733"/>
                  <a:pt x="970008" y="638157"/>
                  <a:pt x="938310" y="638157"/>
                </a:cubicBezTo>
                <a:cubicBezTo>
                  <a:pt x="952398" y="627581"/>
                  <a:pt x="962964" y="620530"/>
                  <a:pt x="977052" y="609954"/>
                </a:cubicBezTo>
                <a:cubicBezTo>
                  <a:pt x="1019315" y="585276"/>
                  <a:pt x="1058056" y="564124"/>
                  <a:pt x="1065100" y="560598"/>
                </a:cubicBezTo>
                <a:cubicBezTo>
                  <a:pt x="1061578" y="564124"/>
                  <a:pt x="1061578" y="567649"/>
                  <a:pt x="1061578" y="571174"/>
                </a:cubicBezTo>
                <a:cubicBezTo>
                  <a:pt x="1061578" y="599378"/>
                  <a:pt x="1072144" y="627581"/>
                  <a:pt x="1234153" y="655784"/>
                </a:cubicBezTo>
                <a:cubicBezTo>
                  <a:pt x="1382074" y="680462"/>
                  <a:pt x="1498298" y="659310"/>
                  <a:pt x="1498298" y="645208"/>
                </a:cubicBezTo>
                <a:cubicBezTo>
                  <a:pt x="1501820" y="631106"/>
                  <a:pt x="1389118" y="578225"/>
                  <a:pt x="1237675" y="553547"/>
                </a:cubicBezTo>
                <a:cubicBezTo>
                  <a:pt x="1156670" y="539446"/>
                  <a:pt x="1114407" y="535920"/>
                  <a:pt x="1089754" y="542971"/>
                </a:cubicBezTo>
                <a:cubicBezTo>
                  <a:pt x="1103841" y="518293"/>
                  <a:pt x="1124973" y="468938"/>
                  <a:pt x="1153148" y="370226"/>
                </a:cubicBezTo>
                <a:cubicBezTo>
                  <a:pt x="1205977" y="193956"/>
                  <a:pt x="1227109" y="52940"/>
                  <a:pt x="1216543" y="49414"/>
                </a:cubicBezTo>
                <a:cubicBezTo>
                  <a:pt x="1209499" y="42364"/>
                  <a:pt x="1132017" y="158702"/>
                  <a:pt x="1079188" y="331447"/>
                </a:cubicBezTo>
                <a:cubicBezTo>
                  <a:pt x="1022837" y="518293"/>
                  <a:pt x="1036924" y="542971"/>
                  <a:pt x="1058056" y="553547"/>
                </a:cubicBezTo>
                <a:cubicBezTo>
                  <a:pt x="1061578" y="557073"/>
                  <a:pt x="1061578" y="557073"/>
                  <a:pt x="1065100" y="557073"/>
                </a:cubicBezTo>
                <a:cubicBezTo>
                  <a:pt x="1058056" y="557073"/>
                  <a:pt x="1019315" y="574700"/>
                  <a:pt x="973530" y="602903"/>
                </a:cubicBezTo>
                <a:cubicBezTo>
                  <a:pt x="955920" y="613479"/>
                  <a:pt x="938310" y="624055"/>
                  <a:pt x="920701" y="638157"/>
                </a:cubicBezTo>
                <a:cubicBezTo>
                  <a:pt x="910135" y="638157"/>
                  <a:pt x="903091" y="638157"/>
                  <a:pt x="896047" y="641683"/>
                </a:cubicBezTo>
                <a:cubicBezTo>
                  <a:pt x="910135" y="606428"/>
                  <a:pt x="924222" y="539446"/>
                  <a:pt x="941832" y="416057"/>
                </a:cubicBezTo>
                <a:cubicBezTo>
                  <a:pt x="973530" y="183380"/>
                  <a:pt x="962964" y="3584"/>
                  <a:pt x="948876" y="59"/>
                </a:cubicBezTo>
                <a:close/>
              </a:path>
            </a:pathLst>
          </a:custGeom>
          <a:solidFill>
            <a:srgbClr val="686A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/>
          </a:p>
        </p:txBody>
      </p:sp>
      <p:sp>
        <p:nvSpPr>
          <p:cNvPr id="1105" name="Freeform 94">
            <a:extLst>
              <a:ext uri="{FF2B5EF4-FFF2-40B4-BE49-F238E27FC236}">
                <a16:creationId xmlns:a16="http://schemas.microsoft.com/office/drawing/2014/main" id="{C9223C00-3AAD-4FB1-8605-C4BA22544785}"/>
              </a:ext>
            </a:extLst>
          </p:cNvPr>
          <p:cNvSpPr>
            <a:spLocks/>
          </p:cNvSpPr>
          <p:nvPr/>
        </p:nvSpPr>
        <p:spPr bwMode="auto">
          <a:xfrm flipH="1">
            <a:off x="11316672" y="6823583"/>
            <a:ext cx="859243" cy="1036485"/>
          </a:xfrm>
          <a:custGeom>
            <a:avLst/>
            <a:gdLst>
              <a:gd name="T0" fmla="*/ 74 w 244"/>
              <a:gd name="T1" fmla="*/ 168 h 294"/>
              <a:gd name="T2" fmla="*/ 32 w 244"/>
              <a:gd name="T3" fmla="*/ 18 h 294"/>
              <a:gd name="T4" fmla="*/ 133 w 244"/>
              <a:gd name="T5" fmla="*/ 103 h 294"/>
              <a:gd name="T6" fmla="*/ 238 w 244"/>
              <a:gd name="T7" fmla="*/ 286 h 294"/>
              <a:gd name="T8" fmla="*/ 74 w 244"/>
              <a:gd name="T9" fmla="*/ 168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" h="294">
                <a:moveTo>
                  <a:pt x="74" y="168"/>
                </a:moveTo>
                <a:cubicBezTo>
                  <a:pt x="0" y="62"/>
                  <a:pt x="16" y="33"/>
                  <a:pt x="32" y="18"/>
                </a:cubicBezTo>
                <a:cubicBezTo>
                  <a:pt x="50" y="0"/>
                  <a:pt x="63" y="0"/>
                  <a:pt x="133" y="103"/>
                </a:cubicBezTo>
                <a:cubicBezTo>
                  <a:pt x="197" y="196"/>
                  <a:pt x="244" y="278"/>
                  <a:pt x="238" y="286"/>
                </a:cubicBezTo>
                <a:cubicBezTo>
                  <a:pt x="232" y="294"/>
                  <a:pt x="142" y="263"/>
                  <a:pt x="74" y="168"/>
                </a:cubicBezTo>
                <a:close/>
              </a:path>
            </a:pathLst>
          </a:custGeom>
          <a:solidFill>
            <a:srgbClr val="1D26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321" name="Freeform: Shape 320">
            <a:extLst>
              <a:ext uri="{FF2B5EF4-FFF2-40B4-BE49-F238E27FC236}">
                <a16:creationId xmlns:a16="http://schemas.microsoft.com/office/drawing/2014/main" id="{F6E84E2B-2834-4CB6-B4FA-2BA5FE3889E7}"/>
              </a:ext>
            </a:extLst>
          </p:cNvPr>
          <p:cNvSpPr>
            <a:spLocks/>
          </p:cNvSpPr>
          <p:nvPr/>
        </p:nvSpPr>
        <p:spPr bwMode="auto">
          <a:xfrm flipH="1">
            <a:off x="9916950" y="5175744"/>
            <a:ext cx="2219254" cy="1682256"/>
          </a:xfrm>
          <a:custGeom>
            <a:avLst/>
            <a:gdLst>
              <a:gd name="connsiteX0" fmla="*/ 1662411 w 2219254"/>
              <a:gd name="connsiteY0" fmla="*/ 356487 h 1682256"/>
              <a:gd name="connsiteX1" fmla="*/ 1461291 w 2219254"/>
              <a:gd name="connsiteY1" fmla="*/ 765137 h 1682256"/>
              <a:gd name="connsiteX2" fmla="*/ 1397780 w 2219254"/>
              <a:gd name="connsiteY2" fmla="*/ 1075147 h 1682256"/>
              <a:gd name="connsiteX3" fmla="*/ 1556558 w 2219254"/>
              <a:gd name="connsiteY3" fmla="*/ 814456 h 1682256"/>
              <a:gd name="connsiteX4" fmla="*/ 1662411 w 2219254"/>
              <a:gd name="connsiteY4" fmla="*/ 356487 h 1682256"/>
              <a:gd name="connsiteX5" fmla="*/ 637002 w 2219254"/>
              <a:gd name="connsiteY5" fmla="*/ 106044 h 1682256"/>
              <a:gd name="connsiteX6" fmla="*/ 481265 w 2219254"/>
              <a:gd name="connsiteY6" fmla="*/ 913707 h 1682256"/>
              <a:gd name="connsiteX7" fmla="*/ 484805 w 2219254"/>
              <a:gd name="connsiteY7" fmla="*/ 1428637 h 1682256"/>
              <a:gd name="connsiteX8" fmla="*/ 500596 w 2219254"/>
              <a:gd name="connsiteY8" fmla="*/ 1425056 h 1682256"/>
              <a:gd name="connsiteX9" fmla="*/ 499155 w 2219254"/>
              <a:gd name="connsiteY9" fmla="*/ 1426213 h 1682256"/>
              <a:gd name="connsiteX10" fmla="*/ 313589 w 2219254"/>
              <a:gd name="connsiteY10" fmla="*/ 1536101 h 1682256"/>
              <a:gd name="connsiteX11" fmla="*/ 100579 w 2219254"/>
              <a:gd name="connsiteY11" fmla="*/ 1677534 h 1682256"/>
              <a:gd name="connsiteX12" fmla="*/ 94136 w 2219254"/>
              <a:gd name="connsiteY12" fmla="*/ 1682256 h 1682256"/>
              <a:gd name="connsiteX13" fmla="*/ 150306 w 2219254"/>
              <a:gd name="connsiteY13" fmla="*/ 1682256 h 1682256"/>
              <a:gd name="connsiteX14" fmla="*/ 340899 w 2219254"/>
              <a:gd name="connsiteY14" fmla="*/ 1553382 h 1682256"/>
              <a:gd name="connsiteX15" fmla="*/ 467708 w 2219254"/>
              <a:gd name="connsiteY15" fmla="*/ 1477211 h 1682256"/>
              <a:gd name="connsiteX16" fmla="*/ 463590 w 2219254"/>
              <a:gd name="connsiteY16" fmla="*/ 1505534 h 1682256"/>
              <a:gd name="connsiteX17" fmla="*/ 497826 w 2219254"/>
              <a:gd name="connsiteY17" fmla="*/ 1631346 h 1682256"/>
              <a:gd name="connsiteX18" fmla="*/ 525200 w 2219254"/>
              <a:gd name="connsiteY18" fmla="*/ 1682256 h 1682256"/>
              <a:gd name="connsiteX19" fmla="*/ 784679 w 2219254"/>
              <a:gd name="connsiteY19" fmla="*/ 1682256 h 1682256"/>
              <a:gd name="connsiteX20" fmla="*/ 784417 w 2219254"/>
              <a:gd name="connsiteY20" fmla="*/ 1681855 h 1682256"/>
              <a:gd name="connsiteX21" fmla="*/ 580520 w 2219254"/>
              <a:gd name="connsiteY21" fmla="*/ 1427041 h 1682256"/>
              <a:gd name="connsiteX22" fmla="*/ 566271 w 2219254"/>
              <a:gd name="connsiteY22" fmla="*/ 1419040 h 1682256"/>
              <a:gd name="connsiteX23" fmla="*/ 757093 w 2219254"/>
              <a:gd name="connsiteY23" fmla="*/ 1319364 h 1682256"/>
              <a:gd name="connsiteX24" fmla="*/ 841543 w 2219254"/>
              <a:gd name="connsiteY24" fmla="*/ 1280925 h 1682256"/>
              <a:gd name="connsiteX25" fmla="*/ 836490 w 2219254"/>
              <a:gd name="connsiteY25" fmla="*/ 1288627 h 1682256"/>
              <a:gd name="connsiteX26" fmla="*/ 956885 w 2219254"/>
              <a:gd name="connsiteY26" fmla="*/ 1632526 h 1682256"/>
              <a:gd name="connsiteX27" fmla="*/ 986644 w 2219254"/>
              <a:gd name="connsiteY27" fmla="*/ 1682256 h 1682256"/>
              <a:gd name="connsiteX28" fmla="*/ 1180166 w 2219254"/>
              <a:gd name="connsiteY28" fmla="*/ 1682256 h 1682256"/>
              <a:gd name="connsiteX29" fmla="*/ 1087244 w 2219254"/>
              <a:gd name="connsiteY29" fmla="*/ 1498622 h 1682256"/>
              <a:gd name="connsiteX30" fmla="*/ 930461 w 2219254"/>
              <a:gd name="connsiteY30" fmla="*/ 1259445 h 1682256"/>
              <a:gd name="connsiteX31" fmla="*/ 915290 w 2219254"/>
              <a:gd name="connsiteY31" fmla="*/ 1248797 h 1682256"/>
              <a:gd name="connsiteX32" fmla="*/ 1017658 w 2219254"/>
              <a:gd name="connsiteY32" fmla="*/ 1207791 h 1682256"/>
              <a:gd name="connsiteX33" fmla="*/ 1149319 w 2219254"/>
              <a:gd name="connsiteY33" fmla="*/ 1163527 h 1682256"/>
              <a:gd name="connsiteX34" fmla="*/ 1135020 w 2219254"/>
              <a:gd name="connsiteY34" fmla="*/ 1192012 h 1682256"/>
              <a:gd name="connsiteX35" fmla="*/ 1284474 w 2219254"/>
              <a:gd name="connsiteY35" fmla="*/ 1456161 h 1682256"/>
              <a:gd name="connsiteX36" fmla="*/ 1511900 w 2219254"/>
              <a:gd name="connsiteY36" fmla="*/ 1673811 h 1682256"/>
              <a:gd name="connsiteX37" fmla="*/ 1524455 w 2219254"/>
              <a:gd name="connsiteY37" fmla="*/ 1682256 h 1682256"/>
              <a:gd name="connsiteX38" fmla="*/ 1612066 w 2219254"/>
              <a:gd name="connsiteY38" fmla="*/ 1682256 h 1682256"/>
              <a:gd name="connsiteX39" fmla="*/ 1595398 w 2219254"/>
              <a:gd name="connsiteY39" fmla="*/ 1646935 h 1682256"/>
              <a:gd name="connsiteX40" fmla="*/ 1383011 w 2219254"/>
              <a:gd name="connsiteY40" fmla="*/ 1329528 h 1682256"/>
              <a:gd name="connsiteX41" fmla="*/ 1215410 w 2219254"/>
              <a:gd name="connsiteY41" fmla="*/ 1154088 h 1682256"/>
              <a:gd name="connsiteX42" fmla="*/ 1200970 w 2219254"/>
              <a:gd name="connsiteY42" fmla="*/ 1147356 h 1682256"/>
              <a:gd name="connsiteX43" fmla="*/ 1347408 w 2219254"/>
              <a:gd name="connsiteY43" fmla="*/ 1108978 h 1682256"/>
              <a:gd name="connsiteX44" fmla="*/ 1411587 w 2219254"/>
              <a:gd name="connsiteY44" fmla="*/ 1097242 h 1682256"/>
              <a:gd name="connsiteX45" fmla="*/ 1401655 w 2219254"/>
              <a:gd name="connsiteY45" fmla="*/ 1115985 h 1682256"/>
              <a:gd name="connsiteX46" fmla="*/ 1520908 w 2219254"/>
              <a:gd name="connsiteY46" fmla="*/ 1347542 h 1682256"/>
              <a:gd name="connsiteX47" fmla="*/ 1795371 w 2219254"/>
              <a:gd name="connsiteY47" fmla="*/ 1604936 h 1682256"/>
              <a:gd name="connsiteX48" fmla="*/ 1605358 w 2219254"/>
              <a:gd name="connsiteY48" fmla="*/ 1245289 h 1682256"/>
              <a:gd name="connsiteX49" fmla="*/ 1468127 w 2219254"/>
              <a:gd name="connsiteY49" fmla="*/ 1087062 h 1682256"/>
              <a:gd name="connsiteX50" fmla="*/ 1467904 w 2219254"/>
              <a:gd name="connsiteY50" fmla="*/ 1086944 h 1682256"/>
              <a:gd name="connsiteX51" fmla="*/ 1528160 w 2219254"/>
              <a:gd name="connsiteY51" fmla="*/ 1075926 h 1682256"/>
              <a:gd name="connsiteX52" fmla="*/ 1607463 w 2219254"/>
              <a:gd name="connsiteY52" fmla="*/ 1068500 h 1682256"/>
              <a:gd name="connsiteX53" fmla="*/ 1601585 w 2219254"/>
              <a:gd name="connsiteY53" fmla="*/ 1081782 h 1682256"/>
              <a:gd name="connsiteX54" fmla="*/ 1735706 w 2219254"/>
              <a:gd name="connsiteY54" fmla="*/ 1275576 h 1682256"/>
              <a:gd name="connsiteX55" fmla="*/ 2020775 w 2219254"/>
              <a:gd name="connsiteY55" fmla="*/ 1462377 h 1682256"/>
              <a:gd name="connsiteX56" fmla="*/ 1809613 w 2219254"/>
              <a:gd name="connsiteY56" fmla="*/ 1169840 h 1682256"/>
              <a:gd name="connsiteX57" fmla="*/ 1686318 w 2219254"/>
              <a:gd name="connsiteY57" fmla="*/ 1061667 h 1682256"/>
              <a:gd name="connsiteX58" fmla="*/ 1685516 w 2219254"/>
              <a:gd name="connsiteY58" fmla="*/ 1061191 h 1682256"/>
              <a:gd name="connsiteX59" fmla="*/ 1729086 w 2219254"/>
              <a:gd name="connsiteY59" fmla="*/ 1057111 h 1682256"/>
              <a:gd name="connsiteX60" fmla="*/ 1801781 w 2219254"/>
              <a:gd name="connsiteY60" fmla="*/ 1054024 h 1682256"/>
              <a:gd name="connsiteX61" fmla="*/ 1834012 w 2219254"/>
              <a:gd name="connsiteY61" fmla="*/ 1053594 h 1682256"/>
              <a:gd name="connsiteX62" fmla="*/ 1823525 w 2219254"/>
              <a:gd name="connsiteY62" fmla="*/ 1064732 h 1682256"/>
              <a:gd name="connsiteX63" fmla="*/ 1929115 w 2219254"/>
              <a:gd name="connsiteY63" fmla="*/ 1219685 h 1682256"/>
              <a:gd name="connsiteX64" fmla="*/ 2164933 w 2219254"/>
              <a:gd name="connsiteY64" fmla="*/ 1342943 h 1682256"/>
              <a:gd name="connsiteX65" fmla="*/ 1985430 w 2219254"/>
              <a:gd name="connsiteY65" fmla="*/ 1135165 h 1682256"/>
              <a:gd name="connsiteX66" fmla="*/ 1882232 w 2219254"/>
              <a:gd name="connsiteY66" fmla="*/ 1059952 h 1682256"/>
              <a:gd name="connsiteX67" fmla="*/ 1859637 w 2219254"/>
              <a:gd name="connsiteY67" fmla="*/ 1051107 h 1682256"/>
              <a:gd name="connsiteX68" fmla="*/ 1867220 w 2219254"/>
              <a:gd name="connsiteY68" fmla="*/ 1048669 h 1682256"/>
              <a:gd name="connsiteX69" fmla="*/ 2004097 w 2219254"/>
              <a:gd name="connsiteY69" fmla="*/ 934160 h 1682256"/>
              <a:gd name="connsiteX70" fmla="*/ 2218874 w 2219254"/>
              <a:gd name="connsiteY70" fmla="*/ 687526 h 1682256"/>
              <a:gd name="connsiteX71" fmla="*/ 1958325 w 2219254"/>
              <a:gd name="connsiteY71" fmla="*/ 863693 h 1682256"/>
              <a:gd name="connsiteX72" fmla="*/ 1828050 w 2219254"/>
              <a:gd name="connsiteY72" fmla="*/ 1046907 h 1682256"/>
              <a:gd name="connsiteX73" fmla="*/ 1835155 w 2219254"/>
              <a:gd name="connsiteY73" fmla="*/ 1052381 h 1682256"/>
              <a:gd name="connsiteX74" fmla="*/ 1834153 w 2219254"/>
              <a:gd name="connsiteY74" fmla="*/ 1053445 h 1682256"/>
              <a:gd name="connsiteX75" fmla="*/ 1830381 w 2219254"/>
              <a:gd name="connsiteY75" fmla="*/ 1052668 h 1682256"/>
              <a:gd name="connsiteX76" fmla="*/ 1804865 w 2219254"/>
              <a:gd name="connsiteY76" fmla="*/ 1047411 h 1682256"/>
              <a:gd name="connsiteX77" fmla="*/ 1732610 w 2219254"/>
              <a:gd name="connsiteY77" fmla="*/ 1046529 h 1682256"/>
              <a:gd name="connsiteX78" fmla="*/ 1669279 w 2219254"/>
              <a:gd name="connsiteY78" fmla="*/ 1051544 h 1682256"/>
              <a:gd name="connsiteX79" fmla="*/ 1662239 w 2219254"/>
              <a:gd name="connsiteY79" fmla="*/ 1047362 h 1682256"/>
              <a:gd name="connsiteX80" fmla="*/ 1645373 w 2219254"/>
              <a:gd name="connsiteY80" fmla="*/ 1041691 h 1682256"/>
              <a:gd name="connsiteX81" fmla="*/ 1668203 w 2219254"/>
              <a:gd name="connsiteY81" fmla="*/ 1021631 h 1682256"/>
              <a:gd name="connsiteX82" fmla="*/ 1796294 w 2219254"/>
              <a:gd name="connsiteY82" fmla="*/ 870575 h 1682256"/>
              <a:gd name="connsiteX83" fmla="*/ 2011135 w 2219254"/>
              <a:gd name="connsiteY83" fmla="*/ 510309 h 1682256"/>
              <a:gd name="connsiteX84" fmla="*/ 1725855 w 2219254"/>
              <a:gd name="connsiteY84" fmla="*/ 789338 h 1682256"/>
              <a:gd name="connsiteX85" fmla="*/ 1592020 w 2219254"/>
              <a:gd name="connsiteY85" fmla="*/ 1050708 h 1682256"/>
              <a:gd name="connsiteX86" fmla="*/ 1603652 w 2219254"/>
              <a:gd name="connsiteY86" fmla="*/ 1056742 h 1682256"/>
              <a:gd name="connsiteX87" fmla="*/ 1530356 w 2219254"/>
              <a:gd name="connsiteY87" fmla="*/ 1062547 h 1682256"/>
              <a:gd name="connsiteX88" fmla="*/ 1444008 w 2219254"/>
              <a:gd name="connsiteY88" fmla="*/ 1076973 h 1682256"/>
              <a:gd name="connsiteX89" fmla="*/ 1436128 w 2219254"/>
              <a:gd name="connsiteY89" fmla="*/ 1076208 h 1682256"/>
              <a:gd name="connsiteX90" fmla="*/ 1431996 w 2219254"/>
              <a:gd name="connsiteY90" fmla="*/ 1078980 h 1682256"/>
              <a:gd name="connsiteX91" fmla="*/ 1348409 w 2219254"/>
              <a:gd name="connsiteY91" fmla="*/ 1092945 h 1682256"/>
              <a:gd name="connsiteX92" fmla="*/ 1174737 w 2219254"/>
              <a:gd name="connsiteY92" fmla="*/ 1136495 h 1682256"/>
              <a:gd name="connsiteX93" fmla="*/ 1183038 w 2219254"/>
              <a:gd name="connsiteY93" fmla="*/ 1132271 h 1682256"/>
              <a:gd name="connsiteX94" fmla="*/ 1295147 w 2219254"/>
              <a:gd name="connsiteY94" fmla="*/ 793991 h 1682256"/>
              <a:gd name="connsiteX95" fmla="*/ 1316312 w 2219254"/>
              <a:gd name="connsiteY95" fmla="*/ 212005 h 1682256"/>
              <a:gd name="connsiteX96" fmla="*/ 1171684 w 2219254"/>
              <a:gd name="connsiteY96" fmla="*/ 762246 h 1682256"/>
              <a:gd name="connsiteX97" fmla="*/ 1157574 w 2219254"/>
              <a:gd name="connsiteY97" fmla="*/ 1139656 h 1682256"/>
              <a:gd name="connsiteX98" fmla="*/ 1163411 w 2219254"/>
              <a:gd name="connsiteY98" fmla="*/ 1139335 h 1682256"/>
              <a:gd name="connsiteX99" fmla="*/ 1161006 w 2219254"/>
              <a:gd name="connsiteY99" fmla="*/ 1139938 h 1682256"/>
              <a:gd name="connsiteX100" fmla="*/ 1016408 w 2219254"/>
              <a:gd name="connsiteY100" fmla="*/ 1186824 h 1682256"/>
              <a:gd name="connsiteX101" fmla="*/ 893920 w 2219254"/>
              <a:gd name="connsiteY101" fmla="*/ 1234231 h 1682256"/>
              <a:gd name="connsiteX102" fmla="*/ 895249 w 2219254"/>
              <a:gd name="connsiteY102" fmla="*/ 1233393 h 1682256"/>
              <a:gd name="connsiteX103" fmla="*/ 992601 w 2219254"/>
              <a:gd name="connsiteY103" fmla="*/ 832889 h 1682256"/>
              <a:gd name="connsiteX104" fmla="*/ 964345 w 2219254"/>
              <a:gd name="connsiteY104" fmla="*/ 152605 h 1682256"/>
              <a:gd name="connsiteX105" fmla="*/ 847788 w 2219254"/>
              <a:gd name="connsiteY105" fmla="*/ 818789 h 1682256"/>
              <a:gd name="connsiteX106" fmla="*/ 865448 w 2219254"/>
              <a:gd name="connsiteY106" fmla="*/ 1245289 h 1682256"/>
              <a:gd name="connsiteX107" fmla="*/ 865864 w 2219254"/>
              <a:gd name="connsiteY107" fmla="*/ 1245222 h 1682256"/>
              <a:gd name="connsiteX108" fmla="*/ 715393 w 2219254"/>
              <a:gd name="connsiteY108" fmla="*/ 1312806 h 1682256"/>
              <a:gd name="connsiteX109" fmla="*/ 526836 w 2219254"/>
              <a:gd name="connsiteY109" fmla="*/ 1410454 h 1682256"/>
              <a:gd name="connsiteX110" fmla="*/ 519813 w 2219254"/>
              <a:gd name="connsiteY110" fmla="*/ 1413236 h 1682256"/>
              <a:gd name="connsiteX111" fmla="*/ 521195 w 2219254"/>
              <a:gd name="connsiteY111" fmla="*/ 1412325 h 1682256"/>
              <a:gd name="connsiteX112" fmla="*/ 647621 w 2219254"/>
              <a:gd name="connsiteY112" fmla="*/ 924288 h 1682256"/>
              <a:gd name="connsiteX113" fmla="*/ 637002 w 2219254"/>
              <a:gd name="connsiteY113" fmla="*/ 106044 h 1682256"/>
              <a:gd name="connsiteX114" fmla="*/ 244682 w 2219254"/>
              <a:gd name="connsiteY114" fmla="*/ 79 h 1682256"/>
              <a:gd name="connsiteX115" fmla="*/ 62109 w 2219254"/>
              <a:gd name="connsiteY115" fmla="*/ 1053983 h 1682256"/>
              <a:gd name="connsiteX116" fmla="*/ 9204 w 2219254"/>
              <a:gd name="connsiteY116" fmla="*/ 1659561 h 1682256"/>
              <a:gd name="connsiteX117" fmla="*/ 22002 w 2219254"/>
              <a:gd name="connsiteY117" fmla="*/ 1682256 h 1682256"/>
              <a:gd name="connsiteX118" fmla="*/ 93377 w 2219254"/>
              <a:gd name="connsiteY118" fmla="*/ 1682256 h 1682256"/>
              <a:gd name="connsiteX119" fmla="*/ 115213 w 2219254"/>
              <a:gd name="connsiteY119" fmla="*/ 1664979 h 1682256"/>
              <a:gd name="connsiteX120" fmla="*/ 269259 w 2219254"/>
              <a:gd name="connsiteY120" fmla="*/ 1043409 h 1682256"/>
              <a:gd name="connsiteX121" fmla="*/ 244682 w 2219254"/>
              <a:gd name="connsiteY121" fmla="*/ 79 h 1682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</a:cxnLst>
            <a:rect l="l" t="t" r="r" b="b"/>
            <a:pathLst>
              <a:path w="2219254" h="1682256">
                <a:moveTo>
                  <a:pt x="1662411" y="356487"/>
                </a:moveTo>
                <a:cubicBezTo>
                  <a:pt x="1648297" y="349442"/>
                  <a:pt x="1556558" y="515015"/>
                  <a:pt x="1461291" y="765137"/>
                </a:cubicBezTo>
                <a:cubicBezTo>
                  <a:pt x="1358967" y="1029350"/>
                  <a:pt x="1369552" y="1064578"/>
                  <a:pt x="1397780" y="1075147"/>
                </a:cubicBezTo>
                <a:cubicBezTo>
                  <a:pt x="1422478" y="1089238"/>
                  <a:pt x="1457763" y="1075147"/>
                  <a:pt x="1556558" y="814456"/>
                </a:cubicBezTo>
                <a:cubicBezTo>
                  <a:pt x="1651826" y="571381"/>
                  <a:pt x="1672996" y="363533"/>
                  <a:pt x="1662411" y="356487"/>
                </a:cubicBezTo>
                <a:close/>
                <a:moveTo>
                  <a:pt x="637002" y="106044"/>
                </a:moveTo>
                <a:cubicBezTo>
                  <a:pt x="615766" y="98990"/>
                  <a:pt x="555594" y="448154"/>
                  <a:pt x="481265" y="913707"/>
                </a:cubicBezTo>
                <a:cubicBezTo>
                  <a:pt x="403397" y="1393368"/>
                  <a:pt x="431713" y="1432164"/>
                  <a:pt x="484805" y="1428637"/>
                </a:cubicBezTo>
                <a:lnTo>
                  <a:pt x="500596" y="1425056"/>
                </a:lnTo>
                <a:lnTo>
                  <a:pt x="499155" y="1426213"/>
                </a:lnTo>
                <a:lnTo>
                  <a:pt x="313589" y="1536101"/>
                </a:lnTo>
                <a:cubicBezTo>
                  <a:pt x="244002" y="1579822"/>
                  <a:pt x="173034" y="1626909"/>
                  <a:pt x="100579" y="1677534"/>
                </a:cubicBezTo>
                <a:lnTo>
                  <a:pt x="94136" y="1682256"/>
                </a:lnTo>
                <a:lnTo>
                  <a:pt x="150306" y="1682256"/>
                </a:lnTo>
                <a:lnTo>
                  <a:pt x="340899" y="1553382"/>
                </a:lnTo>
                <a:lnTo>
                  <a:pt x="467708" y="1477211"/>
                </a:lnTo>
                <a:lnTo>
                  <a:pt x="463590" y="1505534"/>
                </a:lnTo>
                <a:cubicBezTo>
                  <a:pt x="463144" y="1535309"/>
                  <a:pt x="472052" y="1575202"/>
                  <a:pt x="497826" y="1631346"/>
                </a:cubicBezTo>
                <a:lnTo>
                  <a:pt x="525200" y="1682256"/>
                </a:lnTo>
                <a:lnTo>
                  <a:pt x="784679" y="1682256"/>
                </a:lnTo>
                <a:lnTo>
                  <a:pt x="784417" y="1681855"/>
                </a:lnTo>
                <a:cubicBezTo>
                  <a:pt x="682468" y="1531965"/>
                  <a:pt x="621827" y="1457901"/>
                  <a:pt x="580520" y="1427041"/>
                </a:cubicBezTo>
                <a:lnTo>
                  <a:pt x="566271" y="1419040"/>
                </a:lnTo>
                <a:lnTo>
                  <a:pt x="757093" y="1319364"/>
                </a:lnTo>
                <a:lnTo>
                  <a:pt x="841543" y="1280925"/>
                </a:lnTo>
                <a:lnTo>
                  <a:pt x="836490" y="1288627"/>
                </a:lnTo>
                <a:cubicBezTo>
                  <a:pt x="822122" y="1331903"/>
                  <a:pt x="837976" y="1415813"/>
                  <a:pt x="956885" y="1632526"/>
                </a:cubicBezTo>
                <a:lnTo>
                  <a:pt x="986644" y="1682256"/>
                </a:lnTo>
                <a:lnTo>
                  <a:pt x="1180166" y="1682256"/>
                </a:lnTo>
                <a:lnTo>
                  <a:pt x="1087244" y="1498622"/>
                </a:lnTo>
                <a:cubicBezTo>
                  <a:pt x="1011495" y="1359433"/>
                  <a:pt x="963932" y="1289838"/>
                  <a:pt x="930461" y="1259445"/>
                </a:cubicBezTo>
                <a:lnTo>
                  <a:pt x="915290" y="1248797"/>
                </a:lnTo>
                <a:lnTo>
                  <a:pt x="1017658" y="1207791"/>
                </a:lnTo>
                <a:lnTo>
                  <a:pt x="1149319" y="1163527"/>
                </a:lnTo>
                <a:lnTo>
                  <a:pt x="1135020" y="1192012"/>
                </a:lnTo>
                <a:cubicBezTo>
                  <a:pt x="1127432" y="1230596"/>
                  <a:pt x="1152505" y="1297870"/>
                  <a:pt x="1284474" y="1456161"/>
                </a:cubicBezTo>
                <a:cubicBezTo>
                  <a:pt x="1365415" y="1554653"/>
                  <a:pt x="1448115" y="1627643"/>
                  <a:pt x="1511900" y="1673811"/>
                </a:cubicBezTo>
                <a:lnTo>
                  <a:pt x="1524455" y="1682256"/>
                </a:lnTo>
                <a:lnTo>
                  <a:pt x="1612066" y="1682256"/>
                </a:lnTo>
                <a:lnTo>
                  <a:pt x="1595398" y="1646935"/>
                </a:lnTo>
                <a:cubicBezTo>
                  <a:pt x="1556220" y="1569988"/>
                  <a:pt x="1481988" y="1450445"/>
                  <a:pt x="1383011" y="1329528"/>
                </a:cubicBezTo>
                <a:cubicBezTo>
                  <a:pt x="1298551" y="1225759"/>
                  <a:pt x="1248403" y="1174754"/>
                  <a:pt x="1215410" y="1154088"/>
                </a:cubicBezTo>
                <a:lnTo>
                  <a:pt x="1200970" y="1147356"/>
                </a:lnTo>
                <a:lnTo>
                  <a:pt x="1347408" y="1108978"/>
                </a:lnTo>
                <a:lnTo>
                  <a:pt x="1411587" y="1097242"/>
                </a:lnTo>
                <a:lnTo>
                  <a:pt x="1401655" y="1115985"/>
                </a:lnTo>
                <a:cubicBezTo>
                  <a:pt x="1394893" y="1148545"/>
                  <a:pt x="1415345" y="1207385"/>
                  <a:pt x="1520908" y="1347542"/>
                </a:cubicBezTo>
                <a:cubicBezTo>
                  <a:pt x="1651102" y="1527365"/>
                  <a:pt x="1784814" y="1619040"/>
                  <a:pt x="1795371" y="1604936"/>
                </a:cubicBezTo>
                <a:cubicBezTo>
                  <a:pt x="1805927" y="1590833"/>
                  <a:pt x="1735552" y="1418061"/>
                  <a:pt x="1605358" y="1245289"/>
                </a:cubicBezTo>
                <a:cubicBezTo>
                  <a:pt x="1536742" y="1151851"/>
                  <a:pt x="1495397" y="1106014"/>
                  <a:pt x="1468127" y="1087062"/>
                </a:cubicBezTo>
                <a:lnTo>
                  <a:pt x="1467904" y="1086944"/>
                </a:lnTo>
                <a:lnTo>
                  <a:pt x="1528160" y="1075926"/>
                </a:lnTo>
                <a:lnTo>
                  <a:pt x="1607463" y="1068500"/>
                </a:lnTo>
                <a:lnTo>
                  <a:pt x="1601585" y="1081782"/>
                </a:lnTo>
                <a:cubicBezTo>
                  <a:pt x="1597791" y="1111685"/>
                  <a:pt x="1622206" y="1161910"/>
                  <a:pt x="1735706" y="1275576"/>
                </a:cubicBezTo>
                <a:cubicBezTo>
                  <a:pt x="1876481" y="1416558"/>
                  <a:pt x="2013736" y="1476475"/>
                  <a:pt x="2020775" y="1462377"/>
                </a:cubicBezTo>
                <a:cubicBezTo>
                  <a:pt x="2031333" y="1448279"/>
                  <a:pt x="1946868" y="1307297"/>
                  <a:pt x="1809613" y="1169840"/>
                </a:cubicBezTo>
                <a:cubicBezTo>
                  <a:pt x="1752863" y="1114329"/>
                  <a:pt x="1713930" y="1080625"/>
                  <a:pt x="1686318" y="1061667"/>
                </a:cubicBezTo>
                <a:lnTo>
                  <a:pt x="1685516" y="1061191"/>
                </a:lnTo>
                <a:lnTo>
                  <a:pt x="1729086" y="1057111"/>
                </a:lnTo>
                <a:cubicBezTo>
                  <a:pt x="1757283" y="1055347"/>
                  <a:pt x="1782836" y="1054465"/>
                  <a:pt x="1801781" y="1054024"/>
                </a:cubicBezTo>
                <a:lnTo>
                  <a:pt x="1834012" y="1053594"/>
                </a:lnTo>
                <a:lnTo>
                  <a:pt x="1823525" y="1064732"/>
                </a:lnTo>
                <a:cubicBezTo>
                  <a:pt x="1809447" y="1085862"/>
                  <a:pt x="1805927" y="1117557"/>
                  <a:pt x="1929115" y="1219685"/>
                </a:cubicBezTo>
                <a:cubicBezTo>
                  <a:pt x="2048784" y="1318291"/>
                  <a:pt x="2157893" y="1357029"/>
                  <a:pt x="2164933" y="1342943"/>
                </a:cubicBezTo>
                <a:cubicBezTo>
                  <a:pt x="2171972" y="1332378"/>
                  <a:pt x="2101579" y="1230250"/>
                  <a:pt x="1985430" y="1135165"/>
                </a:cubicBezTo>
                <a:cubicBezTo>
                  <a:pt x="1937914" y="1095546"/>
                  <a:pt x="1905247" y="1072270"/>
                  <a:pt x="1882232" y="1059952"/>
                </a:cubicBezTo>
                <a:lnTo>
                  <a:pt x="1859637" y="1051107"/>
                </a:lnTo>
                <a:lnTo>
                  <a:pt x="1867220" y="1048669"/>
                </a:lnTo>
                <a:cubicBezTo>
                  <a:pt x="1891427" y="1034576"/>
                  <a:pt x="1931917" y="1001103"/>
                  <a:pt x="2004097" y="934160"/>
                </a:cubicBezTo>
                <a:cubicBezTo>
                  <a:pt x="2134372" y="807319"/>
                  <a:pt x="2225916" y="694572"/>
                  <a:pt x="2218874" y="687526"/>
                </a:cubicBezTo>
                <a:cubicBezTo>
                  <a:pt x="2211832" y="676956"/>
                  <a:pt x="2088599" y="740376"/>
                  <a:pt x="1958325" y="863693"/>
                </a:cubicBezTo>
                <a:cubicBezTo>
                  <a:pt x="1817487" y="997580"/>
                  <a:pt x="1817487" y="1025767"/>
                  <a:pt x="1828050" y="1046907"/>
                </a:cubicBezTo>
                <a:lnTo>
                  <a:pt x="1835155" y="1052381"/>
                </a:lnTo>
                <a:lnTo>
                  <a:pt x="1834153" y="1053445"/>
                </a:lnTo>
                <a:lnTo>
                  <a:pt x="1830381" y="1052668"/>
                </a:lnTo>
                <a:lnTo>
                  <a:pt x="1804865" y="1047411"/>
                </a:lnTo>
                <a:cubicBezTo>
                  <a:pt x="1786361" y="1045647"/>
                  <a:pt x="1760807" y="1044765"/>
                  <a:pt x="1732610" y="1046529"/>
                </a:cubicBezTo>
                <a:lnTo>
                  <a:pt x="1669279" y="1051544"/>
                </a:lnTo>
                <a:lnTo>
                  <a:pt x="1662239" y="1047362"/>
                </a:lnTo>
                <a:lnTo>
                  <a:pt x="1645373" y="1041691"/>
                </a:lnTo>
                <a:lnTo>
                  <a:pt x="1668203" y="1021631"/>
                </a:lnTo>
                <a:cubicBezTo>
                  <a:pt x="1697404" y="993257"/>
                  <a:pt x="1738182" y="946072"/>
                  <a:pt x="1796294" y="870575"/>
                </a:cubicBezTo>
                <a:cubicBezTo>
                  <a:pt x="1940696" y="683378"/>
                  <a:pt x="2021701" y="520905"/>
                  <a:pt x="2011135" y="510309"/>
                </a:cubicBezTo>
                <a:cubicBezTo>
                  <a:pt x="2000569" y="499713"/>
                  <a:pt x="1866734" y="605673"/>
                  <a:pt x="1725855" y="789338"/>
                </a:cubicBezTo>
                <a:cubicBezTo>
                  <a:pt x="1570888" y="990663"/>
                  <a:pt x="1570888" y="1029516"/>
                  <a:pt x="1592020" y="1050708"/>
                </a:cubicBezTo>
                <a:lnTo>
                  <a:pt x="1603652" y="1056742"/>
                </a:lnTo>
                <a:lnTo>
                  <a:pt x="1530356" y="1062547"/>
                </a:lnTo>
                <a:lnTo>
                  <a:pt x="1444008" y="1076973"/>
                </a:lnTo>
                <a:lnTo>
                  <a:pt x="1436128" y="1076208"/>
                </a:lnTo>
                <a:lnTo>
                  <a:pt x="1431996" y="1078980"/>
                </a:lnTo>
                <a:lnTo>
                  <a:pt x="1348409" y="1092945"/>
                </a:lnTo>
                <a:lnTo>
                  <a:pt x="1174737" y="1136495"/>
                </a:lnTo>
                <a:lnTo>
                  <a:pt x="1183038" y="1132271"/>
                </a:lnTo>
                <a:cubicBezTo>
                  <a:pt x="1210487" y="1110777"/>
                  <a:pt x="1244880" y="1034722"/>
                  <a:pt x="1295147" y="793991"/>
                </a:cubicBezTo>
                <a:cubicBezTo>
                  <a:pt x="1355114" y="480071"/>
                  <a:pt x="1330422" y="219060"/>
                  <a:pt x="1316312" y="212005"/>
                </a:cubicBezTo>
                <a:cubicBezTo>
                  <a:pt x="1298674" y="204951"/>
                  <a:pt x="1238707" y="441272"/>
                  <a:pt x="1171684" y="762246"/>
                </a:cubicBezTo>
                <a:cubicBezTo>
                  <a:pt x="1104662" y="1097330"/>
                  <a:pt x="1118772" y="1132602"/>
                  <a:pt x="1157574" y="1139656"/>
                </a:cubicBezTo>
                <a:lnTo>
                  <a:pt x="1163411" y="1139335"/>
                </a:lnTo>
                <a:lnTo>
                  <a:pt x="1161006" y="1139938"/>
                </a:lnTo>
                <a:cubicBezTo>
                  <a:pt x="1113409" y="1153865"/>
                  <a:pt x="1065228" y="1169464"/>
                  <a:pt x="1016408" y="1186824"/>
                </a:cubicBezTo>
                <a:lnTo>
                  <a:pt x="893920" y="1234231"/>
                </a:lnTo>
                <a:lnTo>
                  <a:pt x="895249" y="1233393"/>
                </a:lnTo>
                <a:cubicBezTo>
                  <a:pt x="925713" y="1204975"/>
                  <a:pt x="958164" y="1113110"/>
                  <a:pt x="992601" y="832889"/>
                </a:cubicBezTo>
                <a:cubicBezTo>
                  <a:pt x="1031453" y="466311"/>
                  <a:pt x="982005" y="159654"/>
                  <a:pt x="964345" y="152605"/>
                </a:cubicBezTo>
                <a:cubicBezTo>
                  <a:pt x="946685" y="149080"/>
                  <a:pt x="897236" y="434588"/>
                  <a:pt x="847788" y="818789"/>
                </a:cubicBezTo>
                <a:cubicBezTo>
                  <a:pt x="798340" y="1210041"/>
                  <a:pt x="819532" y="1245289"/>
                  <a:pt x="865448" y="1245289"/>
                </a:cubicBezTo>
                <a:lnTo>
                  <a:pt x="865864" y="1245222"/>
                </a:lnTo>
                <a:lnTo>
                  <a:pt x="715393" y="1312806"/>
                </a:lnTo>
                <a:lnTo>
                  <a:pt x="526836" y="1410454"/>
                </a:lnTo>
                <a:lnTo>
                  <a:pt x="519813" y="1413236"/>
                </a:lnTo>
                <a:lnTo>
                  <a:pt x="521195" y="1412325"/>
                </a:lnTo>
                <a:cubicBezTo>
                  <a:pt x="559355" y="1376615"/>
                  <a:pt x="602493" y="1265517"/>
                  <a:pt x="647621" y="924288"/>
                </a:cubicBezTo>
                <a:cubicBezTo>
                  <a:pt x="707792" y="483424"/>
                  <a:pt x="654700" y="116624"/>
                  <a:pt x="637002" y="106044"/>
                </a:cubicBezTo>
                <a:close/>
                <a:moveTo>
                  <a:pt x="244682" y="79"/>
                </a:moveTo>
                <a:cubicBezTo>
                  <a:pt x="223616" y="-6970"/>
                  <a:pt x="156907" y="454774"/>
                  <a:pt x="62109" y="1053983"/>
                </a:cubicBezTo>
                <a:cubicBezTo>
                  <a:pt x="-1528" y="1437301"/>
                  <a:pt x="-10305" y="1597568"/>
                  <a:pt x="9204" y="1659561"/>
                </a:cubicBezTo>
                <a:lnTo>
                  <a:pt x="22002" y="1682256"/>
                </a:lnTo>
                <a:lnTo>
                  <a:pt x="93377" y="1682256"/>
                </a:lnTo>
                <a:lnTo>
                  <a:pt x="115213" y="1664979"/>
                </a:lnTo>
                <a:cubicBezTo>
                  <a:pt x="162612" y="1614421"/>
                  <a:pt x="213961" y="1471668"/>
                  <a:pt x="269259" y="1043409"/>
                </a:cubicBezTo>
                <a:cubicBezTo>
                  <a:pt x="335968" y="482972"/>
                  <a:pt x="265748" y="10654"/>
                  <a:pt x="244682" y="79"/>
                </a:cubicBezTo>
                <a:close/>
              </a:path>
            </a:pathLst>
          </a:custGeom>
          <a:solidFill>
            <a:srgbClr val="1D26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/>
          </a:p>
        </p:txBody>
      </p:sp>
      <p:grpSp>
        <p:nvGrpSpPr>
          <p:cNvPr id="1218" name="Group 1217">
            <a:extLst>
              <a:ext uri="{FF2B5EF4-FFF2-40B4-BE49-F238E27FC236}">
                <a16:creationId xmlns:a16="http://schemas.microsoft.com/office/drawing/2014/main" id="{71090BBB-34E8-4467-BF59-31BCD3A41EAE}"/>
              </a:ext>
            </a:extLst>
          </p:cNvPr>
          <p:cNvGrpSpPr/>
          <p:nvPr/>
        </p:nvGrpSpPr>
        <p:grpSpPr>
          <a:xfrm>
            <a:off x="3714606" y="4655821"/>
            <a:ext cx="2336798" cy="2202179"/>
            <a:chOff x="3714606" y="4655821"/>
            <a:chExt cx="2336798" cy="2202179"/>
          </a:xfrm>
        </p:grpSpPr>
        <p:sp>
          <p:nvSpPr>
            <p:cNvPr id="1107" name="Freeform 96">
              <a:extLst>
                <a:ext uri="{FF2B5EF4-FFF2-40B4-BE49-F238E27FC236}">
                  <a16:creationId xmlns:a16="http://schemas.microsoft.com/office/drawing/2014/main" id="{CDF19A70-5DC3-4804-A9D5-B6926693EBB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103538" y="4692815"/>
              <a:ext cx="198436" cy="762915"/>
            </a:xfrm>
            <a:custGeom>
              <a:avLst/>
              <a:gdLst>
                <a:gd name="T0" fmla="*/ 14 w 56"/>
                <a:gd name="T1" fmla="*/ 214 h 216"/>
                <a:gd name="T2" fmla="*/ 12 w 56"/>
                <a:gd name="T3" fmla="*/ 128 h 216"/>
                <a:gd name="T4" fmla="*/ 51 w 56"/>
                <a:gd name="T5" fmla="*/ 0 h 216"/>
                <a:gd name="T6" fmla="*/ 42 w 56"/>
                <a:gd name="T7" fmla="*/ 129 h 216"/>
                <a:gd name="T8" fmla="*/ 14 w 56"/>
                <a:gd name="T9" fmla="*/ 214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16">
                  <a:moveTo>
                    <a:pt x="14" y="214"/>
                  </a:moveTo>
                  <a:cubicBezTo>
                    <a:pt x="6" y="214"/>
                    <a:pt x="0" y="205"/>
                    <a:pt x="12" y="128"/>
                  </a:cubicBezTo>
                  <a:cubicBezTo>
                    <a:pt x="23" y="54"/>
                    <a:pt x="47" y="0"/>
                    <a:pt x="51" y="0"/>
                  </a:cubicBezTo>
                  <a:cubicBezTo>
                    <a:pt x="56" y="0"/>
                    <a:pt x="54" y="54"/>
                    <a:pt x="42" y="129"/>
                  </a:cubicBezTo>
                  <a:cubicBezTo>
                    <a:pt x="30" y="208"/>
                    <a:pt x="23" y="216"/>
                    <a:pt x="14" y="214"/>
                  </a:cubicBezTo>
                  <a:close/>
                </a:path>
              </a:pathLst>
            </a:custGeom>
            <a:solidFill>
              <a:srgbClr val="68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108" name="Freeform 97">
              <a:extLst>
                <a:ext uri="{FF2B5EF4-FFF2-40B4-BE49-F238E27FC236}">
                  <a16:creationId xmlns:a16="http://schemas.microsoft.com/office/drawing/2014/main" id="{F1EA867F-5A4F-4BED-8C9A-384D4336E8D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733640" y="4739053"/>
              <a:ext cx="391091" cy="899701"/>
            </a:xfrm>
            <a:custGeom>
              <a:avLst/>
              <a:gdLst>
                <a:gd name="T0" fmla="*/ 15 w 111"/>
                <a:gd name="T1" fmla="*/ 250 h 255"/>
                <a:gd name="T2" fmla="*/ 30 w 111"/>
                <a:gd name="T3" fmla="*/ 146 h 255"/>
                <a:gd name="T4" fmla="*/ 107 w 111"/>
                <a:gd name="T5" fmla="*/ 0 h 255"/>
                <a:gd name="T6" fmla="*/ 64 w 111"/>
                <a:gd name="T7" fmla="*/ 156 h 255"/>
                <a:gd name="T8" fmla="*/ 15 w 111"/>
                <a:gd name="T9" fmla="*/ 25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55">
                  <a:moveTo>
                    <a:pt x="15" y="250"/>
                  </a:moveTo>
                  <a:cubicBezTo>
                    <a:pt x="6" y="247"/>
                    <a:pt x="0" y="235"/>
                    <a:pt x="30" y="146"/>
                  </a:cubicBezTo>
                  <a:cubicBezTo>
                    <a:pt x="59" y="61"/>
                    <a:pt x="102" y="0"/>
                    <a:pt x="107" y="0"/>
                  </a:cubicBezTo>
                  <a:cubicBezTo>
                    <a:pt x="111" y="1"/>
                    <a:pt x="94" y="67"/>
                    <a:pt x="64" y="156"/>
                  </a:cubicBezTo>
                  <a:cubicBezTo>
                    <a:pt x="34" y="248"/>
                    <a:pt x="25" y="255"/>
                    <a:pt x="15" y="250"/>
                  </a:cubicBezTo>
                  <a:close/>
                </a:path>
              </a:pathLst>
            </a:custGeom>
            <a:solidFill>
              <a:srgbClr val="68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DB561FF0-E5A2-4A57-90A9-D12C78A5372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14606" y="4655821"/>
              <a:ext cx="2336798" cy="2202179"/>
            </a:xfrm>
            <a:custGeom>
              <a:avLst/>
              <a:gdLst>
                <a:gd name="connsiteX0" fmla="*/ 549422 w 2336798"/>
                <a:gd name="connsiteY0" fmla="*/ 59 h 2202179"/>
                <a:gd name="connsiteX1" fmla="*/ 559988 w 2336798"/>
                <a:gd name="connsiteY1" fmla="*/ 415745 h 2202179"/>
                <a:gd name="connsiteX2" fmla="*/ 605773 w 2336798"/>
                <a:gd name="connsiteY2" fmla="*/ 641202 h 2202179"/>
                <a:gd name="connsiteX3" fmla="*/ 581120 w 2336798"/>
                <a:gd name="connsiteY3" fmla="*/ 637679 h 2202179"/>
                <a:gd name="connsiteX4" fmla="*/ 528291 w 2336798"/>
                <a:gd name="connsiteY4" fmla="*/ 602452 h 2202179"/>
                <a:gd name="connsiteX5" fmla="*/ 436720 w 2336798"/>
                <a:gd name="connsiteY5" fmla="*/ 556656 h 2202179"/>
                <a:gd name="connsiteX6" fmla="*/ 443764 w 2336798"/>
                <a:gd name="connsiteY6" fmla="*/ 553133 h 2202179"/>
                <a:gd name="connsiteX7" fmla="*/ 419111 w 2336798"/>
                <a:gd name="connsiteY7" fmla="*/ 331199 h 2202179"/>
                <a:gd name="connsiteX8" fmla="*/ 281755 w 2336798"/>
                <a:gd name="connsiteY8" fmla="*/ 49378 h 2202179"/>
                <a:gd name="connsiteX9" fmla="*/ 348672 w 2336798"/>
                <a:gd name="connsiteY9" fmla="*/ 369949 h 2202179"/>
                <a:gd name="connsiteX10" fmla="*/ 408545 w 2336798"/>
                <a:gd name="connsiteY10" fmla="*/ 542565 h 2202179"/>
                <a:gd name="connsiteX11" fmla="*/ 264145 w 2336798"/>
                <a:gd name="connsiteY11" fmla="*/ 553133 h 2202179"/>
                <a:gd name="connsiteX12" fmla="*/ 0 w 2336798"/>
                <a:gd name="connsiteY12" fmla="*/ 644725 h 2202179"/>
                <a:gd name="connsiteX13" fmla="*/ 267667 w 2336798"/>
                <a:gd name="connsiteY13" fmla="*/ 655293 h 2202179"/>
                <a:gd name="connsiteX14" fmla="*/ 436720 w 2336798"/>
                <a:gd name="connsiteY14" fmla="*/ 570747 h 2202179"/>
                <a:gd name="connsiteX15" fmla="*/ 436720 w 2336798"/>
                <a:gd name="connsiteY15" fmla="*/ 560178 h 2202179"/>
                <a:gd name="connsiteX16" fmla="*/ 521247 w 2336798"/>
                <a:gd name="connsiteY16" fmla="*/ 609497 h 2202179"/>
                <a:gd name="connsiteX17" fmla="*/ 563510 w 2336798"/>
                <a:gd name="connsiteY17" fmla="*/ 637679 h 2202179"/>
                <a:gd name="connsiteX18" fmla="*/ 397979 w 2336798"/>
                <a:gd name="connsiteY18" fmla="*/ 672907 h 2202179"/>
                <a:gd name="connsiteX19" fmla="*/ 66917 w 2336798"/>
                <a:gd name="connsiteY19" fmla="*/ 817340 h 2202179"/>
                <a:gd name="connsiteX20" fmla="*/ 408545 w 2336798"/>
                <a:gd name="connsiteY20" fmla="*/ 799726 h 2202179"/>
                <a:gd name="connsiteX21" fmla="*/ 626905 w 2336798"/>
                <a:gd name="connsiteY21" fmla="*/ 679952 h 2202179"/>
                <a:gd name="connsiteX22" fmla="*/ 736085 w 2336798"/>
                <a:gd name="connsiteY22" fmla="*/ 768022 h 2202179"/>
                <a:gd name="connsiteX23" fmla="*/ 538856 w 2336798"/>
                <a:gd name="connsiteY23" fmla="*/ 834954 h 2202179"/>
                <a:gd name="connsiteX24" fmla="*/ 193707 w 2336798"/>
                <a:gd name="connsiteY24" fmla="*/ 1053365 h 2202179"/>
                <a:gd name="connsiteX25" fmla="*/ 559988 w 2336798"/>
                <a:gd name="connsiteY25" fmla="*/ 968819 h 2202179"/>
                <a:gd name="connsiteX26" fmla="*/ 781870 w 2336798"/>
                <a:gd name="connsiteY26" fmla="*/ 806772 h 2202179"/>
                <a:gd name="connsiteX27" fmla="*/ 933313 w 2336798"/>
                <a:gd name="connsiteY27" fmla="*/ 951205 h 2202179"/>
                <a:gd name="connsiteX28" fmla="*/ 686778 w 2336798"/>
                <a:gd name="connsiteY28" fmla="*/ 1018138 h 2202179"/>
                <a:gd name="connsiteX29" fmla="*/ 278233 w 2336798"/>
                <a:gd name="connsiteY29" fmla="*/ 1247117 h 2202179"/>
                <a:gd name="connsiteX30" fmla="*/ 711431 w 2336798"/>
                <a:gd name="connsiteY30" fmla="*/ 1180185 h 2202179"/>
                <a:gd name="connsiteX31" fmla="*/ 972054 w 2336798"/>
                <a:gd name="connsiteY31" fmla="*/ 993478 h 2202179"/>
                <a:gd name="connsiteX32" fmla="*/ 1134063 w 2336798"/>
                <a:gd name="connsiteY32" fmla="*/ 1183708 h 2202179"/>
                <a:gd name="connsiteX33" fmla="*/ 859353 w 2336798"/>
                <a:gd name="connsiteY33" fmla="*/ 1314050 h 2202179"/>
                <a:gd name="connsiteX34" fmla="*/ 415589 w 2336798"/>
                <a:gd name="connsiteY34" fmla="*/ 1666326 h 2202179"/>
                <a:gd name="connsiteX35" fmla="*/ 908660 w 2336798"/>
                <a:gd name="connsiteY35" fmla="*/ 1497234 h 2202179"/>
                <a:gd name="connsiteX36" fmla="*/ 1183371 w 2336798"/>
                <a:gd name="connsiteY36" fmla="*/ 1247117 h 2202179"/>
                <a:gd name="connsiteX37" fmla="*/ 1352424 w 2336798"/>
                <a:gd name="connsiteY37" fmla="*/ 1504279 h 2202179"/>
                <a:gd name="connsiteX38" fmla="*/ 1031927 w 2336798"/>
                <a:gd name="connsiteY38" fmla="*/ 1624053 h 2202179"/>
                <a:gd name="connsiteX39" fmla="*/ 500115 w 2336798"/>
                <a:gd name="connsiteY39" fmla="*/ 1951670 h 2202179"/>
                <a:gd name="connsiteX40" fmla="*/ 1077713 w 2336798"/>
                <a:gd name="connsiteY40" fmla="*/ 1849510 h 2202179"/>
                <a:gd name="connsiteX41" fmla="*/ 1408774 w 2336798"/>
                <a:gd name="connsiteY41" fmla="*/ 1602917 h 2202179"/>
                <a:gd name="connsiteX42" fmla="*/ 1588393 w 2336798"/>
                <a:gd name="connsiteY42" fmla="*/ 1948147 h 2202179"/>
                <a:gd name="connsiteX43" fmla="*/ 1172805 w 2336798"/>
                <a:gd name="connsiteY43" fmla="*/ 2096104 h 2202179"/>
                <a:gd name="connsiteX44" fmla="*/ 1041833 w 2336798"/>
                <a:gd name="connsiteY44" fmla="*/ 2159252 h 2202179"/>
                <a:gd name="connsiteX45" fmla="*/ 956977 w 2336798"/>
                <a:gd name="connsiteY45" fmla="*/ 2202179 h 2202179"/>
                <a:gd name="connsiteX46" fmla="*/ 1555021 w 2336798"/>
                <a:gd name="connsiteY46" fmla="*/ 2202179 h 2202179"/>
                <a:gd name="connsiteX47" fmla="*/ 1560218 w 2336798"/>
                <a:gd name="connsiteY47" fmla="*/ 2197824 h 2202179"/>
                <a:gd name="connsiteX48" fmla="*/ 1637700 w 2336798"/>
                <a:gd name="connsiteY48" fmla="*/ 2060876 h 2202179"/>
                <a:gd name="connsiteX49" fmla="*/ 1697034 w 2336798"/>
                <a:gd name="connsiteY49" fmla="*/ 2202179 h 2202179"/>
                <a:gd name="connsiteX50" fmla="*/ 1736813 w 2336798"/>
                <a:gd name="connsiteY50" fmla="*/ 2202179 h 2202179"/>
                <a:gd name="connsiteX51" fmla="*/ 1634178 w 2336798"/>
                <a:gd name="connsiteY51" fmla="*/ 1976330 h 2202179"/>
                <a:gd name="connsiteX52" fmla="*/ 1648266 w 2336798"/>
                <a:gd name="connsiteY52" fmla="*/ 1990421 h 2202179"/>
                <a:gd name="connsiteX53" fmla="*/ 1972284 w 2336798"/>
                <a:gd name="connsiteY53" fmla="*/ 1437347 h 2202179"/>
                <a:gd name="connsiteX54" fmla="*/ 2335044 w 2336798"/>
                <a:gd name="connsiteY54" fmla="*/ 433359 h 2202179"/>
                <a:gd name="connsiteX55" fmla="*/ 1796187 w 2336798"/>
                <a:gd name="connsiteY55" fmla="*/ 1324618 h 2202179"/>
                <a:gd name="connsiteX56" fmla="*/ 1620091 w 2336798"/>
                <a:gd name="connsiteY56" fmla="*/ 1944625 h 2202179"/>
                <a:gd name="connsiteX57" fmla="*/ 1405253 w 2336798"/>
                <a:gd name="connsiteY57" fmla="*/ 1539507 h 2202179"/>
                <a:gd name="connsiteX58" fmla="*/ 1401731 w 2336798"/>
                <a:gd name="connsiteY58" fmla="*/ 1535984 h 2202179"/>
                <a:gd name="connsiteX59" fmla="*/ 1419340 w 2336798"/>
                <a:gd name="connsiteY59" fmla="*/ 1550075 h 2202179"/>
                <a:gd name="connsiteX60" fmla="*/ 1676442 w 2336798"/>
                <a:gd name="connsiteY60" fmla="*/ 1106207 h 2202179"/>
                <a:gd name="connsiteX61" fmla="*/ 1944109 w 2336798"/>
                <a:gd name="connsiteY61" fmla="*/ 331199 h 2202179"/>
                <a:gd name="connsiteX62" fmla="*/ 1524998 w 2336798"/>
                <a:gd name="connsiteY62" fmla="*/ 1035752 h 2202179"/>
                <a:gd name="connsiteX63" fmla="*/ 1398209 w 2336798"/>
                <a:gd name="connsiteY63" fmla="*/ 1525416 h 2202179"/>
                <a:gd name="connsiteX64" fmla="*/ 1391165 w 2336798"/>
                <a:gd name="connsiteY64" fmla="*/ 1518370 h 2202179"/>
                <a:gd name="connsiteX65" fmla="*/ 1172805 w 2336798"/>
                <a:gd name="connsiteY65" fmla="*/ 1197799 h 2202179"/>
                <a:gd name="connsiteX66" fmla="*/ 1179849 w 2336798"/>
                <a:gd name="connsiteY66" fmla="*/ 1204844 h 2202179"/>
                <a:gd name="connsiteX67" fmla="*/ 1405253 w 2336798"/>
                <a:gd name="connsiteY67" fmla="*/ 842000 h 2202179"/>
                <a:gd name="connsiteX68" fmla="*/ 1637700 w 2336798"/>
                <a:gd name="connsiteY68" fmla="*/ 207902 h 2202179"/>
                <a:gd name="connsiteX69" fmla="*/ 1274941 w 2336798"/>
                <a:gd name="connsiteY69" fmla="*/ 782113 h 2202179"/>
                <a:gd name="connsiteX70" fmla="*/ 1162239 w 2336798"/>
                <a:gd name="connsiteY70" fmla="*/ 1187230 h 2202179"/>
                <a:gd name="connsiteX71" fmla="*/ 771304 w 2336798"/>
                <a:gd name="connsiteY71" fmla="*/ 778590 h 2202179"/>
                <a:gd name="connsiteX72" fmla="*/ 764260 w 2336798"/>
                <a:gd name="connsiteY72" fmla="*/ 775067 h 2202179"/>
                <a:gd name="connsiteX73" fmla="*/ 640993 w 2336798"/>
                <a:gd name="connsiteY73" fmla="*/ 676430 h 2202179"/>
                <a:gd name="connsiteX74" fmla="*/ 648036 w 2336798"/>
                <a:gd name="connsiteY74" fmla="*/ 676430 h 2202179"/>
                <a:gd name="connsiteX75" fmla="*/ 658602 w 2336798"/>
                <a:gd name="connsiteY75" fmla="*/ 384040 h 2202179"/>
                <a:gd name="connsiteX76" fmla="*/ 549422 w 2336798"/>
                <a:gd name="connsiteY76" fmla="*/ 59 h 2202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2336798" h="2202179">
                  <a:moveTo>
                    <a:pt x="549422" y="59"/>
                  </a:moveTo>
                  <a:cubicBezTo>
                    <a:pt x="535334" y="3582"/>
                    <a:pt x="524769" y="183243"/>
                    <a:pt x="559988" y="415745"/>
                  </a:cubicBezTo>
                  <a:cubicBezTo>
                    <a:pt x="577598" y="539042"/>
                    <a:pt x="591685" y="605974"/>
                    <a:pt x="605773" y="641202"/>
                  </a:cubicBezTo>
                  <a:cubicBezTo>
                    <a:pt x="598729" y="637679"/>
                    <a:pt x="591685" y="637679"/>
                    <a:pt x="581120" y="637679"/>
                  </a:cubicBezTo>
                  <a:cubicBezTo>
                    <a:pt x="563510" y="623588"/>
                    <a:pt x="545900" y="613020"/>
                    <a:pt x="528291" y="602452"/>
                  </a:cubicBezTo>
                  <a:cubicBezTo>
                    <a:pt x="482505" y="574270"/>
                    <a:pt x="440242" y="556656"/>
                    <a:pt x="436720" y="556656"/>
                  </a:cubicBezTo>
                  <a:cubicBezTo>
                    <a:pt x="436720" y="556656"/>
                    <a:pt x="440242" y="556656"/>
                    <a:pt x="443764" y="553133"/>
                  </a:cubicBezTo>
                  <a:cubicBezTo>
                    <a:pt x="461374" y="542565"/>
                    <a:pt x="475462" y="517905"/>
                    <a:pt x="419111" y="331199"/>
                  </a:cubicBezTo>
                  <a:cubicBezTo>
                    <a:pt x="369803" y="158583"/>
                    <a:pt x="292321" y="42332"/>
                    <a:pt x="281755" y="49378"/>
                  </a:cubicBezTo>
                  <a:cubicBezTo>
                    <a:pt x="271189" y="52900"/>
                    <a:pt x="295843" y="193811"/>
                    <a:pt x="348672" y="369949"/>
                  </a:cubicBezTo>
                  <a:cubicBezTo>
                    <a:pt x="376847" y="468587"/>
                    <a:pt x="394457" y="517905"/>
                    <a:pt x="408545" y="542565"/>
                  </a:cubicBezTo>
                  <a:cubicBezTo>
                    <a:pt x="387413" y="535519"/>
                    <a:pt x="341628" y="539042"/>
                    <a:pt x="264145" y="553133"/>
                  </a:cubicBezTo>
                  <a:cubicBezTo>
                    <a:pt x="112702" y="577792"/>
                    <a:pt x="0" y="630634"/>
                    <a:pt x="0" y="644725"/>
                  </a:cubicBezTo>
                  <a:cubicBezTo>
                    <a:pt x="0" y="658816"/>
                    <a:pt x="116224" y="679952"/>
                    <a:pt x="267667" y="655293"/>
                  </a:cubicBezTo>
                  <a:cubicBezTo>
                    <a:pt x="426154" y="627111"/>
                    <a:pt x="440242" y="598929"/>
                    <a:pt x="436720" y="570747"/>
                  </a:cubicBezTo>
                  <a:cubicBezTo>
                    <a:pt x="436720" y="567224"/>
                    <a:pt x="436720" y="563701"/>
                    <a:pt x="436720" y="560178"/>
                  </a:cubicBezTo>
                  <a:cubicBezTo>
                    <a:pt x="443764" y="563701"/>
                    <a:pt x="478983" y="584838"/>
                    <a:pt x="521247" y="609497"/>
                  </a:cubicBezTo>
                  <a:cubicBezTo>
                    <a:pt x="535334" y="620065"/>
                    <a:pt x="549422" y="627111"/>
                    <a:pt x="563510" y="637679"/>
                  </a:cubicBezTo>
                  <a:cubicBezTo>
                    <a:pt x="528291" y="637679"/>
                    <a:pt x="478983" y="648248"/>
                    <a:pt x="397979" y="672907"/>
                  </a:cubicBezTo>
                  <a:cubicBezTo>
                    <a:pt x="207794" y="722226"/>
                    <a:pt x="66917" y="799726"/>
                    <a:pt x="66917" y="817340"/>
                  </a:cubicBezTo>
                  <a:cubicBezTo>
                    <a:pt x="66917" y="834954"/>
                    <a:pt x="218360" y="849045"/>
                    <a:pt x="408545" y="799726"/>
                  </a:cubicBezTo>
                  <a:cubicBezTo>
                    <a:pt x="595207" y="746885"/>
                    <a:pt x="623383" y="715180"/>
                    <a:pt x="626905" y="679952"/>
                  </a:cubicBezTo>
                  <a:cubicBezTo>
                    <a:pt x="662124" y="708135"/>
                    <a:pt x="700865" y="736317"/>
                    <a:pt x="736085" y="768022"/>
                  </a:cubicBezTo>
                  <a:cubicBezTo>
                    <a:pt x="704387" y="771544"/>
                    <a:pt x="644514" y="789158"/>
                    <a:pt x="538856" y="834954"/>
                  </a:cubicBezTo>
                  <a:cubicBezTo>
                    <a:pt x="338106" y="923023"/>
                    <a:pt x="190185" y="1035752"/>
                    <a:pt x="193707" y="1053365"/>
                  </a:cubicBezTo>
                  <a:cubicBezTo>
                    <a:pt x="193707" y="1070979"/>
                    <a:pt x="359238" y="1056888"/>
                    <a:pt x="559988" y="968819"/>
                  </a:cubicBezTo>
                  <a:cubicBezTo>
                    <a:pt x="760738" y="880750"/>
                    <a:pt x="785392" y="838477"/>
                    <a:pt x="781870" y="806772"/>
                  </a:cubicBezTo>
                  <a:cubicBezTo>
                    <a:pt x="834699" y="849045"/>
                    <a:pt x="884006" y="898364"/>
                    <a:pt x="933313" y="951205"/>
                  </a:cubicBezTo>
                  <a:cubicBezTo>
                    <a:pt x="898094" y="947683"/>
                    <a:pt x="831177" y="965296"/>
                    <a:pt x="686778" y="1018138"/>
                  </a:cubicBezTo>
                  <a:cubicBezTo>
                    <a:pt x="454330" y="1106207"/>
                    <a:pt x="274711" y="1225981"/>
                    <a:pt x="278233" y="1247117"/>
                  </a:cubicBezTo>
                  <a:cubicBezTo>
                    <a:pt x="278233" y="1268254"/>
                    <a:pt x="471940" y="1271777"/>
                    <a:pt x="711431" y="1180185"/>
                  </a:cubicBezTo>
                  <a:cubicBezTo>
                    <a:pt x="961489" y="1085070"/>
                    <a:pt x="979098" y="1035752"/>
                    <a:pt x="972054" y="993478"/>
                  </a:cubicBezTo>
                  <a:cubicBezTo>
                    <a:pt x="1028405" y="1049843"/>
                    <a:pt x="1081234" y="1113252"/>
                    <a:pt x="1134063" y="1183708"/>
                  </a:cubicBezTo>
                  <a:cubicBezTo>
                    <a:pt x="1091800" y="1183708"/>
                    <a:pt x="1014318" y="1218935"/>
                    <a:pt x="859353" y="1314050"/>
                  </a:cubicBezTo>
                  <a:cubicBezTo>
                    <a:pt x="605773" y="1469052"/>
                    <a:pt x="412067" y="1641667"/>
                    <a:pt x="415589" y="1666326"/>
                  </a:cubicBezTo>
                  <a:cubicBezTo>
                    <a:pt x="419111" y="1690986"/>
                    <a:pt x="644514" y="1655758"/>
                    <a:pt x="908660" y="1497234"/>
                  </a:cubicBezTo>
                  <a:cubicBezTo>
                    <a:pt x="1127020" y="1359846"/>
                    <a:pt x="1179849" y="1292913"/>
                    <a:pt x="1183371" y="1247117"/>
                  </a:cubicBezTo>
                  <a:cubicBezTo>
                    <a:pt x="1239722" y="1328141"/>
                    <a:pt x="1296073" y="1412687"/>
                    <a:pt x="1352424" y="1504279"/>
                  </a:cubicBezTo>
                  <a:cubicBezTo>
                    <a:pt x="1303116" y="1504279"/>
                    <a:pt x="1211546" y="1535984"/>
                    <a:pt x="1031927" y="1624053"/>
                  </a:cubicBezTo>
                  <a:cubicBezTo>
                    <a:pt x="729041" y="1764964"/>
                    <a:pt x="496593" y="1923488"/>
                    <a:pt x="500115" y="1951670"/>
                  </a:cubicBezTo>
                  <a:cubicBezTo>
                    <a:pt x="500115" y="1979852"/>
                    <a:pt x="767782" y="1993943"/>
                    <a:pt x="1077713" y="1849510"/>
                  </a:cubicBezTo>
                  <a:cubicBezTo>
                    <a:pt x="1327770" y="1733259"/>
                    <a:pt x="1394687" y="1655758"/>
                    <a:pt x="1408774" y="1602917"/>
                  </a:cubicBezTo>
                  <a:cubicBezTo>
                    <a:pt x="1468647" y="1708600"/>
                    <a:pt x="1528520" y="1824851"/>
                    <a:pt x="1588393" y="1948147"/>
                  </a:cubicBezTo>
                  <a:cubicBezTo>
                    <a:pt x="1539086" y="1934056"/>
                    <a:pt x="1433428" y="1965761"/>
                    <a:pt x="1172805" y="2096104"/>
                  </a:cubicBezTo>
                  <a:cubicBezTo>
                    <a:pt x="1127900" y="2117240"/>
                    <a:pt x="1084096" y="2138377"/>
                    <a:pt x="1041833" y="2159252"/>
                  </a:cubicBezTo>
                  <a:lnTo>
                    <a:pt x="956977" y="2202179"/>
                  </a:lnTo>
                  <a:lnTo>
                    <a:pt x="1555021" y="2202179"/>
                  </a:lnTo>
                  <a:lnTo>
                    <a:pt x="1560218" y="2197824"/>
                  </a:lnTo>
                  <a:cubicBezTo>
                    <a:pt x="1618330" y="2142780"/>
                    <a:pt x="1635939" y="2097865"/>
                    <a:pt x="1637700" y="2060876"/>
                  </a:cubicBezTo>
                  <a:lnTo>
                    <a:pt x="1697034" y="2202179"/>
                  </a:lnTo>
                  <a:lnTo>
                    <a:pt x="1736813" y="2202179"/>
                  </a:lnTo>
                  <a:lnTo>
                    <a:pt x="1634178" y="1976330"/>
                  </a:lnTo>
                  <a:cubicBezTo>
                    <a:pt x="1641222" y="1979852"/>
                    <a:pt x="1644744" y="1986898"/>
                    <a:pt x="1648266" y="1990421"/>
                  </a:cubicBezTo>
                  <a:cubicBezTo>
                    <a:pt x="1701095" y="2036217"/>
                    <a:pt x="1753924" y="2022126"/>
                    <a:pt x="1972284" y="1437347"/>
                  </a:cubicBezTo>
                  <a:cubicBezTo>
                    <a:pt x="2183600" y="873704"/>
                    <a:pt x="2356175" y="436882"/>
                    <a:pt x="2335044" y="433359"/>
                  </a:cubicBezTo>
                  <a:cubicBezTo>
                    <a:pt x="2310390" y="433359"/>
                    <a:pt x="2014547" y="806772"/>
                    <a:pt x="1796187" y="1324618"/>
                  </a:cubicBezTo>
                  <a:cubicBezTo>
                    <a:pt x="1627134" y="1726213"/>
                    <a:pt x="1602481" y="1877692"/>
                    <a:pt x="1620091" y="1944625"/>
                  </a:cubicBezTo>
                  <a:cubicBezTo>
                    <a:pt x="1549652" y="1796669"/>
                    <a:pt x="1479213" y="1662804"/>
                    <a:pt x="1405253" y="1539507"/>
                  </a:cubicBezTo>
                  <a:cubicBezTo>
                    <a:pt x="1405253" y="1539507"/>
                    <a:pt x="1405253" y="1539507"/>
                    <a:pt x="1401731" y="1535984"/>
                  </a:cubicBezTo>
                  <a:cubicBezTo>
                    <a:pt x="1408774" y="1543030"/>
                    <a:pt x="1412296" y="1546552"/>
                    <a:pt x="1419340" y="1550075"/>
                  </a:cubicBezTo>
                  <a:cubicBezTo>
                    <a:pt x="1461604" y="1581780"/>
                    <a:pt x="1503867" y="1560643"/>
                    <a:pt x="1676442" y="1106207"/>
                  </a:cubicBezTo>
                  <a:cubicBezTo>
                    <a:pt x="1845495" y="665861"/>
                    <a:pt x="1965240" y="334722"/>
                    <a:pt x="1944109" y="331199"/>
                  </a:cubicBezTo>
                  <a:cubicBezTo>
                    <a:pt x="1922977" y="331199"/>
                    <a:pt x="1694051" y="623588"/>
                    <a:pt x="1524998" y="1035752"/>
                  </a:cubicBezTo>
                  <a:cubicBezTo>
                    <a:pt x="1394687" y="1363369"/>
                    <a:pt x="1377077" y="1479620"/>
                    <a:pt x="1398209" y="1525416"/>
                  </a:cubicBezTo>
                  <a:cubicBezTo>
                    <a:pt x="1394687" y="1521893"/>
                    <a:pt x="1394687" y="1518370"/>
                    <a:pt x="1391165" y="1518370"/>
                  </a:cubicBezTo>
                  <a:cubicBezTo>
                    <a:pt x="1320726" y="1402119"/>
                    <a:pt x="1246765" y="1292913"/>
                    <a:pt x="1172805" y="1197799"/>
                  </a:cubicBezTo>
                  <a:cubicBezTo>
                    <a:pt x="1176327" y="1201321"/>
                    <a:pt x="1176327" y="1201321"/>
                    <a:pt x="1179849" y="1204844"/>
                  </a:cubicBezTo>
                  <a:cubicBezTo>
                    <a:pt x="1218590" y="1229504"/>
                    <a:pt x="1253809" y="1208367"/>
                    <a:pt x="1405253" y="842000"/>
                  </a:cubicBezTo>
                  <a:cubicBezTo>
                    <a:pt x="1553174" y="486200"/>
                    <a:pt x="1651788" y="211425"/>
                    <a:pt x="1637700" y="207902"/>
                  </a:cubicBezTo>
                  <a:cubicBezTo>
                    <a:pt x="1620091" y="204379"/>
                    <a:pt x="1422862" y="443927"/>
                    <a:pt x="1274941" y="782113"/>
                  </a:cubicBezTo>
                  <a:cubicBezTo>
                    <a:pt x="1155195" y="1063934"/>
                    <a:pt x="1144629" y="1152003"/>
                    <a:pt x="1162239" y="1187230"/>
                  </a:cubicBezTo>
                  <a:cubicBezTo>
                    <a:pt x="1038971" y="1025183"/>
                    <a:pt x="905138" y="891318"/>
                    <a:pt x="771304" y="778590"/>
                  </a:cubicBezTo>
                  <a:cubicBezTo>
                    <a:pt x="767782" y="775067"/>
                    <a:pt x="767782" y="775067"/>
                    <a:pt x="764260" y="775067"/>
                  </a:cubicBezTo>
                  <a:cubicBezTo>
                    <a:pt x="721997" y="739839"/>
                    <a:pt x="683256" y="708135"/>
                    <a:pt x="640993" y="676430"/>
                  </a:cubicBezTo>
                  <a:cubicBezTo>
                    <a:pt x="640993" y="676430"/>
                    <a:pt x="644514" y="676430"/>
                    <a:pt x="648036" y="676430"/>
                  </a:cubicBezTo>
                  <a:cubicBezTo>
                    <a:pt x="676212" y="665861"/>
                    <a:pt x="693822" y="634157"/>
                    <a:pt x="658602" y="384040"/>
                  </a:cubicBezTo>
                  <a:cubicBezTo>
                    <a:pt x="626905" y="151538"/>
                    <a:pt x="563510" y="-3464"/>
                    <a:pt x="549422" y="59"/>
                  </a:cubicBezTo>
                  <a:close/>
                </a:path>
              </a:pathLst>
            </a:custGeom>
            <a:solidFill>
              <a:srgbClr val="68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/>
            </a:p>
          </p:txBody>
        </p:sp>
      </p:grpSp>
      <p:sp>
        <p:nvSpPr>
          <p:cNvPr id="1124" name="Freeform 113">
            <a:extLst>
              <a:ext uri="{FF2B5EF4-FFF2-40B4-BE49-F238E27FC236}">
                <a16:creationId xmlns:a16="http://schemas.microsoft.com/office/drawing/2014/main" id="{367A2916-2EC7-4D01-9727-D3FC0D7BD860}"/>
              </a:ext>
            </a:extLst>
          </p:cNvPr>
          <p:cNvSpPr>
            <a:spLocks/>
          </p:cNvSpPr>
          <p:nvPr/>
        </p:nvSpPr>
        <p:spPr bwMode="auto">
          <a:xfrm flipH="1">
            <a:off x="4566031" y="7232012"/>
            <a:ext cx="859243" cy="1036485"/>
          </a:xfrm>
          <a:custGeom>
            <a:avLst/>
            <a:gdLst>
              <a:gd name="T0" fmla="*/ 171 w 244"/>
              <a:gd name="T1" fmla="*/ 168 h 294"/>
              <a:gd name="T2" fmla="*/ 213 w 244"/>
              <a:gd name="T3" fmla="*/ 18 h 294"/>
              <a:gd name="T4" fmla="*/ 112 w 244"/>
              <a:gd name="T5" fmla="*/ 103 h 294"/>
              <a:gd name="T6" fmla="*/ 7 w 244"/>
              <a:gd name="T7" fmla="*/ 286 h 294"/>
              <a:gd name="T8" fmla="*/ 171 w 244"/>
              <a:gd name="T9" fmla="*/ 168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" h="294">
                <a:moveTo>
                  <a:pt x="171" y="168"/>
                </a:moveTo>
                <a:cubicBezTo>
                  <a:pt x="244" y="62"/>
                  <a:pt x="228" y="33"/>
                  <a:pt x="213" y="18"/>
                </a:cubicBezTo>
                <a:cubicBezTo>
                  <a:pt x="195" y="0"/>
                  <a:pt x="181" y="0"/>
                  <a:pt x="112" y="103"/>
                </a:cubicBezTo>
                <a:cubicBezTo>
                  <a:pt x="47" y="196"/>
                  <a:pt x="0" y="278"/>
                  <a:pt x="7" y="286"/>
                </a:cubicBezTo>
                <a:cubicBezTo>
                  <a:pt x="13" y="294"/>
                  <a:pt x="102" y="263"/>
                  <a:pt x="171" y="168"/>
                </a:cubicBezTo>
                <a:close/>
              </a:path>
            </a:pathLst>
          </a:custGeom>
          <a:solidFill>
            <a:srgbClr val="1D26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315" name="Freeform: Shape 314">
            <a:extLst>
              <a:ext uri="{FF2B5EF4-FFF2-40B4-BE49-F238E27FC236}">
                <a16:creationId xmlns:a16="http://schemas.microsoft.com/office/drawing/2014/main" id="{B8DF59CB-4330-4A23-A0FB-E731B18D4A05}"/>
              </a:ext>
            </a:extLst>
          </p:cNvPr>
          <p:cNvSpPr>
            <a:spLocks/>
          </p:cNvSpPr>
          <p:nvPr/>
        </p:nvSpPr>
        <p:spPr bwMode="auto">
          <a:xfrm flipH="1">
            <a:off x="4627812" y="5574440"/>
            <a:ext cx="2193331" cy="1301160"/>
          </a:xfrm>
          <a:custGeom>
            <a:avLst/>
            <a:gdLst>
              <a:gd name="connsiteX0" fmla="*/ 558359 w 2193331"/>
              <a:gd name="connsiteY0" fmla="*/ 356487 h 1301160"/>
              <a:gd name="connsiteX1" fmla="*/ 660055 w 2193331"/>
              <a:gd name="connsiteY1" fmla="*/ 814456 h 1301160"/>
              <a:gd name="connsiteX2" fmla="*/ 821367 w 2193331"/>
              <a:gd name="connsiteY2" fmla="*/ 1075147 h 1301160"/>
              <a:gd name="connsiteX3" fmla="*/ 754738 w 2193331"/>
              <a:gd name="connsiteY3" fmla="*/ 765137 h 1301160"/>
              <a:gd name="connsiteX4" fmla="*/ 558359 w 2193331"/>
              <a:gd name="connsiteY4" fmla="*/ 356487 h 1301160"/>
              <a:gd name="connsiteX5" fmla="*/ 902943 w 2193331"/>
              <a:gd name="connsiteY5" fmla="*/ 212005 h 1301160"/>
              <a:gd name="connsiteX6" fmla="*/ 924108 w 2193331"/>
              <a:gd name="connsiteY6" fmla="*/ 793991 h 1301160"/>
              <a:gd name="connsiteX7" fmla="*/ 1061680 w 2193331"/>
              <a:gd name="connsiteY7" fmla="*/ 1139656 h 1301160"/>
              <a:gd name="connsiteX8" fmla="*/ 1047570 w 2193331"/>
              <a:gd name="connsiteY8" fmla="*/ 762246 h 1301160"/>
              <a:gd name="connsiteX9" fmla="*/ 902943 w 2193331"/>
              <a:gd name="connsiteY9" fmla="*/ 212005 h 1301160"/>
              <a:gd name="connsiteX10" fmla="*/ 1254684 w 2193331"/>
              <a:gd name="connsiteY10" fmla="*/ 152605 h 1301160"/>
              <a:gd name="connsiteX11" fmla="*/ 1226389 w 2193331"/>
              <a:gd name="connsiteY11" fmla="*/ 832889 h 1301160"/>
              <a:gd name="connsiteX12" fmla="*/ 1323375 w 2193331"/>
              <a:gd name="connsiteY12" fmla="*/ 1233393 h 1301160"/>
              <a:gd name="connsiteX13" fmla="*/ 1338019 w 2193331"/>
              <a:gd name="connsiteY13" fmla="*/ 1242404 h 1301160"/>
              <a:gd name="connsiteX14" fmla="*/ 1251746 w 2193331"/>
              <a:gd name="connsiteY14" fmla="*/ 1206383 h 1301160"/>
              <a:gd name="connsiteX15" fmla="*/ 824809 w 2193331"/>
              <a:gd name="connsiteY15" fmla="*/ 1085685 h 1301160"/>
              <a:gd name="connsiteX16" fmla="*/ 788831 w 2193331"/>
              <a:gd name="connsiteY16" fmla="*/ 1080062 h 1301160"/>
              <a:gd name="connsiteX17" fmla="*/ 783081 w 2193331"/>
              <a:gd name="connsiteY17" fmla="*/ 1076208 h 1301160"/>
              <a:gd name="connsiteX18" fmla="*/ 771415 w 2193331"/>
              <a:gd name="connsiteY18" fmla="*/ 1077340 h 1301160"/>
              <a:gd name="connsiteX19" fmla="*/ 688850 w 2193331"/>
              <a:gd name="connsiteY19" fmla="*/ 1064435 h 1301160"/>
              <a:gd name="connsiteX20" fmla="*/ 611425 w 2193331"/>
              <a:gd name="connsiteY20" fmla="*/ 1058315 h 1301160"/>
              <a:gd name="connsiteX21" fmla="*/ 627234 w 2193331"/>
              <a:gd name="connsiteY21" fmla="*/ 1050779 h 1301160"/>
              <a:gd name="connsiteX22" fmla="*/ 493399 w 2193331"/>
              <a:gd name="connsiteY22" fmla="*/ 790290 h 1301160"/>
              <a:gd name="connsiteX23" fmla="*/ 208119 w 2193331"/>
              <a:gd name="connsiteY23" fmla="*/ 512200 h 1301160"/>
              <a:gd name="connsiteX24" fmla="*/ 422960 w 2193331"/>
              <a:gd name="connsiteY24" fmla="*/ 871253 h 1301160"/>
              <a:gd name="connsiteX25" fmla="*/ 569638 w 2193331"/>
              <a:gd name="connsiteY25" fmla="*/ 1039641 h 1301160"/>
              <a:gd name="connsiteX26" fmla="*/ 575058 w 2193331"/>
              <a:gd name="connsiteY26" fmla="*/ 1043291 h 1301160"/>
              <a:gd name="connsiteX27" fmla="*/ 574061 w 2193331"/>
              <a:gd name="connsiteY27" fmla="*/ 1043244 h 1301160"/>
              <a:gd name="connsiteX28" fmla="*/ 555695 w 2193331"/>
              <a:gd name="connsiteY28" fmla="*/ 1049288 h 1301160"/>
              <a:gd name="connsiteX29" fmla="*/ 548773 w 2193331"/>
              <a:gd name="connsiteY29" fmla="*/ 1053362 h 1301160"/>
              <a:gd name="connsiteX30" fmla="*/ 486627 w 2193331"/>
              <a:gd name="connsiteY30" fmla="*/ 1048449 h 1301160"/>
              <a:gd name="connsiteX31" fmla="*/ 414383 w 2193331"/>
              <a:gd name="connsiteY31" fmla="*/ 1049329 h 1301160"/>
              <a:gd name="connsiteX32" fmla="*/ 386304 w 2193331"/>
              <a:gd name="connsiteY32" fmla="*/ 1055104 h 1301160"/>
              <a:gd name="connsiteX33" fmla="*/ 383723 w 2193331"/>
              <a:gd name="connsiteY33" fmla="*/ 1052462 h 1301160"/>
              <a:gd name="connsiteX34" fmla="*/ 391204 w 2193331"/>
              <a:gd name="connsiteY34" fmla="*/ 1046907 h 1301160"/>
              <a:gd name="connsiteX35" fmla="*/ 260930 w 2193331"/>
              <a:gd name="connsiteY35" fmla="*/ 863693 h 1301160"/>
              <a:gd name="connsiteX36" fmla="*/ 380 w 2193331"/>
              <a:gd name="connsiteY36" fmla="*/ 687526 h 1301160"/>
              <a:gd name="connsiteX37" fmla="*/ 215157 w 2193331"/>
              <a:gd name="connsiteY37" fmla="*/ 934160 h 1301160"/>
              <a:gd name="connsiteX38" fmla="*/ 350714 w 2193331"/>
              <a:gd name="connsiteY38" fmla="*/ 1048669 h 1301160"/>
              <a:gd name="connsiteX39" fmla="*/ 358436 w 2193331"/>
              <a:gd name="connsiteY39" fmla="*/ 1051076 h 1301160"/>
              <a:gd name="connsiteX40" fmla="*/ 335405 w 2193331"/>
              <a:gd name="connsiteY40" fmla="*/ 1059953 h 1301160"/>
              <a:gd name="connsiteX41" fmla="*/ 233662 w 2193331"/>
              <a:gd name="connsiteY41" fmla="*/ 1135166 h 1301160"/>
              <a:gd name="connsiteX42" fmla="*/ 95832 w 2193331"/>
              <a:gd name="connsiteY42" fmla="*/ 1270750 h 1301160"/>
              <a:gd name="connsiteX43" fmla="*/ 73292 w 2193331"/>
              <a:gd name="connsiteY43" fmla="*/ 1301160 h 1301160"/>
              <a:gd name="connsiteX44" fmla="*/ 167963 w 2193331"/>
              <a:gd name="connsiteY44" fmla="*/ 1301160 h 1301160"/>
              <a:gd name="connsiteX45" fmla="*/ 201572 w 2193331"/>
              <a:gd name="connsiteY45" fmla="*/ 1282526 h 1301160"/>
              <a:gd name="connsiteX46" fmla="*/ 286505 w 2193331"/>
              <a:gd name="connsiteY46" fmla="*/ 1219686 h 1301160"/>
              <a:gd name="connsiteX47" fmla="*/ 395713 w 2193331"/>
              <a:gd name="connsiteY47" fmla="*/ 1064733 h 1301160"/>
              <a:gd name="connsiteX48" fmla="*/ 386714 w 2193331"/>
              <a:gd name="connsiteY48" fmla="*/ 1055523 h 1301160"/>
              <a:gd name="connsiteX49" fmla="*/ 414383 w 2193331"/>
              <a:gd name="connsiteY49" fmla="*/ 1055930 h 1301160"/>
              <a:gd name="connsiteX50" fmla="*/ 486627 w 2193331"/>
              <a:gd name="connsiteY50" fmla="*/ 1059010 h 1301160"/>
              <a:gd name="connsiteX51" fmla="*/ 532009 w 2193331"/>
              <a:gd name="connsiteY51" fmla="*/ 1063228 h 1301160"/>
              <a:gd name="connsiteX52" fmla="*/ 531389 w 2193331"/>
              <a:gd name="connsiteY52" fmla="*/ 1063593 h 1301160"/>
              <a:gd name="connsiteX53" fmla="*/ 409641 w 2193331"/>
              <a:gd name="connsiteY53" fmla="*/ 1171766 h 1301160"/>
              <a:gd name="connsiteX54" fmla="*/ 315773 w 2193331"/>
              <a:gd name="connsiteY54" fmla="*/ 1273482 h 1301160"/>
              <a:gd name="connsiteX55" fmla="*/ 294907 w 2193331"/>
              <a:gd name="connsiteY55" fmla="*/ 1301160 h 1301160"/>
              <a:gd name="connsiteX56" fmla="*/ 458301 w 2193331"/>
              <a:gd name="connsiteY56" fmla="*/ 1301160 h 1301160"/>
              <a:gd name="connsiteX57" fmla="*/ 483547 w 2193331"/>
              <a:gd name="connsiteY57" fmla="*/ 1277502 h 1301160"/>
              <a:gd name="connsiteX58" fmla="*/ 617668 w 2193331"/>
              <a:gd name="connsiteY58" fmla="*/ 1083708 h 1301160"/>
              <a:gd name="connsiteX59" fmla="*/ 611890 w 2193331"/>
              <a:gd name="connsiteY59" fmla="*/ 1070651 h 1301160"/>
              <a:gd name="connsiteX60" fmla="*/ 688685 w 2193331"/>
              <a:gd name="connsiteY60" fmla="*/ 1077788 h 1301160"/>
              <a:gd name="connsiteX61" fmla="*/ 749039 w 2193331"/>
              <a:gd name="connsiteY61" fmla="*/ 1088757 h 1301160"/>
              <a:gd name="connsiteX62" fmla="*/ 727742 w 2193331"/>
              <a:gd name="connsiteY62" fmla="*/ 1106640 h 1301160"/>
              <a:gd name="connsiteX63" fmla="*/ 613720 w 2193331"/>
              <a:gd name="connsiteY63" fmla="*/ 1245289 h 1301160"/>
              <a:gd name="connsiteX64" fmla="*/ 575601 w 2193331"/>
              <a:gd name="connsiteY64" fmla="*/ 1301160 h 1301160"/>
              <a:gd name="connsiteX65" fmla="*/ 732165 w 2193331"/>
              <a:gd name="connsiteY65" fmla="*/ 1301160 h 1301160"/>
              <a:gd name="connsiteX66" fmla="*/ 733973 w 2193331"/>
              <a:gd name="connsiteY66" fmla="*/ 1298688 h 1301160"/>
              <a:gd name="connsiteX67" fmla="*/ 817581 w 2193331"/>
              <a:gd name="connsiteY67" fmla="*/ 1115985 h 1301160"/>
              <a:gd name="connsiteX68" fmla="*/ 808913 w 2193331"/>
              <a:gd name="connsiteY68" fmla="*/ 1099639 h 1301160"/>
              <a:gd name="connsiteX69" fmla="*/ 870189 w 2193331"/>
              <a:gd name="connsiteY69" fmla="*/ 1110775 h 1301160"/>
              <a:gd name="connsiteX70" fmla="*/ 1014645 w 2193331"/>
              <a:gd name="connsiteY70" fmla="*/ 1148445 h 1301160"/>
              <a:gd name="connsiteX71" fmla="*/ 1002631 w 2193331"/>
              <a:gd name="connsiteY71" fmla="*/ 1154088 h 1301160"/>
              <a:gd name="connsiteX72" fmla="*/ 890726 w 2193331"/>
              <a:gd name="connsiteY72" fmla="*/ 1261244 h 1301160"/>
              <a:gd name="connsiteX73" fmla="*/ 856626 w 2193331"/>
              <a:gd name="connsiteY73" fmla="*/ 1301160 h 1301160"/>
              <a:gd name="connsiteX74" fmla="*/ 1045276 w 2193331"/>
              <a:gd name="connsiteY74" fmla="*/ 1301160 h 1301160"/>
              <a:gd name="connsiteX75" fmla="*/ 1058849 w 2193331"/>
              <a:gd name="connsiteY75" fmla="*/ 1279197 h 1301160"/>
              <a:gd name="connsiteX76" fmla="*/ 1080438 w 2193331"/>
              <a:gd name="connsiteY76" fmla="*/ 1192012 h 1301160"/>
              <a:gd name="connsiteX77" fmla="*/ 1066552 w 2193331"/>
              <a:gd name="connsiteY77" fmla="*/ 1164446 h 1301160"/>
              <a:gd name="connsiteX78" fmla="*/ 1200803 w 2193331"/>
              <a:gd name="connsiteY78" fmla="*/ 1209395 h 1301160"/>
              <a:gd name="connsiteX79" fmla="*/ 1300578 w 2193331"/>
              <a:gd name="connsiteY79" fmla="*/ 1249221 h 1301160"/>
              <a:gd name="connsiteX80" fmla="*/ 1286262 w 2193331"/>
              <a:gd name="connsiteY80" fmla="*/ 1259446 h 1301160"/>
              <a:gd name="connsiteX81" fmla="*/ 1258523 w 2193331"/>
              <a:gd name="connsiteY81" fmla="*/ 1290066 h 1301160"/>
              <a:gd name="connsiteX82" fmla="*/ 1250547 w 2193331"/>
              <a:gd name="connsiteY82" fmla="*/ 1301160 h 1301160"/>
              <a:gd name="connsiteX83" fmla="*/ 1380238 w 2193331"/>
              <a:gd name="connsiteY83" fmla="*/ 1301160 h 1301160"/>
              <a:gd name="connsiteX84" fmla="*/ 1378967 w 2193331"/>
              <a:gd name="connsiteY84" fmla="*/ 1288628 h 1301160"/>
              <a:gd name="connsiteX85" fmla="*/ 1373878 w 2193331"/>
              <a:gd name="connsiteY85" fmla="*/ 1280890 h 1301160"/>
              <a:gd name="connsiteX86" fmla="*/ 1418548 w 2193331"/>
              <a:gd name="connsiteY86" fmla="*/ 1301160 h 1301160"/>
              <a:gd name="connsiteX87" fmla="*/ 1474420 w 2193331"/>
              <a:gd name="connsiteY87" fmla="*/ 1301160 h 1301160"/>
              <a:gd name="connsiteX88" fmla="*/ 1452352 w 2193331"/>
              <a:gd name="connsiteY88" fmla="*/ 1290141 h 1301160"/>
              <a:gd name="connsiteX89" fmla="*/ 1339428 w 2193331"/>
              <a:gd name="connsiteY89" fmla="*/ 1242992 h 1301160"/>
              <a:gd name="connsiteX90" fmla="*/ 1353715 w 2193331"/>
              <a:gd name="connsiteY90" fmla="*/ 1245289 h 1301160"/>
              <a:gd name="connsiteX91" fmla="*/ 1367862 w 2193331"/>
              <a:gd name="connsiteY91" fmla="*/ 818789 h 1301160"/>
              <a:gd name="connsiteX92" fmla="*/ 1254684 w 2193331"/>
              <a:gd name="connsiteY92" fmla="*/ 152605 h 1301160"/>
              <a:gd name="connsiteX93" fmla="*/ 1583394 w 2193331"/>
              <a:gd name="connsiteY93" fmla="*/ 106044 h 1301160"/>
              <a:gd name="connsiteX94" fmla="*/ 1569326 w 2193331"/>
              <a:gd name="connsiteY94" fmla="*/ 924288 h 1301160"/>
              <a:gd name="connsiteX95" fmla="*/ 1636466 w 2193331"/>
              <a:gd name="connsiteY95" fmla="*/ 1282876 h 1301160"/>
              <a:gd name="connsiteX96" fmla="*/ 1642271 w 2193331"/>
              <a:gd name="connsiteY96" fmla="*/ 1301160 h 1301160"/>
              <a:gd name="connsiteX97" fmla="*/ 1783494 w 2193331"/>
              <a:gd name="connsiteY97" fmla="*/ 1301160 h 1301160"/>
              <a:gd name="connsiteX98" fmla="*/ 1783401 w 2193331"/>
              <a:gd name="connsiteY98" fmla="*/ 1288353 h 1301160"/>
              <a:gd name="connsiteX99" fmla="*/ 1738146 w 2193331"/>
              <a:gd name="connsiteY99" fmla="*/ 913707 h 1301160"/>
              <a:gd name="connsiteX100" fmla="*/ 1583394 w 2193331"/>
              <a:gd name="connsiteY100" fmla="*/ 106044 h 1301160"/>
              <a:gd name="connsiteX101" fmla="*/ 1970981 w 2193331"/>
              <a:gd name="connsiteY101" fmla="*/ 79 h 1301160"/>
              <a:gd name="connsiteX102" fmla="*/ 1949934 w 2193331"/>
              <a:gd name="connsiteY102" fmla="*/ 1043409 h 1301160"/>
              <a:gd name="connsiteX103" fmla="*/ 1976078 w 2193331"/>
              <a:gd name="connsiteY103" fmla="*/ 1234642 h 1301160"/>
              <a:gd name="connsiteX104" fmla="*/ 1986919 w 2193331"/>
              <a:gd name="connsiteY104" fmla="*/ 1301160 h 1301160"/>
              <a:gd name="connsiteX105" fmla="*/ 2193331 w 2193331"/>
              <a:gd name="connsiteY105" fmla="*/ 1301160 h 1301160"/>
              <a:gd name="connsiteX106" fmla="*/ 2187668 w 2193331"/>
              <a:gd name="connsiteY106" fmla="*/ 1258206 h 1301160"/>
              <a:gd name="connsiteX107" fmla="*/ 2156893 w 2193331"/>
              <a:gd name="connsiteY107" fmla="*/ 1053983 h 1301160"/>
              <a:gd name="connsiteX108" fmla="*/ 1970981 w 2193331"/>
              <a:gd name="connsiteY108" fmla="*/ 79 h 1301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2193331" h="1301160">
                <a:moveTo>
                  <a:pt x="558359" y="356487"/>
                </a:moveTo>
                <a:cubicBezTo>
                  <a:pt x="544332" y="363533"/>
                  <a:pt x="565373" y="571381"/>
                  <a:pt x="660055" y="814456"/>
                </a:cubicBezTo>
                <a:cubicBezTo>
                  <a:pt x="761752" y="1075147"/>
                  <a:pt x="793312" y="1089238"/>
                  <a:pt x="821367" y="1075147"/>
                </a:cubicBezTo>
                <a:cubicBezTo>
                  <a:pt x="849421" y="1064578"/>
                  <a:pt x="856434" y="1029350"/>
                  <a:pt x="754738" y="765137"/>
                </a:cubicBezTo>
                <a:cubicBezTo>
                  <a:pt x="660055" y="515015"/>
                  <a:pt x="572386" y="349442"/>
                  <a:pt x="558359" y="356487"/>
                </a:cubicBezTo>
                <a:close/>
                <a:moveTo>
                  <a:pt x="902943" y="212005"/>
                </a:moveTo>
                <a:cubicBezTo>
                  <a:pt x="888833" y="219060"/>
                  <a:pt x="864140" y="480071"/>
                  <a:pt x="924108" y="793991"/>
                </a:cubicBezTo>
                <a:cubicBezTo>
                  <a:pt x="987602" y="1114966"/>
                  <a:pt x="1029932" y="1143183"/>
                  <a:pt x="1061680" y="1139656"/>
                </a:cubicBezTo>
                <a:cubicBezTo>
                  <a:pt x="1100482" y="1132602"/>
                  <a:pt x="1114592" y="1097330"/>
                  <a:pt x="1047570" y="762246"/>
                </a:cubicBezTo>
                <a:cubicBezTo>
                  <a:pt x="980548" y="441272"/>
                  <a:pt x="917053" y="204951"/>
                  <a:pt x="902943" y="212005"/>
                </a:cubicBezTo>
                <a:close/>
                <a:moveTo>
                  <a:pt x="1254684" y="152605"/>
                </a:moveTo>
                <a:cubicBezTo>
                  <a:pt x="1237000" y="159654"/>
                  <a:pt x="1183947" y="466311"/>
                  <a:pt x="1226389" y="832889"/>
                </a:cubicBezTo>
                <a:cubicBezTo>
                  <a:pt x="1258220" y="1113110"/>
                  <a:pt x="1292041" y="1204975"/>
                  <a:pt x="1323375" y="1233393"/>
                </a:cubicBezTo>
                <a:lnTo>
                  <a:pt x="1338019" y="1242404"/>
                </a:lnTo>
                <a:lnTo>
                  <a:pt x="1251746" y="1206383"/>
                </a:lnTo>
                <a:cubicBezTo>
                  <a:pt x="1104015" y="1150863"/>
                  <a:pt x="962192" y="1111418"/>
                  <a:pt x="824809" y="1085685"/>
                </a:cubicBezTo>
                <a:lnTo>
                  <a:pt x="788831" y="1080062"/>
                </a:lnTo>
                <a:lnTo>
                  <a:pt x="783081" y="1076208"/>
                </a:lnTo>
                <a:lnTo>
                  <a:pt x="771415" y="1077340"/>
                </a:lnTo>
                <a:lnTo>
                  <a:pt x="688850" y="1064435"/>
                </a:lnTo>
                <a:lnTo>
                  <a:pt x="611425" y="1058315"/>
                </a:lnTo>
                <a:lnTo>
                  <a:pt x="627234" y="1050779"/>
                </a:lnTo>
                <a:cubicBezTo>
                  <a:pt x="648366" y="1029659"/>
                  <a:pt x="648366" y="990937"/>
                  <a:pt x="493399" y="790290"/>
                </a:cubicBezTo>
                <a:cubicBezTo>
                  <a:pt x="348998" y="607243"/>
                  <a:pt x="218685" y="501640"/>
                  <a:pt x="208119" y="512200"/>
                </a:cubicBezTo>
                <a:cubicBezTo>
                  <a:pt x="197553" y="522760"/>
                  <a:pt x="278559" y="684686"/>
                  <a:pt x="422960" y="871253"/>
                </a:cubicBezTo>
                <a:cubicBezTo>
                  <a:pt x="495601" y="965306"/>
                  <a:pt x="540382" y="1015272"/>
                  <a:pt x="569638" y="1039641"/>
                </a:cubicBezTo>
                <a:lnTo>
                  <a:pt x="575058" y="1043291"/>
                </a:lnTo>
                <a:lnTo>
                  <a:pt x="574061" y="1043244"/>
                </a:lnTo>
                <a:cubicBezTo>
                  <a:pt x="568782" y="1044056"/>
                  <a:pt x="562733" y="1045984"/>
                  <a:pt x="555695" y="1049288"/>
                </a:cubicBezTo>
                <a:lnTo>
                  <a:pt x="548773" y="1053362"/>
                </a:lnTo>
                <a:lnTo>
                  <a:pt x="486627" y="1048449"/>
                </a:lnTo>
                <a:cubicBezTo>
                  <a:pt x="458434" y="1046689"/>
                  <a:pt x="432885" y="1047569"/>
                  <a:pt x="414383" y="1049329"/>
                </a:cubicBezTo>
                <a:lnTo>
                  <a:pt x="386304" y="1055104"/>
                </a:lnTo>
                <a:lnTo>
                  <a:pt x="383723" y="1052462"/>
                </a:lnTo>
                <a:lnTo>
                  <a:pt x="391204" y="1046907"/>
                </a:lnTo>
                <a:cubicBezTo>
                  <a:pt x="401767" y="1025767"/>
                  <a:pt x="401767" y="997580"/>
                  <a:pt x="260930" y="863693"/>
                </a:cubicBezTo>
                <a:cubicBezTo>
                  <a:pt x="127134" y="740376"/>
                  <a:pt x="7422" y="676956"/>
                  <a:pt x="380" y="687526"/>
                </a:cubicBezTo>
                <a:cubicBezTo>
                  <a:pt x="-6662" y="694572"/>
                  <a:pt x="84883" y="807319"/>
                  <a:pt x="215157" y="934160"/>
                </a:cubicBezTo>
                <a:cubicBezTo>
                  <a:pt x="285576" y="1001103"/>
                  <a:pt x="326067" y="1034576"/>
                  <a:pt x="350714" y="1048669"/>
                </a:cubicBezTo>
                <a:lnTo>
                  <a:pt x="358436" y="1051076"/>
                </a:lnTo>
                <a:lnTo>
                  <a:pt x="335405" y="1059953"/>
                </a:lnTo>
                <a:cubicBezTo>
                  <a:pt x="312266" y="1072271"/>
                  <a:pt x="279900" y="1095547"/>
                  <a:pt x="233662" y="1135166"/>
                </a:cubicBezTo>
                <a:cubicBezTo>
                  <a:pt x="175536" y="1182709"/>
                  <a:pt x="127978" y="1232012"/>
                  <a:pt x="95832" y="1270750"/>
                </a:cubicBezTo>
                <a:lnTo>
                  <a:pt x="73292" y="1301160"/>
                </a:lnTo>
                <a:lnTo>
                  <a:pt x="167963" y="1301160"/>
                </a:lnTo>
                <a:lnTo>
                  <a:pt x="201572" y="1282526"/>
                </a:lnTo>
                <a:cubicBezTo>
                  <a:pt x="228598" y="1265248"/>
                  <a:pt x="257442" y="1244338"/>
                  <a:pt x="286505" y="1219686"/>
                </a:cubicBezTo>
                <a:cubicBezTo>
                  <a:pt x="413327" y="1117558"/>
                  <a:pt x="409804" y="1085863"/>
                  <a:pt x="395713" y="1064733"/>
                </a:cubicBezTo>
                <a:lnTo>
                  <a:pt x="386714" y="1055523"/>
                </a:lnTo>
                <a:lnTo>
                  <a:pt x="414383" y="1055930"/>
                </a:lnTo>
                <a:cubicBezTo>
                  <a:pt x="432885" y="1056370"/>
                  <a:pt x="458434" y="1057250"/>
                  <a:pt x="486627" y="1059010"/>
                </a:cubicBezTo>
                <a:lnTo>
                  <a:pt x="532009" y="1063228"/>
                </a:lnTo>
                <a:lnTo>
                  <a:pt x="531389" y="1063593"/>
                </a:lnTo>
                <a:cubicBezTo>
                  <a:pt x="503674" y="1082551"/>
                  <a:pt x="465071" y="1116255"/>
                  <a:pt x="409641" y="1171766"/>
                </a:cubicBezTo>
                <a:cubicBezTo>
                  <a:pt x="374447" y="1206131"/>
                  <a:pt x="342993" y="1240715"/>
                  <a:pt x="315773" y="1273482"/>
                </a:cubicBezTo>
                <a:lnTo>
                  <a:pt x="294907" y="1301160"/>
                </a:lnTo>
                <a:lnTo>
                  <a:pt x="458301" y="1301160"/>
                </a:lnTo>
                <a:lnTo>
                  <a:pt x="483547" y="1277502"/>
                </a:lnTo>
                <a:cubicBezTo>
                  <a:pt x="597047" y="1163836"/>
                  <a:pt x="621462" y="1113611"/>
                  <a:pt x="617668" y="1083708"/>
                </a:cubicBezTo>
                <a:lnTo>
                  <a:pt x="611890" y="1070651"/>
                </a:lnTo>
                <a:lnTo>
                  <a:pt x="688685" y="1077788"/>
                </a:lnTo>
                <a:lnTo>
                  <a:pt x="749039" y="1088757"/>
                </a:lnTo>
                <a:lnTo>
                  <a:pt x="727742" y="1106640"/>
                </a:lnTo>
                <a:cubicBezTo>
                  <a:pt x="701372" y="1131907"/>
                  <a:pt x="665221" y="1175210"/>
                  <a:pt x="613720" y="1245289"/>
                </a:cubicBezTo>
                <a:lnTo>
                  <a:pt x="575601" y="1301160"/>
                </a:lnTo>
                <a:lnTo>
                  <a:pt x="732165" y="1301160"/>
                </a:lnTo>
                <a:lnTo>
                  <a:pt x="733973" y="1298688"/>
                </a:lnTo>
                <a:cubicBezTo>
                  <a:pt x="808572" y="1193086"/>
                  <a:pt x="823503" y="1144475"/>
                  <a:pt x="817581" y="1115985"/>
                </a:cubicBezTo>
                <a:lnTo>
                  <a:pt x="808913" y="1099639"/>
                </a:lnTo>
                <a:lnTo>
                  <a:pt x="870189" y="1110775"/>
                </a:lnTo>
                <a:lnTo>
                  <a:pt x="1014645" y="1148445"/>
                </a:lnTo>
                <a:lnTo>
                  <a:pt x="1002631" y="1154088"/>
                </a:lnTo>
                <a:cubicBezTo>
                  <a:pt x="977887" y="1169588"/>
                  <a:pt x="942998" y="1202153"/>
                  <a:pt x="890726" y="1261244"/>
                </a:cubicBezTo>
                <a:lnTo>
                  <a:pt x="856626" y="1301160"/>
                </a:lnTo>
                <a:lnTo>
                  <a:pt x="1045276" y="1301160"/>
                </a:lnTo>
                <a:lnTo>
                  <a:pt x="1058849" y="1279197"/>
                </a:lnTo>
                <a:cubicBezTo>
                  <a:pt x="1080149" y="1237769"/>
                  <a:pt x="1084315" y="1211304"/>
                  <a:pt x="1080438" y="1192012"/>
                </a:cubicBezTo>
                <a:lnTo>
                  <a:pt x="1066552" y="1164446"/>
                </a:lnTo>
                <a:lnTo>
                  <a:pt x="1200803" y="1209395"/>
                </a:lnTo>
                <a:lnTo>
                  <a:pt x="1300578" y="1249221"/>
                </a:lnTo>
                <a:lnTo>
                  <a:pt x="1286262" y="1259446"/>
                </a:lnTo>
                <a:cubicBezTo>
                  <a:pt x="1278004" y="1267045"/>
                  <a:pt x="1268838" y="1277093"/>
                  <a:pt x="1258523" y="1290066"/>
                </a:cubicBezTo>
                <a:lnTo>
                  <a:pt x="1250547" y="1301160"/>
                </a:lnTo>
                <a:lnTo>
                  <a:pt x="1380238" y="1301160"/>
                </a:lnTo>
                <a:lnTo>
                  <a:pt x="1378967" y="1288628"/>
                </a:lnTo>
                <a:lnTo>
                  <a:pt x="1373878" y="1280890"/>
                </a:lnTo>
                <a:lnTo>
                  <a:pt x="1418548" y="1301160"/>
                </a:lnTo>
                <a:lnTo>
                  <a:pt x="1474420" y="1301160"/>
                </a:lnTo>
                <a:lnTo>
                  <a:pt x="1452352" y="1290141"/>
                </a:lnTo>
                <a:lnTo>
                  <a:pt x="1339428" y="1242992"/>
                </a:lnTo>
                <a:lnTo>
                  <a:pt x="1353715" y="1245289"/>
                </a:lnTo>
                <a:cubicBezTo>
                  <a:pt x="1399693" y="1245289"/>
                  <a:pt x="1420914" y="1210041"/>
                  <a:pt x="1367862" y="818789"/>
                </a:cubicBezTo>
                <a:cubicBezTo>
                  <a:pt x="1318346" y="434588"/>
                  <a:pt x="1272368" y="149080"/>
                  <a:pt x="1254684" y="152605"/>
                </a:cubicBezTo>
                <a:close/>
                <a:moveTo>
                  <a:pt x="1583394" y="106044"/>
                </a:moveTo>
                <a:cubicBezTo>
                  <a:pt x="1565809" y="116624"/>
                  <a:pt x="1509535" y="483424"/>
                  <a:pt x="1569326" y="924288"/>
                </a:cubicBezTo>
                <a:cubicBezTo>
                  <a:pt x="1593066" y="1094903"/>
                  <a:pt x="1615323" y="1207985"/>
                  <a:pt x="1636466" y="1282876"/>
                </a:cubicBezTo>
                <a:lnTo>
                  <a:pt x="1642271" y="1301160"/>
                </a:lnTo>
                <a:lnTo>
                  <a:pt x="1783494" y="1301160"/>
                </a:lnTo>
                <a:lnTo>
                  <a:pt x="1783401" y="1288353"/>
                </a:lnTo>
                <a:cubicBezTo>
                  <a:pt x="1779691" y="1211456"/>
                  <a:pt x="1765843" y="1093580"/>
                  <a:pt x="1738146" y="913707"/>
                </a:cubicBezTo>
                <a:cubicBezTo>
                  <a:pt x="1664287" y="448154"/>
                  <a:pt x="1600979" y="98990"/>
                  <a:pt x="1583394" y="106044"/>
                </a:cubicBezTo>
                <a:close/>
                <a:moveTo>
                  <a:pt x="1970981" y="79"/>
                </a:moveTo>
                <a:cubicBezTo>
                  <a:pt x="1949934" y="10654"/>
                  <a:pt x="1883286" y="482972"/>
                  <a:pt x="1949934" y="1043409"/>
                </a:cubicBezTo>
                <a:cubicBezTo>
                  <a:pt x="1958704" y="1114786"/>
                  <a:pt x="1967418" y="1178232"/>
                  <a:pt x="1976078" y="1234642"/>
                </a:cubicBezTo>
                <a:lnTo>
                  <a:pt x="1986919" y="1301160"/>
                </a:lnTo>
                <a:lnTo>
                  <a:pt x="2193331" y="1301160"/>
                </a:lnTo>
                <a:lnTo>
                  <a:pt x="2187668" y="1258206"/>
                </a:lnTo>
                <a:cubicBezTo>
                  <a:pt x="2179365" y="1198388"/>
                  <a:pt x="2169170" y="1130647"/>
                  <a:pt x="2156893" y="1053983"/>
                </a:cubicBezTo>
                <a:cubicBezTo>
                  <a:pt x="2058675" y="454774"/>
                  <a:pt x="1992028" y="-6970"/>
                  <a:pt x="1970981" y="79"/>
                </a:cubicBezTo>
                <a:close/>
              </a:path>
            </a:pathLst>
          </a:custGeom>
          <a:solidFill>
            <a:srgbClr val="1D26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/>
          </a:p>
        </p:txBody>
      </p:sp>
      <p:sp>
        <p:nvSpPr>
          <p:cNvPr id="1126" name="Freeform 115">
            <a:extLst>
              <a:ext uri="{FF2B5EF4-FFF2-40B4-BE49-F238E27FC236}">
                <a16:creationId xmlns:a16="http://schemas.microsoft.com/office/drawing/2014/main" id="{E68FB4EB-69C2-4C7B-96B1-6836AF06CE70}"/>
              </a:ext>
            </a:extLst>
          </p:cNvPr>
          <p:cNvSpPr>
            <a:spLocks/>
          </p:cNvSpPr>
          <p:nvPr/>
        </p:nvSpPr>
        <p:spPr bwMode="auto">
          <a:xfrm flipH="1">
            <a:off x="9744605" y="-75403"/>
            <a:ext cx="279351" cy="391091"/>
          </a:xfrm>
          <a:custGeom>
            <a:avLst/>
            <a:gdLst>
              <a:gd name="T0" fmla="*/ 56 w 79"/>
              <a:gd name="T1" fmla="*/ 0 h 111"/>
              <a:gd name="T2" fmla="*/ 2 w 79"/>
              <a:gd name="T3" fmla="*/ 0 h 111"/>
              <a:gd name="T4" fmla="*/ 12 w 79"/>
              <a:gd name="T5" fmla="*/ 53 h 111"/>
              <a:gd name="T6" fmla="*/ 66 w 79"/>
              <a:gd name="T7" fmla="*/ 106 h 111"/>
              <a:gd name="T8" fmla="*/ 70 w 79"/>
              <a:gd name="T9" fmla="*/ 107 h 111"/>
              <a:gd name="T10" fmla="*/ 68 w 79"/>
              <a:gd name="T11" fmla="*/ 24 h 111"/>
              <a:gd name="T12" fmla="*/ 56 w 79"/>
              <a:gd name="T13" fmla="*/ 0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9" h="111">
                <a:moveTo>
                  <a:pt x="56" y="0"/>
                </a:moveTo>
                <a:cubicBezTo>
                  <a:pt x="2" y="0"/>
                  <a:pt x="2" y="0"/>
                  <a:pt x="2" y="0"/>
                </a:cubicBezTo>
                <a:cubicBezTo>
                  <a:pt x="0" y="12"/>
                  <a:pt x="0" y="32"/>
                  <a:pt x="12" y="53"/>
                </a:cubicBezTo>
                <a:cubicBezTo>
                  <a:pt x="31" y="87"/>
                  <a:pt x="64" y="102"/>
                  <a:pt x="66" y="106"/>
                </a:cubicBezTo>
                <a:cubicBezTo>
                  <a:pt x="69" y="110"/>
                  <a:pt x="70" y="111"/>
                  <a:pt x="70" y="107"/>
                </a:cubicBezTo>
                <a:cubicBezTo>
                  <a:pt x="70" y="102"/>
                  <a:pt x="79" y="59"/>
                  <a:pt x="68" y="24"/>
                </a:cubicBezTo>
                <a:cubicBezTo>
                  <a:pt x="65" y="15"/>
                  <a:pt x="61" y="7"/>
                  <a:pt x="56" y="0"/>
                </a:cubicBezTo>
                <a:close/>
              </a:path>
            </a:pathLst>
          </a:custGeom>
          <a:solidFill>
            <a:srgbClr val="1D26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127" name="Freeform 116">
            <a:extLst>
              <a:ext uri="{FF2B5EF4-FFF2-40B4-BE49-F238E27FC236}">
                <a16:creationId xmlns:a16="http://schemas.microsoft.com/office/drawing/2014/main" id="{3A3DC9A9-E871-4E9B-A650-4014404A2EED}"/>
              </a:ext>
            </a:extLst>
          </p:cNvPr>
          <p:cNvSpPr>
            <a:spLocks/>
          </p:cNvSpPr>
          <p:nvPr/>
        </p:nvSpPr>
        <p:spPr bwMode="auto">
          <a:xfrm flipH="1">
            <a:off x="10166519" y="-85651"/>
            <a:ext cx="2109576" cy="816858"/>
          </a:xfrm>
          <a:custGeom>
            <a:avLst/>
            <a:gdLst>
              <a:gd name="T0" fmla="*/ 0 w 599"/>
              <a:gd name="T1" fmla="*/ 0 h 232"/>
              <a:gd name="T2" fmla="*/ 0 w 599"/>
              <a:gd name="T3" fmla="*/ 134 h 232"/>
              <a:gd name="T4" fmla="*/ 18 w 599"/>
              <a:gd name="T5" fmla="*/ 159 h 232"/>
              <a:gd name="T6" fmla="*/ 61 w 599"/>
              <a:gd name="T7" fmla="*/ 195 h 232"/>
              <a:gd name="T8" fmla="*/ 64 w 599"/>
              <a:gd name="T9" fmla="*/ 197 h 232"/>
              <a:gd name="T10" fmla="*/ 63 w 599"/>
              <a:gd name="T11" fmla="*/ 190 h 232"/>
              <a:gd name="T12" fmla="*/ 64 w 599"/>
              <a:gd name="T13" fmla="*/ 189 h 232"/>
              <a:gd name="T14" fmla="*/ 101 w 599"/>
              <a:gd name="T15" fmla="*/ 150 h 232"/>
              <a:gd name="T16" fmla="*/ 119 w 599"/>
              <a:gd name="T17" fmla="*/ 108 h 232"/>
              <a:gd name="T18" fmla="*/ 129 w 599"/>
              <a:gd name="T19" fmla="*/ 174 h 232"/>
              <a:gd name="T20" fmla="*/ 183 w 599"/>
              <a:gd name="T21" fmla="*/ 227 h 232"/>
              <a:gd name="T22" fmla="*/ 187 w 599"/>
              <a:gd name="T23" fmla="*/ 227 h 232"/>
              <a:gd name="T24" fmla="*/ 185 w 599"/>
              <a:gd name="T25" fmla="*/ 145 h 232"/>
              <a:gd name="T26" fmla="*/ 149 w 599"/>
              <a:gd name="T27" fmla="*/ 96 h 232"/>
              <a:gd name="T28" fmla="*/ 194 w 599"/>
              <a:gd name="T29" fmla="*/ 113 h 232"/>
              <a:gd name="T30" fmla="*/ 228 w 599"/>
              <a:gd name="T31" fmla="*/ 115 h 232"/>
              <a:gd name="T32" fmla="*/ 228 w 599"/>
              <a:gd name="T33" fmla="*/ 118 h 232"/>
              <a:gd name="T34" fmla="*/ 229 w 599"/>
              <a:gd name="T35" fmla="*/ 136 h 232"/>
              <a:gd name="T36" fmla="*/ 232 w 599"/>
              <a:gd name="T37" fmla="*/ 135 h 232"/>
              <a:gd name="T38" fmla="*/ 252 w 599"/>
              <a:gd name="T39" fmla="*/ 117 h 232"/>
              <a:gd name="T40" fmla="*/ 254 w 599"/>
              <a:gd name="T41" fmla="*/ 115 h 232"/>
              <a:gd name="T42" fmla="*/ 270 w 599"/>
              <a:gd name="T43" fmla="*/ 96 h 232"/>
              <a:gd name="T44" fmla="*/ 271 w 599"/>
              <a:gd name="T45" fmla="*/ 95 h 232"/>
              <a:gd name="T46" fmla="*/ 281 w 599"/>
              <a:gd name="T47" fmla="*/ 111 h 232"/>
              <a:gd name="T48" fmla="*/ 284 w 599"/>
              <a:gd name="T49" fmla="*/ 109 h 232"/>
              <a:gd name="T50" fmla="*/ 290 w 599"/>
              <a:gd name="T51" fmla="*/ 99 h 232"/>
              <a:gd name="T52" fmla="*/ 298 w 599"/>
              <a:gd name="T53" fmla="*/ 119 h 232"/>
              <a:gd name="T54" fmla="*/ 352 w 599"/>
              <a:gd name="T55" fmla="*/ 173 h 232"/>
              <a:gd name="T56" fmla="*/ 355 w 599"/>
              <a:gd name="T57" fmla="*/ 173 h 232"/>
              <a:gd name="T58" fmla="*/ 354 w 599"/>
              <a:gd name="T59" fmla="*/ 90 h 232"/>
              <a:gd name="T60" fmla="*/ 318 w 599"/>
              <a:gd name="T61" fmla="*/ 41 h 232"/>
              <a:gd name="T62" fmla="*/ 363 w 599"/>
              <a:gd name="T63" fmla="*/ 58 h 232"/>
              <a:gd name="T64" fmla="*/ 412 w 599"/>
              <a:gd name="T65" fmla="*/ 61 h 232"/>
              <a:gd name="T66" fmla="*/ 424 w 599"/>
              <a:gd name="T67" fmla="*/ 123 h 232"/>
              <a:gd name="T68" fmla="*/ 426 w 599"/>
              <a:gd name="T69" fmla="*/ 125 h 232"/>
              <a:gd name="T70" fmla="*/ 457 w 599"/>
              <a:gd name="T71" fmla="*/ 91 h 232"/>
              <a:gd name="T72" fmla="*/ 457 w 599"/>
              <a:gd name="T73" fmla="*/ 93 h 232"/>
              <a:gd name="T74" fmla="*/ 460 w 599"/>
              <a:gd name="T75" fmla="*/ 91 h 232"/>
              <a:gd name="T76" fmla="*/ 488 w 599"/>
              <a:gd name="T77" fmla="*/ 22 h 232"/>
              <a:gd name="T78" fmla="*/ 501 w 599"/>
              <a:gd name="T79" fmla="*/ 38 h 232"/>
              <a:gd name="T80" fmla="*/ 544 w 599"/>
              <a:gd name="T81" fmla="*/ 75 h 232"/>
              <a:gd name="T82" fmla="*/ 547 w 599"/>
              <a:gd name="T83" fmla="*/ 76 h 232"/>
              <a:gd name="T84" fmla="*/ 546 w 599"/>
              <a:gd name="T85" fmla="*/ 69 h 232"/>
              <a:gd name="T86" fmla="*/ 547 w 599"/>
              <a:gd name="T87" fmla="*/ 69 h 232"/>
              <a:gd name="T88" fmla="*/ 584 w 599"/>
              <a:gd name="T89" fmla="*/ 30 h 232"/>
              <a:gd name="T90" fmla="*/ 599 w 599"/>
              <a:gd name="T91" fmla="*/ 0 h 232"/>
              <a:gd name="T92" fmla="*/ 0 w 599"/>
              <a:gd name="T93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99" h="232">
                <a:moveTo>
                  <a:pt x="0" y="0"/>
                </a:moveTo>
                <a:cubicBezTo>
                  <a:pt x="0" y="134"/>
                  <a:pt x="0" y="134"/>
                  <a:pt x="0" y="134"/>
                </a:cubicBezTo>
                <a:cubicBezTo>
                  <a:pt x="4" y="141"/>
                  <a:pt x="10" y="150"/>
                  <a:pt x="18" y="159"/>
                </a:cubicBezTo>
                <a:cubicBezTo>
                  <a:pt x="32" y="175"/>
                  <a:pt x="58" y="189"/>
                  <a:pt x="61" y="195"/>
                </a:cubicBezTo>
                <a:cubicBezTo>
                  <a:pt x="63" y="201"/>
                  <a:pt x="65" y="199"/>
                  <a:pt x="64" y="197"/>
                </a:cubicBezTo>
                <a:cubicBezTo>
                  <a:pt x="64" y="196"/>
                  <a:pt x="64" y="193"/>
                  <a:pt x="63" y="190"/>
                </a:cubicBezTo>
                <a:cubicBezTo>
                  <a:pt x="64" y="189"/>
                  <a:pt x="64" y="189"/>
                  <a:pt x="64" y="189"/>
                </a:cubicBezTo>
                <a:cubicBezTo>
                  <a:pt x="66" y="187"/>
                  <a:pt x="92" y="166"/>
                  <a:pt x="101" y="150"/>
                </a:cubicBezTo>
                <a:cubicBezTo>
                  <a:pt x="114" y="128"/>
                  <a:pt x="115" y="123"/>
                  <a:pt x="119" y="108"/>
                </a:cubicBezTo>
                <a:cubicBezTo>
                  <a:pt x="122" y="108"/>
                  <a:pt x="110" y="139"/>
                  <a:pt x="129" y="174"/>
                </a:cubicBezTo>
                <a:cubicBezTo>
                  <a:pt x="148" y="208"/>
                  <a:pt x="181" y="223"/>
                  <a:pt x="183" y="227"/>
                </a:cubicBezTo>
                <a:cubicBezTo>
                  <a:pt x="186" y="231"/>
                  <a:pt x="187" y="232"/>
                  <a:pt x="187" y="227"/>
                </a:cubicBezTo>
                <a:cubicBezTo>
                  <a:pt x="187" y="223"/>
                  <a:pt x="196" y="180"/>
                  <a:pt x="185" y="145"/>
                </a:cubicBezTo>
                <a:cubicBezTo>
                  <a:pt x="179" y="126"/>
                  <a:pt x="167" y="110"/>
                  <a:pt x="149" y="96"/>
                </a:cubicBezTo>
                <a:cubicBezTo>
                  <a:pt x="160" y="101"/>
                  <a:pt x="173" y="109"/>
                  <a:pt x="194" y="113"/>
                </a:cubicBezTo>
                <a:cubicBezTo>
                  <a:pt x="205" y="115"/>
                  <a:pt x="217" y="115"/>
                  <a:pt x="228" y="115"/>
                </a:cubicBezTo>
                <a:cubicBezTo>
                  <a:pt x="228" y="116"/>
                  <a:pt x="228" y="117"/>
                  <a:pt x="228" y="118"/>
                </a:cubicBezTo>
                <a:cubicBezTo>
                  <a:pt x="228" y="125"/>
                  <a:pt x="230" y="134"/>
                  <a:pt x="229" y="136"/>
                </a:cubicBezTo>
                <a:cubicBezTo>
                  <a:pt x="229" y="139"/>
                  <a:pt x="231" y="138"/>
                  <a:pt x="232" y="135"/>
                </a:cubicBezTo>
                <a:cubicBezTo>
                  <a:pt x="234" y="134"/>
                  <a:pt x="243" y="126"/>
                  <a:pt x="252" y="117"/>
                </a:cubicBezTo>
                <a:cubicBezTo>
                  <a:pt x="255" y="118"/>
                  <a:pt x="255" y="117"/>
                  <a:pt x="254" y="115"/>
                </a:cubicBezTo>
                <a:cubicBezTo>
                  <a:pt x="260" y="109"/>
                  <a:pt x="267" y="102"/>
                  <a:pt x="270" y="96"/>
                </a:cubicBezTo>
                <a:cubicBezTo>
                  <a:pt x="270" y="96"/>
                  <a:pt x="271" y="95"/>
                  <a:pt x="271" y="95"/>
                </a:cubicBezTo>
                <a:cubicBezTo>
                  <a:pt x="276" y="103"/>
                  <a:pt x="280" y="110"/>
                  <a:pt x="281" y="111"/>
                </a:cubicBezTo>
                <a:cubicBezTo>
                  <a:pt x="283" y="115"/>
                  <a:pt x="283" y="114"/>
                  <a:pt x="284" y="109"/>
                </a:cubicBezTo>
                <a:cubicBezTo>
                  <a:pt x="284" y="108"/>
                  <a:pt x="286" y="104"/>
                  <a:pt x="290" y="99"/>
                </a:cubicBezTo>
                <a:cubicBezTo>
                  <a:pt x="291" y="105"/>
                  <a:pt x="294" y="112"/>
                  <a:pt x="298" y="119"/>
                </a:cubicBezTo>
                <a:cubicBezTo>
                  <a:pt x="317" y="153"/>
                  <a:pt x="350" y="168"/>
                  <a:pt x="352" y="173"/>
                </a:cubicBezTo>
                <a:cubicBezTo>
                  <a:pt x="355" y="177"/>
                  <a:pt x="355" y="177"/>
                  <a:pt x="355" y="173"/>
                </a:cubicBezTo>
                <a:cubicBezTo>
                  <a:pt x="355" y="169"/>
                  <a:pt x="365" y="126"/>
                  <a:pt x="354" y="90"/>
                </a:cubicBezTo>
                <a:cubicBezTo>
                  <a:pt x="348" y="72"/>
                  <a:pt x="336" y="56"/>
                  <a:pt x="318" y="41"/>
                </a:cubicBezTo>
                <a:cubicBezTo>
                  <a:pt x="329" y="47"/>
                  <a:pt x="342" y="54"/>
                  <a:pt x="363" y="58"/>
                </a:cubicBezTo>
                <a:cubicBezTo>
                  <a:pt x="379" y="62"/>
                  <a:pt x="400" y="60"/>
                  <a:pt x="412" y="61"/>
                </a:cubicBezTo>
                <a:cubicBezTo>
                  <a:pt x="411" y="93"/>
                  <a:pt x="424" y="119"/>
                  <a:pt x="424" y="123"/>
                </a:cubicBezTo>
                <a:cubicBezTo>
                  <a:pt x="424" y="128"/>
                  <a:pt x="424" y="129"/>
                  <a:pt x="426" y="125"/>
                </a:cubicBezTo>
                <a:cubicBezTo>
                  <a:pt x="428" y="123"/>
                  <a:pt x="443" y="110"/>
                  <a:pt x="457" y="91"/>
                </a:cubicBezTo>
                <a:cubicBezTo>
                  <a:pt x="457" y="92"/>
                  <a:pt x="457" y="92"/>
                  <a:pt x="457" y="93"/>
                </a:cubicBezTo>
                <a:cubicBezTo>
                  <a:pt x="459" y="97"/>
                  <a:pt x="460" y="96"/>
                  <a:pt x="460" y="91"/>
                </a:cubicBezTo>
                <a:cubicBezTo>
                  <a:pt x="461" y="86"/>
                  <a:pt x="484" y="60"/>
                  <a:pt x="488" y="22"/>
                </a:cubicBezTo>
                <a:cubicBezTo>
                  <a:pt x="492" y="27"/>
                  <a:pt x="496" y="32"/>
                  <a:pt x="501" y="38"/>
                </a:cubicBezTo>
                <a:cubicBezTo>
                  <a:pt x="516" y="54"/>
                  <a:pt x="541" y="69"/>
                  <a:pt x="544" y="75"/>
                </a:cubicBezTo>
                <a:cubicBezTo>
                  <a:pt x="547" y="81"/>
                  <a:pt x="548" y="78"/>
                  <a:pt x="547" y="76"/>
                </a:cubicBezTo>
                <a:cubicBezTo>
                  <a:pt x="547" y="75"/>
                  <a:pt x="547" y="73"/>
                  <a:pt x="546" y="69"/>
                </a:cubicBezTo>
                <a:cubicBezTo>
                  <a:pt x="547" y="69"/>
                  <a:pt x="547" y="69"/>
                  <a:pt x="547" y="69"/>
                </a:cubicBezTo>
                <a:cubicBezTo>
                  <a:pt x="549" y="66"/>
                  <a:pt x="575" y="45"/>
                  <a:pt x="584" y="30"/>
                </a:cubicBezTo>
                <a:cubicBezTo>
                  <a:pt x="593" y="15"/>
                  <a:pt x="596" y="7"/>
                  <a:pt x="599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D26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128" name="Freeform 117">
            <a:extLst>
              <a:ext uri="{FF2B5EF4-FFF2-40B4-BE49-F238E27FC236}">
                <a16:creationId xmlns:a16="http://schemas.microsoft.com/office/drawing/2014/main" id="{134175C2-6652-4FBC-89CF-D13CB94F461F}"/>
              </a:ext>
            </a:extLst>
          </p:cNvPr>
          <p:cNvSpPr>
            <a:spLocks/>
          </p:cNvSpPr>
          <p:nvPr/>
        </p:nvSpPr>
        <p:spPr bwMode="auto">
          <a:xfrm flipH="1">
            <a:off x="9702221" y="-75403"/>
            <a:ext cx="109814" cy="48164"/>
          </a:xfrm>
          <a:custGeom>
            <a:avLst/>
            <a:gdLst>
              <a:gd name="T0" fmla="*/ 28 w 31"/>
              <a:gd name="T1" fmla="*/ 0 h 14"/>
              <a:gd name="T2" fmla="*/ 0 w 31"/>
              <a:gd name="T3" fmla="*/ 0 h 14"/>
              <a:gd name="T4" fmla="*/ 28 w 31"/>
              <a:gd name="T5" fmla="*/ 12 h 14"/>
              <a:gd name="T6" fmla="*/ 29 w 31"/>
              <a:gd name="T7" fmla="*/ 9 h 14"/>
              <a:gd name="T8" fmla="*/ 28 w 31"/>
              <a:gd name="T9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4">
                <a:moveTo>
                  <a:pt x="28" y="0"/>
                </a:moveTo>
                <a:cubicBezTo>
                  <a:pt x="0" y="0"/>
                  <a:pt x="0" y="0"/>
                  <a:pt x="0" y="0"/>
                </a:cubicBezTo>
                <a:cubicBezTo>
                  <a:pt x="14" y="7"/>
                  <a:pt x="26" y="11"/>
                  <a:pt x="28" y="12"/>
                </a:cubicBezTo>
                <a:cubicBezTo>
                  <a:pt x="31" y="14"/>
                  <a:pt x="31" y="13"/>
                  <a:pt x="29" y="9"/>
                </a:cubicBezTo>
                <a:cubicBezTo>
                  <a:pt x="28" y="7"/>
                  <a:pt x="28" y="4"/>
                  <a:pt x="28" y="0"/>
                </a:cubicBezTo>
                <a:close/>
              </a:path>
            </a:pathLst>
          </a:custGeom>
          <a:solidFill>
            <a:srgbClr val="1D26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129" name="Freeform 118">
            <a:extLst>
              <a:ext uri="{FF2B5EF4-FFF2-40B4-BE49-F238E27FC236}">
                <a16:creationId xmlns:a16="http://schemas.microsoft.com/office/drawing/2014/main" id="{9CED31AA-66BC-446A-9D44-D8CFF5F4A16C}"/>
              </a:ext>
            </a:extLst>
          </p:cNvPr>
          <p:cNvSpPr>
            <a:spLocks/>
          </p:cNvSpPr>
          <p:nvPr/>
        </p:nvSpPr>
        <p:spPr bwMode="auto">
          <a:xfrm flipH="1">
            <a:off x="9428650" y="-75403"/>
            <a:ext cx="129080" cy="123299"/>
          </a:xfrm>
          <a:custGeom>
            <a:avLst/>
            <a:gdLst>
              <a:gd name="T0" fmla="*/ 37 w 37"/>
              <a:gd name="T1" fmla="*/ 0 h 35"/>
              <a:gd name="T2" fmla="*/ 0 w 37"/>
              <a:gd name="T3" fmla="*/ 0 h 35"/>
              <a:gd name="T4" fmla="*/ 18 w 37"/>
              <a:gd name="T5" fmla="*/ 20 h 35"/>
              <a:gd name="T6" fmla="*/ 31 w 37"/>
              <a:gd name="T7" fmla="*/ 33 h 35"/>
              <a:gd name="T8" fmla="*/ 32 w 37"/>
              <a:gd name="T9" fmla="*/ 30 h 35"/>
              <a:gd name="T10" fmla="*/ 37 w 37"/>
              <a:gd name="T11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" h="35">
                <a:moveTo>
                  <a:pt x="37" y="0"/>
                </a:moveTo>
                <a:cubicBezTo>
                  <a:pt x="0" y="0"/>
                  <a:pt x="0" y="0"/>
                  <a:pt x="0" y="0"/>
                </a:cubicBezTo>
                <a:cubicBezTo>
                  <a:pt x="7" y="10"/>
                  <a:pt x="16" y="16"/>
                  <a:pt x="18" y="20"/>
                </a:cubicBezTo>
                <a:cubicBezTo>
                  <a:pt x="23" y="25"/>
                  <a:pt x="30" y="32"/>
                  <a:pt x="31" y="33"/>
                </a:cubicBezTo>
                <a:cubicBezTo>
                  <a:pt x="32" y="35"/>
                  <a:pt x="33" y="34"/>
                  <a:pt x="32" y="30"/>
                </a:cubicBezTo>
                <a:cubicBezTo>
                  <a:pt x="32" y="28"/>
                  <a:pt x="36" y="14"/>
                  <a:pt x="37" y="0"/>
                </a:cubicBezTo>
                <a:close/>
              </a:path>
            </a:pathLst>
          </a:custGeom>
          <a:solidFill>
            <a:srgbClr val="1D26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130" name="Freeform 119">
            <a:extLst>
              <a:ext uri="{FF2B5EF4-FFF2-40B4-BE49-F238E27FC236}">
                <a16:creationId xmlns:a16="http://schemas.microsoft.com/office/drawing/2014/main" id="{ACB69258-03B4-4078-8860-3A76D5CC7619}"/>
              </a:ext>
            </a:extLst>
          </p:cNvPr>
          <p:cNvSpPr>
            <a:spLocks/>
          </p:cNvSpPr>
          <p:nvPr/>
        </p:nvSpPr>
        <p:spPr bwMode="auto">
          <a:xfrm flipH="1">
            <a:off x="7274764" y="-75403"/>
            <a:ext cx="323661" cy="225407"/>
          </a:xfrm>
          <a:custGeom>
            <a:avLst/>
            <a:gdLst>
              <a:gd name="T0" fmla="*/ 17 w 92"/>
              <a:gd name="T1" fmla="*/ 0 h 64"/>
              <a:gd name="T2" fmla="*/ 2 w 92"/>
              <a:gd name="T3" fmla="*/ 58 h 64"/>
              <a:gd name="T4" fmla="*/ 3 w 92"/>
              <a:gd name="T5" fmla="*/ 62 h 64"/>
              <a:gd name="T6" fmla="*/ 76 w 92"/>
              <a:gd name="T7" fmla="*/ 22 h 64"/>
              <a:gd name="T8" fmla="*/ 92 w 92"/>
              <a:gd name="T9" fmla="*/ 0 h 64"/>
              <a:gd name="T10" fmla="*/ 17 w 92"/>
              <a:gd name="T11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2" h="64">
                <a:moveTo>
                  <a:pt x="17" y="0"/>
                </a:moveTo>
                <a:cubicBezTo>
                  <a:pt x="3" y="28"/>
                  <a:pt x="4" y="55"/>
                  <a:pt x="2" y="58"/>
                </a:cubicBezTo>
                <a:cubicBezTo>
                  <a:pt x="0" y="63"/>
                  <a:pt x="0" y="64"/>
                  <a:pt x="3" y="62"/>
                </a:cubicBezTo>
                <a:cubicBezTo>
                  <a:pt x="7" y="60"/>
                  <a:pt x="50" y="48"/>
                  <a:pt x="76" y="22"/>
                </a:cubicBezTo>
                <a:cubicBezTo>
                  <a:pt x="82" y="16"/>
                  <a:pt x="88" y="8"/>
                  <a:pt x="92" y="0"/>
                </a:cubicBezTo>
                <a:lnTo>
                  <a:pt x="17" y="0"/>
                </a:lnTo>
                <a:close/>
              </a:path>
            </a:pathLst>
          </a:custGeom>
          <a:solidFill>
            <a:srgbClr val="1D26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131" name="Freeform 120">
            <a:extLst>
              <a:ext uri="{FF2B5EF4-FFF2-40B4-BE49-F238E27FC236}">
                <a16:creationId xmlns:a16="http://schemas.microsoft.com/office/drawing/2014/main" id="{6C20AD4F-397F-42CE-834D-3654489408BA}"/>
              </a:ext>
            </a:extLst>
          </p:cNvPr>
          <p:cNvSpPr>
            <a:spLocks/>
          </p:cNvSpPr>
          <p:nvPr/>
        </p:nvSpPr>
        <p:spPr bwMode="auto">
          <a:xfrm flipH="1">
            <a:off x="4987945" y="-75403"/>
            <a:ext cx="2240581" cy="895848"/>
          </a:xfrm>
          <a:custGeom>
            <a:avLst/>
            <a:gdLst>
              <a:gd name="T0" fmla="*/ 636 w 636"/>
              <a:gd name="T1" fmla="*/ 0 h 254"/>
              <a:gd name="T2" fmla="*/ 0 w 636"/>
              <a:gd name="T3" fmla="*/ 0 h 254"/>
              <a:gd name="T4" fmla="*/ 4 w 636"/>
              <a:gd name="T5" fmla="*/ 15 h 254"/>
              <a:gd name="T6" fmla="*/ 26 w 636"/>
              <a:gd name="T7" fmla="*/ 67 h 254"/>
              <a:gd name="T8" fmla="*/ 29 w 636"/>
              <a:gd name="T9" fmla="*/ 69 h 254"/>
              <a:gd name="T10" fmla="*/ 31 w 636"/>
              <a:gd name="T11" fmla="*/ 63 h 254"/>
              <a:gd name="T12" fmla="*/ 31 w 636"/>
              <a:gd name="T13" fmla="*/ 63 h 254"/>
              <a:gd name="T14" fmla="*/ 82 w 636"/>
              <a:gd name="T15" fmla="*/ 44 h 254"/>
              <a:gd name="T16" fmla="*/ 117 w 636"/>
              <a:gd name="T17" fmla="*/ 13 h 254"/>
              <a:gd name="T18" fmla="*/ 97 w 636"/>
              <a:gd name="T19" fmla="*/ 77 h 254"/>
              <a:gd name="T20" fmla="*/ 123 w 636"/>
              <a:gd name="T21" fmla="*/ 148 h 254"/>
              <a:gd name="T22" fmla="*/ 126 w 636"/>
              <a:gd name="T23" fmla="*/ 150 h 254"/>
              <a:gd name="T24" fmla="*/ 160 w 636"/>
              <a:gd name="T25" fmla="*/ 75 h 254"/>
              <a:gd name="T26" fmla="*/ 149 w 636"/>
              <a:gd name="T27" fmla="*/ 15 h 254"/>
              <a:gd name="T28" fmla="*/ 182 w 636"/>
              <a:gd name="T29" fmla="*/ 50 h 254"/>
              <a:gd name="T30" fmla="*/ 212 w 636"/>
              <a:gd name="T31" fmla="*/ 67 h 254"/>
              <a:gd name="T32" fmla="*/ 211 w 636"/>
              <a:gd name="T33" fmla="*/ 70 h 254"/>
              <a:gd name="T34" fmla="*/ 204 w 636"/>
              <a:gd name="T35" fmla="*/ 87 h 254"/>
              <a:gd name="T36" fmla="*/ 207 w 636"/>
              <a:gd name="T37" fmla="*/ 87 h 254"/>
              <a:gd name="T38" fmla="*/ 233 w 636"/>
              <a:gd name="T39" fmla="*/ 79 h 254"/>
              <a:gd name="T40" fmla="*/ 235 w 636"/>
              <a:gd name="T41" fmla="*/ 78 h 254"/>
              <a:gd name="T42" fmla="*/ 258 w 636"/>
              <a:gd name="T43" fmla="*/ 68 h 254"/>
              <a:gd name="T44" fmla="*/ 260 w 636"/>
              <a:gd name="T45" fmla="*/ 67 h 254"/>
              <a:gd name="T46" fmla="*/ 261 w 636"/>
              <a:gd name="T47" fmla="*/ 86 h 254"/>
              <a:gd name="T48" fmla="*/ 265 w 636"/>
              <a:gd name="T49" fmla="*/ 86 h 254"/>
              <a:gd name="T50" fmla="*/ 275 w 636"/>
              <a:gd name="T51" fmla="*/ 79 h 254"/>
              <a:gd name="T52" fmla="*/ 273 w 636"/>
              <a:gd name="T53" fmla="*/ 101 h 254"/>
              <a:gd name="T54" fmla="*/ 299 w 636"/>
              <a:gd name="T55" fmla="*/ 172 h 254"/>
              <a:gd name="T56" fmla="*/ 302 w 636"/>
              <a:gd name="T57" fmla="*/ 174 h 254"/>
              <a:gd name="T58" fmla="*/ 336 w 636"/>
              <a:gd name="T59" fmla="*/ 99 h 254"/>
              <a:gd name="T60" fmla="*/ 325 w 636"/>
              <a:gd name="T61" fmla="*/ 39 h 254"/>
              <a:gd name="T62" fmla="*/ 358 w 636"/>
              <a:gd name="T63" fmla="*/ 74 h 254"/>
              <a:gd name="T64" fmla="*/ 401 w 636"/>
              <a:gd name="T65" fmla="*/ 97 h 254"/>
              <a:gd name="T66" fmla="*/ 385 w 636"/>
              <a:gd name="T67" fmla="*/ 159 h 254"/>
              <a:gd name="T68" fmla="*/ 386 w 636"/>
              <a:gd name="T69" fmla="*/ 162 h 254"/>
              <a:gd name="T70" fmla="*/ 428 w 636"/>
              <a:gd name="T71" fmla="*/ 144 h 254"/>
              <a:gd name="T72" fmla="*/ 428 w 636"/>
              <a:gd name="T73" fmla="*/ 146 h 254"/>
              <a:gd name="T74" fmla="*/ 432 w 636"/>
              <a:gd name="T75" fmla="*/ 145 h 254"/>
              <a:gd name="T76" fmla="*/ 487 w 636"/>
              <a:gd name="T77" fmla="*/ 95 h 254"/>
              <a:gd name="T78" fmla="*/ 491 w 636"/>
              <a:gd name="T79" fmla="*/ 116 h 254"/>
              <a:gd name="T80" fmla="*/ 514 w 636"/>
              <a:gd name="T81" fmla="*/ 167 h 254"/>
              <a:gd name="T82" fmla="*/ 517 w 636"/>
              <a:gd name="T83" fmla="*/ 170 h 254"/>
              <a:gd name="T84" fmla="*/ 518 w 636"/>
              <a:gd name="T85" fmla="*/ 163 h 254"/>
              <a:gd name="T86" fmla="*/ 519 w 636"/>
              <a:gd name="T87" fmla="*/ 163 h 254"/>
              <a:gd name="T88" fmla="*/ 570 w 636"/>
              <a:gd name="T89" fmla="*/ 144 h 254"/>
              <a:gd name="T90" fmla="*/ 605 w 636"/>
              <a:gd name="T91" fmla="*/ 114 h 254"/>
              <a:gd name="T92" fmla="*/ 585 w 636"/>
              <a:gd name="T93" fmla="*/ 177 h 254"/>
              <a:gd name="T94" fmla="*/ 611 w 636"/>
              <a:gd name="T95" fmla="*/ 249 h 254"/>
              <a:gd name="T96" fmla="*/ 614 w 636"/>
              <a:gd name="T97" fmla="*/ 250 h 254"/>
              <a:gd name="T98" fmla="*/ 636 w 636"/>
              <a:gd name="T99" fmla="*/ 212 h 254"/>
              <a:gd name="T100" fmla="*/ 636 w 636"/>
              <a:gd name="T101" fmla="*/ 0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636" h="254">
                <a:moveTo>
                  <a:pt x="636" y="0"/>
                </a:moveTo>
                <a:cubicBezTo>
                  <a:pt x="0" y="0"/>
                  <a:pt x="0" y="0"/>
                  <a:pt x="0" y="0"/>
                </a:cubicBezTo>
                <a:cubicBezTo>
                  <a:pt x="1" y="5"/>
                  <a:pt x="2" y="10"/>
                  <a:pt x="4" y="15"/>
                </a:cubicBezTo>
                <a:cubicBezTo>
                  <a:pt x="10" y="36"/>
                  <a:pt x="27" y="60"/>
                  <a:pt x="26" y="67"/>
                </a:cubicBezTo>
                <a:cubicBezTo>
                  <a:pt x="26" y="73"/>
                  <a:pt x="28" y="71"/>
                  <a:pt x="29" y="69"/>
                </a:cubicBezTo>
                <a:cubicBezTo>
                  <a:pt x="29" y="69"/>
                  <a:pt x="30" y="66"/>
                  <a:pt x="31" y="63"/>
                </a:cubicBezTo>
                <a:cubicBezTo>
                  <a:pt x="31" y="63"/>
                  <a:pt x="31" y="63"/>
                  <a:pt x="31" y="63"/>
                </a:cubicBezTo>
                <a:cubicBezTo>
                  <a:pt x="34" y="61"/>
                  <a:pt x="67" y="54"/>
                  <a:pt x="82" y="44"/>
                </a:cubicBezTo>
                <a:cubicBezTo>
                  <a:pt x="104" y="30"/>
                  <a:pt x="106" y="25"/>
                  <a:pt x="117" y="13"/>
                </a:cubicBezTo>
                <a:cubicBezTo>
                  <a:pt x="119" y="14"/>
                  <a:pt x="95" y="37"/>
                  <a:pt x="97" y="77"/>
                </a:cubicBezTo>
                <a:cubicBezTo>
                  <a:pt x="99" y="116"/>
                  <a:pt x="123" y="143"/>
                  <a:pt x="123" y="148"/>
                </a:cubicBezTo>
                <a:cubicBezTo>
                  <a:pt x="124" y="153"/>
                  <a:pt x="124" y="154"/>
                  <a:pt x="126" y="150"/>
                </a:cubicBezTo>
                <a:cubicBezTo>
                  <a:pt x="128" y="146"/>
                  <a:pt x="155" y="111"/>
                  <a:pt x="160" y="75"/>
                </a:cubicBezTo>
                <a:cubicBezTo>
                  <a:pt x="163" y="56"/>
                  <a:pt x="159" y="36"/>
                  <a:pt x="149" y="15"/>
                </a:cubicBezTo>
                <a:cubicBezTo>
                  <a:pt x="157" y="25"/>
                  <a:pt x="165" y="37"/>
                  <a:pt x="182" y="50"/>
                </a:cubicBezTo>
                <a:cubicBezTo>
                  <a:pt x="191" y="56"/>
                  <a:pt x="202" y="62"/>
                  <a:pt x="212" y="67"/>
                </a:cubicBezTo>
                <a:cubicBezTo>
                  <a:pt x="211" y="68"/>
                  <a:pt x="211" y="69"/>
                  <a:pt x="211" y="70"/>
                </a:cubicBezTo>
                <a:cubicBezTo>
                  <a:pt x="208" y="76"/>
                  <a:pt x="205" y="85"/>
                  <a:pt x="204" y="87"/>
                </a:cubicBezTo>
                <a:cubicBezTo>
                  <a:pt x="203" y="89"/>
                  <a:pt x="204" y="88"/>
                  <a:pt x="207" y="87"/>
                </a:cubicBezTo>
                <a:cubicBezTo>
                  <a:pt x="209" y="86"/>
                  <a:pt x="220" y="83"/>
                  <a:pt x="233" y="79"/>
                </a:cubicBezTo>
                <a:cubicBezTo>
                  <a:pt x="235" y="82"/>
                  <a:pt x="236" y="80"/>
                  <a:pt x="235" y="78"/>
                </a:cubicBezTo>
                <a:cubicBezTo>
                  <a:pt x="244" y="75"/>
                  <a:pt x="252" y="72"/>
                  <a:pt x="258" y="68"/>
                </a:cubicBezTo>
                <a:cubicBezTo>
                  <a:pt x="259" y="68"/>
                  <a:pt x="259" y="67"/>
                  <a:pt x="260" y="67"/>
                </a:cubicBezTo>
                <a:cubicBezTo>
                  <a:pt x="260" y="77"/>
                  <a:pt x="261" y="84"/>
                  <a:pt x="261" y="86"/>
                </a:cubicBezTo>
                <a:cubicBezTo>
                  <a:pt x="261" y="90"/>
                  <a:pt x="262" y="90"/>
                  <a:pt x="265" y="86"/>
                </a:cubicBezTo>
                <a:cubicBezTo>
                  <a:pt x="265" y="84"/>
                  <a:pt x="269" y="82"/>
                  <a:pt x="275" y="79"/>
                </a:cubicBezTo>
                <a:cubicBezTo>
                  <a:pt x="273" y="85"/>
                  <a:pt x="273" y="93"/>
                  <a:pt x="273" y="101"/>
                </a:cubicBezTo>
                <a:cubicBezTo>
                  <a:pt x="275" y="140"/>
                  <a:pt x="298" y="168"/>
                  <a:pt x="299" y="172"/>
                </a:cubicBezTo>
                <a:cubicBezTo>
                  <a:pt x="299" y="177"/>
                  <a:pt x="300" y="178"/>
                  <a:pt x="302" y="174"/>
                </a:cubicBezTo>
                <a:cubicBezTo>
                  <a:pt x="304" y="170"/>
                  <a:pt x="331" y="136"/>
                  <a:pt x="336" y="99"/>
                </a:cubicBezTo>
                <a:cubicBezTo>
                  <a:pt x="339" y="80"/>
                  <a:pt x="335" y="60"/>
                  <a:pt x="325" y="39"/>
                </a:cubicBezTo>
                <a:cubicBezTo>
                  <a:pt x="333" y="49"/>
                  <a:pt x="341" y="61"/>
                  <a:pt x="358" y="74"/>
                </a:cubicBezTo>
                <a:cubicBezTo>
                  <a:pt x="371" y="84"/>
                  <a:pt x="391" y="92"/>
                  <a:pt x="401" y="97"/>
                </a:cubicBezTo>
                <a:cubicBezTo>
                  <a:pt x="386" y="126"/>
                  <a:pt x="387" y="155"/>
                  <a:pt x="385" y="159"/>
                </a:cubicBezTo>
                <a:cubicBezTo>
                  <a:pt x="383" y="163"/>
                  <a:pt x="382" y="164"/>
                  <a:pt x="386" y="162"/>
                </a:cubicBezTo>
                <a:cubicBezTo>
                  <a:pt x="389" y="161"/>
                  <a:pt x="408" y="155"/>
                  <a:pt x="428" y="144"/>
                </a:cubicBezTo>
                <a:cubicBezTo>
                  <a:pt x="428" y="145"/>
                  <a:pt x="428" y="145"/>
                  <a:pt x="428" y="146"/>
                </a:cubicBezTo>
                <a:cubicBezTo>
                  <a:pt x="428" y="150"/>
                  <a:pt x="429" y="150"/>
                  <a:pt x="432" y="145"/>
                </a:cubicBezTo>
                <a:cubicBezTo>
                  <a:pt x="434" y="141"/>
                  <a:pt x="467" y="128"/>
                  <a:pt x="487" y="95"/>
                </a:cubicBezTo>
                <a:cubicBezTo>
                  <a:pt x="488" y="101"/>
                  <a:pt x="489" y="108"/>
                  <a:pt x="491" y="116"/>
                </a:cubicBezTo>
                <a:cubicBezTo>
                  <a:pt x="497" y="136"/>
                  <a:pt x="514" y="161"/>
                  <a:pt x="514" y="167"/>
                </a:cubicBezTo>
                <a:cubicBezTo>
                  <a:pt x="514" y="174"/>
                  <a:pt x="516" y="172"/>
                  <a:pt x="517" y="170"/>
                </a:cubicBezTo>
                <a:cubicBezTo>
                  <a:pt x="517" y="169"/>
                  <a:pt x="517" y="167"/>
                  <a:pt x="518" y="163"/>
                </a:cubicBezTo>
                <a:cubicBezTo>
                  <a:pt x="519" y="163"/>
                  <a:pt x="519" y="163"/>
                  <a:pt x="519" y="163"/>
                </a:cubicBezTo>
                <a:cubicBezTo>
                  <a:pt x="522" y="161"/>
                  <a:pt x="555" y="154"/>
                  <a:pt x="570" y="144"/>
                </a:cubicBezTo>
                <a:cubicBezTo>
                  <a:pt x="591" y="130"/>
                  <a:pt x="594" y="125"/>
                  <a:pt x="605" y="114"/>
                </a:cubicBezTo>
                <a:cubicBezTo>
                  <a:pt x="607" y="115"/>
                  <a:pt x="583" y="138"/>
                  <a:pt x="585" y="177"/>
                </a:cubicBezTo>
                <a:cubicBezTo>
                  <a:pt x="587" y="216"/>
                  <a:pt x="610" y="244"/>
                  <a:pt x="611" y="249"/>
                </a:cubicBezTo>
                <a:cubicBezTo>
                  <a:pt x="611" y="253"/>
                  <a:pt x="612" y="254"/>
                  <a:pt x="614" y="250"/>
                </a:cubicBezTo>
                <a:cubicBezTo>
                  <a:pt x="615" y="248"/>
                  <a:pt x="627" y="232"/>
                  <a:pt x="636" y="212"/>
                </a:cubicBezTo>
                <a:lnTo>
                  <a:pt x="636" y="0"/>
                </a:lnTo>
                <a:close/>
              </a:path>
            </a:pathLst>
          </a:custGeom>
          <a:solidFill>
            <a:srgbClr val="1D26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grpSp>
        <p:nvGrpSpPr>
          <p:cNvPr id="1223" name="Group 1222">
            <a:extLst>
              <a:ext uri="{FF2B5EF4-FFF2-40B4-BE49-F238E27FC236}">
                <a16:creationId xmlns:a16="http://schemas.microsoft.com/office/drawing/2014/main" id="{2A9705FA-7AE4-4808-94FF-9E188A015793}"/>
              </a:ext>
            </a:extLst>
          </p:cNvPr>
          <p:cNvGrpSpPr/>
          <p:nvPr/>
        </p:nvGrpSpPr>
        <p:grpSpPr>
          <a:xfrm>
            <a:off x="0" y="-571482"/>
            <a:ext cx="2520352" cy="285750"/>
            <a:chOff x="0" y="-571482"/>
            <a:chExt cx="2520352" cy="28575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3F69ABD6-56E6-4E7D-B5CC-E6651FF0C65E}"/>
                </a:ext>
              </a:extLst>
            </p:cNvPr>
            <p:cNvSpPr/>
            <p:nvPr/>
          </p:nvSpPr>
          <p:spPr>
            <a:xfrm>
              <a:off x="767752" y="-571482"/>
              <a:ext cx="285750" cy="285750"/>
            </a:xfrm>
            <a:custGeom>
              <a:avLst/>
              <a:gdLst>
                <a:gd name="connsiteX0" fmla="*/ 285750 w 285750"/>
                <a:gd name="connsiteY0" fmla="*/ 142875 h 285750"/>
                <a:gd name="connsiteX1" fmla="*/ 142875 w 285750"/>
                <a:gd name="connsiteY1" fmla="*/ 285750 h 285750"/>
                <a:gd name="connsiteX2" fmla="*/ 0 w 285750"/>
                <a:gd name="connsiteY2" fmla="*/ 142875 h 285750"/>
                <a:gd name="connsiteX3" fmla="*/ 142875 w 285750"/>
                <a:gd name="connsiteY3" fmla="*/ 0 h 285750"/>
                <a:gd name="connsiteX4" fmla="*/ 285750 w 285750"/>
                <a:gd name="connsiteY4" fmla="*/ 142875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0" h="285750">
                  <a:moveTo>
                    <a:pt x="285750" y="142875"/>
                  </a:moveTo>
                  <a:cubicBezTo>
                    <a:pt x="285750" y="221783"/>
                    <a:pt x="221783" y="285750"/>
                    <a:pt x="142875" y="285750"/>
                  </a:cubicBezTo>
                  <a:cubicBezTo>
                    <a:pt x="63967" y="285750"/>
                    <a:pt x="0" y="221783"/>
                    <a:pt x="0" y="142875"/>
                  </a:cubicBezTo>
                  <a:cubicBezTo>
                    <a:pt x="0" y="63967"/>
                    <a:pt x="63967" y="0"/>
                    <a:pt x="142875" y="0"/>
                  </a:cubicBezTo>
                  <a:cubicBezTo>
                    <a:pt x="221783" y="0"/>
                    <a:pt x="285750" y="63967"/>
                    <a:pt x="285750" y="142875"/>
                  </a:cubicBezTo>
                  <a:close/>
                </a:path>
              </a:pathLst>
            </a:custGeom>
            <a:solidFill>
              <a:srgbClr val="B29E4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BC8FDA2-4B3C-4EFB-AD61-5C7C10F4A3E8}"/>
                </a:ext>
              </a:extLst>
            </p:cNvPr>
            <p:cNvSpPr/>
            <p:nvPr/>
          </p:nvSpPr>
          <p:spPr>
            <a:xfrm>
              <a:off x="418184" y="-571482"/>
              <a:ext cx="285750" cy="285750"/>
            </a:xfrm>
            <a:custGeom>
              <a:avLst/>
              <a:gdLst>
                <a:gd name="connsiteX0" fmla="*/ 285750 w 285750"/>
                <a:gd name="connsiteY0" fmla="*/ 142875 h 285750"/>
                <a:gd name="connsiteX1" fmla="*/ 142875 w 285750"/>
                <a:gd name="connsiteY1" fmla="*/ 285750 h 285750"/>
                <a:gd name="connsiteX2" fmla="*/ 0 w 285750"/>
                <a:gd name="connsiteY2" fmla="*/ 142875 h 285750"/>
                <a:gd name="connsiteX3" fmla="*/ 142875 w 285750"/>
                <a:gd name="connsiteY3" fmla="*/ 0 h 285750"/>
                <a:gd name="connsiteX4" fmla="*/ 285750 w 285750"/>
                <a:gd name="connsiteY4" fmla="*/ 142875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0" h="285750">
                  <a:moveTo>
                    <a:pt x="285750" y="142875"/>
                  </a:moveTo>
                  <a:cubicBezTo>
                    <a:pt x="285750" y="221783"/>
                    <a:pt x="221783" y="285750"/>
                    <a:pt x="142875" y="285750"/>
                  </a:cubicBezTo>
                  <a:cubicBezTo>
                    <a:pt x="63967" y="285750"/>
                    <a:pt x="0" y="221783"/>
                    <a:pt x="0" y="142875"/>
                  </a:cubicBezTo>
                  <a:cubicBezTo>
                    <a:pt x="0" y="63967"/>
                    <a:pt x="63967" y="0"/>
                    <a:pt x="142875" y="0"/>
                  </a:cubicBezTo>
                  <a:cubicBezTo>
                    <a:pt x="221783" y="0"/>
                    <a:pt x="285750" y="63967"/>
                    <a:pt x="285750" y="142875"/>
                  </a:cubicBezTo>
                  <a:close/>
                </a:path>
              </a:pathLst>
            </a:custGeom>
            <a:solidFill>
              <a:srgbClr val="47453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1C10498-47B7-4BA1-BEB7-4C52870F70D5}"/>
                </a:ext>
              </a:extLst>
            </p:cNvPr>
            <p:cNvSpPr/>
            <p:nvPr/>
          </p:nvSpPr>
          <p:spPr>
            <a:xfrm>
              <a:off x="1154467" y="-571482"/>
              <a:ext cx="285750" cy="285750"/>
            </a:xfrm>
            <a:custGeom>
              <a:avLst/>
              <a:gdLst>
                <a:gd name="connsiteX0" fmla="*/ 285750 w 285750"/>
                <a:gd name="connsiteY0" fmla="*/ 142875 h 285750"/>
                <a:gd name="connsiteX1" fmla="*/ 142875 w 285750"/>
                <a:gd name="connsiteY1" fmla="*/ 285750 h 285750"/>
                <a:gd name="connsiteX2" fmla="*/ 0 w 285750"/>
                <a:gd name="connsiteY2" fmla="*/ 142875 h 285750"/>
                <a:gd name="connsiteX3" fmla="*/ 142875 w 285750"/>
                <a:gd name="connsiteY3" fmla="*/ 0 h 285750"/>
                <a:gd name="connsiteX4" fmla="*/ 285750 w 285750"/>
                <a:gd name="connsiteY4" fmla="*/ 142875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0" h="285750">
                  <a:moveTo>
                    <a:pt x="285750" y="142875"/>
                  </a:moveTo>
                  <a:cubicBezTo>
                    <a:pt x="285750" y="221783"/>
                    <a:pt x="221783" y="285750"/>
                    <a:pt x="142875" y="285750"/>
                  </a:cubicBezTo>
                  <a:cubicBezTo>
                    <a:pt x="63967" y="285750"/>
                    <a:pt x="0" y="221783"/>
                    <a:pt x="0" y="142875"/>
                  </a:cubicBezTo>
                  <a:cubicBezTo>
                    <a:pt x="0" y="63967"/>
                    <a:pt x="63967" y="0"/>
                    <a:pt x="142875" y="0"/>
                  </a:cubicBezTo>
                  <a:cubicBezTo>
                    <a:pt x="221783" y="0"/>
                    <a:pt x="285750" y="63967"/>
                    <a:pt x="285750" y="142875"/>
                  </a:cubicBezTo>
                  <a:close/>
                </a:path>
              </a:pathLst>
            </a:custGeom>
            <a:solidFill>
              <a:srgbClr val="FFB45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186D0E9-2D2C-45FE-8068-90A380EFB234}"/>
                </a:ext>
              </a:extLst>
            </p:cNvPr>
            <p:cNvSpPr/>
            <p:nvPr/>
          </p:nvSpPr>
          <p:spPr>
            <a:xfrm>
              <a:off x="1510702" y="-571482"/>
              <a:ext cx="285750" cy="285750"/>
            </a:xfrm>
            <a:custGeom>
              <a:avLst/>
              <a:gdLst>
                <a:gd name="connsiteX0" fmla="*/ 285750 w 285750"/>
                <a:gd name="connsiteY0" fmla="*/ 142875 h 285750"/>
                <a:gd name="connsiteX1" fmla="*/ 142875 w 285750"/>
                <a:gd name="connsiteY1" fmla="*/ 285750 h 285750"/>
                <a:gd name="connsiteX2" fmla="*/ 0 w 285750"/>
                <a:gd name="connsiteY2" fmla="*/ 142875 h 285750"/>
                <a:gd name="connsiteX3" fmla="*/ 142875 w 285750"/>
                <a:gd name="connsiteY3" fmla="*/ 0 h 285750"/>
                <a:gd name="connsiteX4" fmla="*/ 285750 w 285750"/>
                <a:gd name="connsiteY4" fmla="*/ 142875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0" h="285750">
                  <a:moveTo>
                    <a:pt x="285750" y="142875"/>
                  </a:moveTo>
                  <a:cubicBezTo>
                    <a:pt x="285750" y="221783"/>
                    <a:pt x="221783" y="285750"/>
                    <a:pt x="142875" y="285750"/>
                  </a:cubicBezTo>
                  <a:cubicBezTo>
                    <a:pt x="63967" y="285750"/>
                    <a:pt x="0" y="221783"/>
                    <a:pt x="0" y="142875"/>
                  </a:cubicBezTo>
                  <a:cubicBezTo>
                    <a:pt x="0" y="63967"/>
                    <a:pt x="63967" y="0"/>
                    <a:pt x="142875" y="0"/>
                  </a:cubicBezTo>
                  <a:cubicBezTo>
                    <a:pt x="221783" y="0"/>
                    <a:pt x="285750" y="63967"/>
                    <a:pt x="285750" y="142875"/>
                  </a:cubicBezTo>
                  <a:close/>
                </a:path>
              </a:pathLst>
            </a:custGeom>
            <a:solidFill>
              <a:srgbClr val="FFD05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D9E335A-C793-4CB7-84F3-31C3F50844E4}"/>
                </a:ext>
              </a:extLst>
            </p:cNvPr>
            <p:cNvSpPr/>
            <p:nvPr/>
          </p:nvSpPr>
          <p:spPr>
            <a:xfrm>
              <a:off x="1865984" y="-571482"/>
              <a:ext cx="285750" cy="285750"/>
            </a:xfrm>
            <a:custGeom>
              <a:avLst/>
              <a:gdLst>
                <a:gd name="connsiteX0" fmla="*/ 285750 w 285750"/>
                <a:gd name="connsiteY0" fmla="*/ 142875 h 285750"/>
                <a:gd name="connsiteX1" fmla="*/ 142875 w 285750"/>
                <a:gd name="connsiteY1" fmla="*/ 285750 h 285750"/>
                <a:gd name="connsiteX2" fmla="*/ 0 w 285750"/>
                <a:gd name="connsiteY2" fmla="*/ 142875 h 285750"/>
                <a:gd name="connsiteX3" fmla="*/ 142875 w 285750"/>
                <a:gd name="connsiteY3" fmla="*/ 0 h 285750"/>
                <a:gd name="connsiteX4" fmla="*/ 285750 w 285750"/>
                <a:gd name="connsiteY4" fmla="*/ 142875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0" h="285750">
                  <a:moveTo>
                    <a:pt x="285750" y="142875"/>
                  </a:moveTo>
                  <a:cubicBezTo>
                    <a:pt x="285750" y="221783"/>
                    <a:pt x="221783" y="285750"/>
                    <a:pt x="142875" y="285750"/>
                  </a:cubicBezTo>
                  <a:cubicBezTo>
                    <a:pt x="63967" y="285750"/>
                    <a:pt x="0" y="221783"/>
                    <a:pt x="0" y="142875"/>
                  </a:cubicBezTo>
                  <a:cubicBezTo>
                    <a:pt x="0" y="63967"/>
                    <a:pt x="63967" y="0"/>
                    <a:pt x="142875" y="0"/>
                  </a:cubicBezTo>
                  <a:cubicBezTo>
                    <a:pt x="221783" y="0"/>
                    <a:pt x="285750" y="63967"/>
                    <a:pt x="285750" y="142875"/>
                  </a:cubicBezTo>
                  <a:close/>
                </a:path>
              </a:pathLst>
            </a:custGeom>
            <a:solidFill>
              <a:srgbClr val="B75F3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A2F2DF07-7A5E-4E2B-B357-ACEE5C07A54A}"/>
                </a:ext>
              </a:extLst>
            </p:cNvPr>
            <p:cNvSpPr/>
            <p:nvPr/>
          </p:nvSpPr>
          <p:spPr>
            <a:xfrm>
              <a:off x="2234602" y="-571482"/>
              <a:ext cx="285750" cy="285750"/>
            </a:xfrm>
            <a:custGeom>
              <a:avLst/>
              <a:gdLst>
                <a:gd name="connsiteX0" fmla="*/ 285750 w 285750"/>
                <a:gd name="connsiteY0" fmla="*/ 142875 h 285750"/>
                <a:gd name="connsiteX1" fmla="*/ 142875 w 285750"/>
                <a:gd name="connsiteY1" fmla="*/ 285750 h 285750"/>
                <a:gd name="connsiteX2" fmla="*/ 0 w 285750"/>
                <a:gd name="connsiteY2" fmla="*/ 142875 h 285750"/>
                <a:gd name="connsiteX3" fmla="*/ 142875 w 285750"/>
                <a:gd name="connsiteY3" fmla="*/ 0 h 285750"/>
                <a:gd name="connsiteX4" fmla="*/ 285750 w 285750"/>
                <a:gd name="connsiteY4" fmla="*/ 142875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0" h="285750">
                  <a:moveTo>
                    <a:pt x="285750" y="142875"/>
                  </a:moveTo>
                  <a:cubicBezTo>
                    <a:pt x="285750" y="221783"/>
                    <a:pt x="221783" y="285750"/>
                    <a:pt x="142875" y="285750"/>
                  </a:cubicBezTo>
                  <a:cubicBezTo>
                    <a:pt x="63967" y="285750"/>
                    <a:pt x="0" y="221783"/>
                    <a:pt x="0" y="142875"/>
                  </a:cubicBezTo>
                  <a:cubicBezTo>
                    <a:pt x="0" y="63967"/>
                    <a:pt x="63967" y="0"/>
                    <a:pt x="142875" y="0"/>
                  </a:cubicBezTo>
                  <a:cubicBezTo>
                    <a:pt x="221783" y="0"/>
                    <a:pt x="285750" y="63967"/>
                    <a:pt x="285750" y="142875"/>
                  </a:cubicBezTo>
                  <a:close/>
                </a:path>
              </a:pathLst>
            </a:custGeom>
            <a:solidFill>
              <a:srgbClr val="BDFF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15" name="Oval 1214">
              <a:extLst>
                <a:ext uri="{FF2B5EF4-FFF2-40B4-BE49-F238E27FC236}">
                  <a16:creationId xmlns:a16="http://schemas.microsoft.com/office/drawing/2014/main" id="{FA0593D2-CFDB-49B4-9407-51CA5550BDD3}"/>
                </a:ext>
              </a:extLst>
            </p:cNvPr>
            <p:cNvSpPr/>
            <p:nvPr/>
          </p:nvSpPr>
          <p:spPr bwMode="auto">
            <a:xfrm>
              <a:off x="0" y="-571482"/>
              <a:ext cx="285750" cy="285750"/>
            </a:xfrm>
            <a:prstGeom prst="ellipse">
              <a:avLst/>
            </a:prstGeom>
            <a:solidFill>
              <a:srgbClr val="7A821C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ID"/>
            </a:p>
          </p:txBody>
        </p:sp>
      </p:grpSp>
      <p:sp>
        <p:nvSpPr>
          <p:cNvPr id="293" name="Freeform 120">
            <a:extLst>
              <a:ext uri="{FF2B5EF4-FFF2-40B4-BE49-F238E27FC236}">
                <a16:creationId xmlns:a16="http://schemas.microsoft.com/office/drawing/2014/main" id="{6DB25839-8334-4C6B-AE98-07F9A0EA4C51}"/>
              </a:ext>
            </a:extLst>
          </p:cNvPr>
          <p:cNvSpPr>
            <a:spLocks/>
          </p:cNvSpPr>
          <p:nvPr/>
        </p:nvSpPr>
        <p:spPr bwMode="auto">
          <a:xfrm>
            <a:off x="2846084" y="-112476"/>
            <a:ext cx="2240581" cy="895848"/>
          </a:xfrm>
          <a:custGeom>
            <a:avLst/>
            <a:gdLst>
              <a:gd name="T0" fmla="*/ 636 w 636"/>
              <a:gd name="T1" fmla="*/ 0 h 254"/>
              <a:gd name="T2" fmla="*/ 0 w 636"/>
              <a:gd name="T3" fmla="*/ 0 h 254"/>
              <a:gd name="T4" fmla="*/ 4 w 636"/>
              <a:gd name="T5" fmla="*/ 15 h 254"/>
              <a:gd name="T6" fmla="*/ 26 w 636"/>
              <a:gd name="T7" fmla="*/ 67 h 254"/>
              <a:gd name="T8" fmla="*/ 29 w 636"/>
              <a:gd name="T9" fmla="*/ 69 h 254"/>
              <a:gd name="T10" fmla="*/ 31 w 636"/>
              <a:gd name="T11" fmla="*/ 63 h 254"/>
              <a:gd name="T12" fmla="*/ 31 w 636"/>
              <a:gd name="T13" fmla="*/ 63 h 254"/>
              <a:gd name="T14" fmla="*/ 82 w 636"/>
              <a:gd name="T15" fmla="*/ 44 h 254"/>
              <a:gd name="T16" fmla="*/ 117 w 636"/>
              <a:gd name="T17" fmla="*/ 13 h 254"/>
              <a:gd name="T18" fmla="*/ 97 w 636"/>
              <a:gd name="T19" fmla="*/ 77 h 254"/>
              <a:gd name="T20" fmla="*/ 123 w 636"/>
              <a:gd name="T21" fmla="*/ 148 h 254"/>
              <a:gd name="T22" fmla="*/ 126 w 636"/>
              <a:gd name="T23" fmla="*/ 150 h 254"/>
              <a:gd name="T24" fmla="*/ 160 w 636"/>
              <a:gd name="T25" fmla="*/ 75 h 254"/>
              <a:gd name="T26" fmla="*/ 149 w 636"/>
              <a:gd name="T27" fmla="*/ 15 h 254"/>
              <a:gd name="T28" fmla="*/ 182 w 636"/>
              <a:gd name="T29" fmla="*/ 50 h 254"/>
              <a:gd name="T30" fmla="*/ 212 w 636"/>
              <a:gd name="T31" fmla="*/ 67 h 254"/>
              <a:gd name="T32" fmla="*/ 211 w 636"/>
              <a:gd name="T33" fmla="*/ 70 h 254"/>
              <a:gd name="T34" fmla="*/ 204 w 636"/>
              <a:gd name="T35" fmla="*/ 87 h 254"/>
              <a:gd name="T36" fmla="*/ 207 w 636"/>
              <a:gd name="T37" fmla="*/ 87 h 254"/>
              <a:gd name="T38" fmla="*/ 233 w 636"/>
              <a:gd name="T39" fmla="*/ 79 h 254"/>
              <a:gd name="T40" fmla="*/ 235 w 636"/>
              <a:gd name="T41" fmla="*/ 78 h 254"/>
              <a:gd name="T42" fmla="*/ 258 w 636"/>
              <a:gd name="T43" fmla="*/ 68 h 254"/>
              <a:gd name="T44" fmla="*/ 260 w 636"/>
              <a:gd name="T45" fmla="*/ 67 h 254"/>
              <a:gd name="T46" fmla="*/ 261 w 636"/>
              <a:gd name="T47" fmla="*/ 86 h 254"/>
              <a:gd name="T48" fmla="*/ 265 w 636"/>
              <a:gd name="T49" fmla="*/ 86 h 254"/>
              <a:gd name="T50" fmla="*/ 275 w 636"/>
              <a:gd name="T51" fmla="*/ 79 h 254"/>
              <a:gd name="T52" fmla="*/ 273 w 636"/>
              <a:gd name="T53" fmla="*/ 101 h 254"/>
              <a:gd name="T54" fmla="*/ 299 w 636"/>
              <a:gd name="T55" fmla="*/ 172 h 254"/>
              <a:gd name="T56" fmla="*/ 302 w 636"/>
              <a:gd name="T57" fmla="*/ 174 h 254"/>
              <a:gd name="T58" fmla="*/ 336 w 636"/>
              <a:gd name="T59" fmla="*/ 99 h 254"/>
              <a:gd name="T60" fmla="*/ 325 w 636"/>
              <a:gd name="T61" fmla="*/ 39 h 254"/>
              <a:gd name="T62" fmla="*/ 358 w 636"/>
              <a:gd name="T63" fmla="*/ 74 h 254"/>
              <a:gd name="T64" fmla="*/ 401 w 636"/>
              <a:gd name="T65" fmla="*/ 97 h 254"/>
              <a:gd name="T66" fmla="*/ 385 w 636"/>
              <a:gd name="T67" fmla="*/ 159 h 254"/>
              <a:gd name="T68" fmla="*/ 386 w 636"/>
              <a:gd name="T69" fmla="*/ 162 h 254"/>
              <a:gd name="T70" fmla="*/ 428 w 636"/>
              <a:gd name="T71" fmla="*/ 144 h 254"/>
              <a:gd name="T72" fmla="*/ 428 w 636"/>
              <a:gd name="T73" fmla="*/ 146 h 254"/>
              <a:gd name="T74" fmla="*/ 432 w 636"/>
              <a:gd name="T75" fmla="*/ 145 h 254"/>
              <a:gd name="T76" fmla="*/ 487 w 636"/>
              <a:gd name="T77" fmla="*/ 95 h 254"/>
              <a:gd name="T78" fmla="*/ 491 w 636"/>
              <a:gd name="T79" fmla="*/ 116 h 254"/>
              <a:gd name="T80" fmla="*/ 514 w 636"/>
              <a:gd name="T81" fmla="*/ 167 h 254"/>
              <a:gd name="T82" fmla="*/ 517 w 636"/>
              <a:gd name="T83" fmla="*/ 170 h 254"/>
              <a:gd name="T84" fmla="*/ 518 w 636"/>
              <a:gd name="T85" fmla="*/ 163 h 254"/>
              <a:gd name="T86" fmla="*/ 519 w 636"/>
              <a:gd name="T87" fmla="*/ 163 h 254"/>
              <a:gd name="T88" fmla="*/ 570 w 636"/>
              <a:gd name="T89" fmla="*/ 144 h 254"/>
              <a:gd name="T90" fmla="*/ 605 w 636"/>
              <a:gd name="T91" fmla="*/ 114 h 254"/>
              <a:gd name="T92" fmla="*/ 585 w 636"/>
              <a:gd name="T93" fmla="*/ 177 h 254"/>
              <a:gd name="T94" fmla="*/ 611 w 636"/>
              <a:gd name="T95" fmla="*/ 249 h 254"/>
              <a:gd name="T96" fmla="*/ 614 w 636"/>
              <a:gd name="T97" fmla="*/ 250 h 254"/>
              <a:gd name="T98" fmla="*/ 636 w 636"/>
              <a:gd name="T99" fmla="*/ 212 h 254"/>
              <a:gd name="T100" fmla="*/ 636 w 636"/>
              <a:gd name="T101" fmla="*/ 0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636" h="254">
                <a:moveTo>
                  <a:pt x="636" y="0"/>
                </a:moveTo>
                <a:cubicBezTo>
                  <a:pt x="0" y="0"/>
                  <a:pt x="0" y="0"/>
                  <a:pt x="0" y="0"/>
                </a:cubicBezTo>
                <a:cubicBezTo>
                  <a:pt x="1" y="5"/>
                  <a:pt x="2" y="10"/>
                  <a:pt x="4" y="15"/>
                </a:cubicBezTo>
                <a:cubicBezTo>
                  <a:pt x="10" y="36"/>
                  <a:pt x="27" y="60"/>
                  <a:pt x="26" y="67"/>
                </a:cubicBezTo>
                <a:cubicBezTo>
                  <a:pt x="26" y="73"/>
                  <a:pt x="28" y="71"/>
                  <a:pt x="29" y="69"/>
                </a:cubicBezTo>
                <a:cubicBezTo>
                  <a:pt x="29" y="69"/>
                  <a:pt x="30" y="66"/>
                  <a:pt x="31" y="63"/>
                </a:cubicBezTo>
                <a:cubicBezTo>
                  <a:pt x="31" y="63"/>
                  <a:pt x="31" y="63"/>
                  <a:pt x="31" y="63"/>
                </a:cubicBezTo>
                <a:cubicBezTo>
                  <a:pt x="34" y="61"/>
                  <a:pt x="67" y="54"/>
                  <a:pt x="82" y="44"/>
                </a:cubicBezTo>
                <a:cubicBezTo>
                  <a:pt x="104" y="30"/>
                  <a:pt x="106" y="25"/>
                  <a:pt x="117" y="13"/>
                </a:cubicBezTo>
                <a:cubicBezTo>
                  <a:pt x="119" y="14"/>
                  <a:pt x="95" y="37"/>
                  <a:pt x="97" y="77"/>
                </a:cubicBezTo>
                <a:cubicBezTo>
                  <a:pt x="99" y="116"/>
                  <a:pt x="123" y="143"/>
                  <a:pt x="123" y="148"/>
                </a:cubicBezTo>
                <a:cubicBezTo>
                  <a:pt x="124" y="153"/>
                  <a:pt x="124" y="154"/>
                  <a:pt x="126" y="150"/>
                </a:cubicBezTo>
                <a:cubicBezTo>
                  <a:pt x="128" y="146"/>
                  <a:pt x="155" y="111"/>
                  <a:pt x="160" y="75"/>
                </a:cubicBezTo>
                <a:cubicBezTo>
                  <a:pt x="163" y="56"/>
                  <a:pt x="159" y="36"/>
                  <a:pt x="149" y="15"/>
                </a:cubicBezTo>
                <a:cubicBezTo>
                  <a:pt x="157" y="25"/>
                  <a:pt x="165" y="37"/>
                  <a:pt x="182" y="50"/>
                </a:cubicBezTo>
                <a:cubicBezTo>
                  <a:pt x="191" y="56"/>
                  <a:pt x="202" y="62"/>
                  <a:pt x="212" y="67"/>
                </a:cubicBezTo>
                <a:cubicBezTo>
                  <a:pt x="211" y="68"/>
                  <a:pt x="211" y="69"/>
                  <a:pt x="211" y="70"/>
                </a:cubicBezTo>
                <a:cubicBezTo>
                  <a:pt x="208" y="76"/>
                  <a:pt x="205" y="85"/>
                  <a:pt x="204" y="87"/>
                </a:cubicBezTo>
                <a:cubicBezTo>
                  <a:pt x="203" y="89"/>
                  <a:pt x="204" y="88"/>
                  <a:pt x="207" y="87"/>
                </a:cubicBezTo>
                <a:cubicBezTo>
                  <a:pt x="209" y="86"/>
                  <a:pt x="220" y="83"/>
                  <a:pt x="233" y="79"/>
                </a:cubicBezTo>
                <a:cubicBezTo>
                  <a:pt x="235" y="82"/>
                  <a:pt x="236" y="80"/>
                  <a:pt x="235" y="78"/>
                </a:cubicBezTo>
                <a:cubicBezTo>
                  <a:pt x="244" y="75"/>
                  <a:pt x="252" y="72"/>
                  <a:pt x="258" y="68"/>
                </a:cubicBezTo>
                <a:cubicBezTo>
                  <a:pt x="259" y="68"/>
                  <a:pt x="259" y="67"/>
                  <a:pt x="260" y="67"/>
                </a:cubicBezTo>
                <a:cubicBezTo>
                  <a:pt x="260" y="77"/>
                  <a:pt x="261" y="84"/>
                  <a:pt x="261" y="86"/>
                </a:cubicBezTo>
                <a:cubicBezTo>
                  <a:pt x="261" y="90"/>
                  <a:pt x="262" y="90"/>
                  <a:pt x="265" y="86"/>
                </a:cubicBezTo>
                <a:cubicBezTo>
                  <a:pt x="265" y="84"/>
                  <a:pt x="269" y="82"/>
                  <a:pt x="275" y="79"/>
                </a:cubicBezTo>
                <a:cubicBezTo>
                  <a:pt x="273" y="85"/>
                  <a:pt x="273" y="93"/>
                  <a:pt x="273" y="101"/>
                </a:cubicBezTo>
                <a:cubicBezTo>
                  <a:pt x="275" y="140"/>
                  <a:pt x="298" y="168"/>
                  <a:pt x="299" y="172"/>
                </a:cubicBezTo>
                <a:cubicBezTo>
                  <a:pt x="299" y="177"/>
                  <a:pt x="300" y="178"/>
                  <a:pt x="302" y="174"/>
                </a:cubicBezTo>
                <a:cubicBezTo>
                  <a:pt x="304" y="170"/>
                  <a:pt x="331" y="136"/>
                  <a:pt x="336" y="99"/>
                </a:cubicBezTo>
                <a:cubicBezTo>
                  <a:pt x="339" y="80"/>
                  <a:pt x="335" y="60"/>
                  <a:pt x="325" y="39"/>
                </a:cubicBezTo>
                <a:cubicBezTo>
                  <a:pt x="333" y="49"/>
                  <a:pt x="341" y="61"/>
                  <a:pt x="358" y="74"/>
                </a:cubicBezTo>
                <a:cubicBezTo>
                  <a:pt x="371" y="84"/>
                  <a:pt x="391" y="92"/>
                  <a:pt x="401" y="97"/>
                </a:cubicBezTo>
                <a:cubicBezTo>
                  <a:pt x="386" y="126"/>
                  <a:pt x="387" y="155"/>
                  <a:pt x="385" y="159"/>
                </a:cubicBezTo>
                <a:cubicBezTo>
                  <a:pt x="383" y="163"/>
                  <a:pt x="382" y="164"/>
                  <a:pt x="386" y="162"/>
                </a:cubicBezTo>
                <a:cubicBezTo>
                  <a:pt x="389" y="161"/>
                  <a:pt x="408" y="155"/>
                  <a:pt x="428" y="144"/>
                </a:cubicBezTo>
                <a:cubicBezTo>
                  <a:pt x="428" y="145"/>
                  <a:pt x="428" y="145"/>
                  <a:pt x="428" y="146"/>
                </a:cubicBezTo>
                <a:cubicBezTo>
                  <a:pt x="428" y="150"/>
                  <a:pt x="429" y="150"/>
                  <a:pt x="432" y="145"/>
                </a:cubicBezTo>
                <a:cubicBezTo>
                  <a:pt x="434" y="141"/>
                  <a:pt x="467" y="128"/>
                  <a:pt x="487" y="95"/>
                </a:cubicBezTo>
                <a:cubicBezTo>
                  <a:pt x="488" y="101"/>
                  <a:pt x="489" y="108"/>
                  <a:pt x="491" y="116"/>
                </a:cubicBezTo>
                <a:cubicBezTo>
                  <a:pt x="497" y="136"/>
                  <a:pt x="514" y="161"/>
                  <a:pt x="514" y="167"/>
                </a:cubicBezTo>
                <a:cubicBezTo>
                  <a:pt x="514" y="174"/>
                  <a:pt x="516" y="172"/>
                  <a:pt x="517" y="170"/>
                </a:cubicBezTo>
                <a:cubicBezTo>
                  <a:pt x="517" y="169"/>
                  <a:pt x="517" y="167"/>
                  <a:pt x="518" y="163"/>
                </a:cubicBezTo>
                <a:cubicBezTo>
                  <a:pt x="519" y="163"/>
                  <a:pt x="519" y="163"/>
                  <a:pt x="519" y="163"/>
                </a:cubicBezTo>
                <a:cubicBezTo>
                  <a:pt x="522" y="161"/>
                  <a:pt x="555" y="154"/>
                  <a:pt x="570" y="144"/>
                </a:cubicBezTo>
                <a:cubicBezTo>
                  <a:pt x="591" y="130"/>
                  <a:pt x="594" y="125"/>
                  <a:pt x="605" y="114"/>
                </a:cubicBezTo>
                <a:cubicBezTo>
                  <a:pt x="607" y="115"/>
                  <a:pt x="583" y="138"/>
                  <a:pt x="585" y="177"/>
                </a:cubicBezTo>
                <a:cubicBezTo>
                  <a:pt x="587" y="216"/>
                  <a:pt x="610" y="244"/>
                  <a:pt x="611" y="249"/>
                </a:cubicBezTo>
                <a:cubicBezTo>
                  <a:pt x="611" y="253"/>
                  <a:pt x="612" y="254"/>
                  <a:pt x="614" y="250"/>
                </a:cubicBezTo>
                <a:cubicBezTo>
                  <a:pt x="615" y="248"/>
                  <a:pt x="627" y="232"/>
                  <a:pt x="636" y="212"/>
                </a:cubicBezTo>
                <a:lnTo>
                  <a:pt x="636" y="0"/>
                </a:lnTo>
                <a:close/>
              </a:path>
            </a:pathLst>
          </a:custGeom>
          <a:solidFill>
            <a:srgbClr val="1D26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grpSp>
        <p:nvGrpSpPr>
          <p:cNvPr id="1222" name="Group 1221">
            <a:extLst>
              <a:ext uri="{FF2B5EF4-FFF2-40B4-BE49-F238E27FC236}">
                <a16:creationId xmlns:a16="http://schemas.microsoft.com/office/drawing/2014/main" id="{EC3D535A-7BE3-467C-8C27-6D0030F611FE}"/>
              </a:ext>
            </a:extLst>
          </p:cNvPr>
          <p:cNvGrpSpPr/>
          <p:nvPr/>
        </p:nvGrpSpPr>
        <p:grpSpPr>
          <a:xfrm flipH="1">
            <a:off x="1545670" y="2510239"/>
            <a:ext cx="10455224" cy="4291954"/>
            <a:chOff x="804489" y="2425500"/>
            <a:chExt cx="10455224" cy="4291954"/>
          </a:xfrm>
        </p:grpSpPr>
        <p:sp>
          <p:nvSpPr>
            <p:cNvPr id="322" name="Rectangle: Rounded Corners 7">
              <a:extLst>
                <a:ext uri="{FF2B5EF4-FFF2-40B4-BE49-F238E27FC236}">
                  <a16:creationId xmlns:a16="http://schemas.microsoft.com/office/drawing/2014/main" id="{901DF3D9-1AB3-4126-A3F7-3D7FC89B80AF}"/>
                </a:ext>
              </a:extLst>
            </p:cNvPr>
            <p:cNvSpPr/>
            <p:nvPr/>
          </p:nvSpPr>
          <p:spPr>
            <a:xfrm>
              <a:off x="5383731" y="4351900"/>
              <a:ext cx="1153625" cy="200024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3" name="Rectangle: Rounded Corners 150">
              <a:extLst>
                <a:ext uri="{FF2B5EF4-FFF2-40B4-BE49-F238E27FC236}">
                  <a16:creationId xmlns:a16="http://schemas.microsoft.com/office/drawing/2014/main" id="{BBEB7412-BE7A-49AF-9F5C-0CB55B7B10CA}"/>
                </a:ext>
              </a:extLst>
            </p:cNvPr>
            <p:cNvSpPr/>
            <p:nvPr/>
          </p:nvSpPr>
          <p:spPr>
            <a:xfrm>
              <a:off x="5857744" y="4820194"/>
              <a:ext cx="1153625" cy="200024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4" name="Rectangle: Rounded Corners 151">
              <a:extLst>
                <a:ext uri="{FF2B5EF4-FFF2-40B4-BE49-F238E27FC236}">
                  <a16:creationId xmlns:a16="http://schemas.microsoft.com/office/drawing/2014/main" id="{BD449BC2-8C51-4B13-B289-6365DAF17C67}"/>
                </a:ext>
              </a:extLst>
            </p:cNvPr>
            <p:cNvSpPr/>
            <p:nvPr/>
          </p:nvSpPr>
          <p:spPr>
            <a:xfrm>
              <a:off x="1607976" y="4305425"/>
              <a:ext cx="1153625" cy="200024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5" name="Rectangle: Rounded Corners 152">
              <a:extLst>
                <a:ext uri="{FF2B5EF4-FFF2-40B4-BE49-F238E27FC236}">
                  <a16:creationId xmlns:a16="http://schemas.microsoft.com/office/drawing/2014/main" id="{AA921569-C2FF-4245-8F17-C5A59D187A74}"/>
                </a:ext>
              </a:extLst>
            </p:cNvPr>
            <p:cNvSpPr/>
            <p:nvPr/>
          </p:nvSpPr>
          <p:spPr>
            <a:xfrm>
              <a:off x="2122296" y="3886580"/>
              <a:ext cx="1153625" cy="200024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6" name="Rectangle: Rounded Corners 153">
              <a:extLst>
                <a:ext uri="{FF2B5EF4-FFF2-40B4-BE49-F238E27FC236}">
                  <a16:creationId xmlns:a16="http://schemas.microsoft.com/office/drawing/2014/main" id="{B94743EB-C6D6-47A7-B48D-D29890E7E8E0}"/>
                </a:ext>
              </a:extLst>
            </p:cNvPr>
            <p:cNvSpPr/>
            <p:nvPr/>
          </p:nvSpPr>
          <p:spPr>
            <a:xfrm>
              <a:off x="1413296" y="2425500"/>
              <a:ext cx="1153625" cy="200024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7" name="Rectangle: Rounded Corners 154">
              <a:extLst>
                <a:ext uri="{FF2B5EF4-FFF2-40B4-BE49-F238E27FC236}">
                  <a16:creationId xmlns:a16="http://schemas.microsoft.com/office/drawing/2014/main" id="{183A2E83-B8D6-40A5-8EDB-1C78BC443934}"/>
                </a:ext>
              </a:extLst>
            </p:cNvPr>
            <p:cNvSpPr/>
            <p:nvPr/>
          </p:nvSpPr>
          <p:spPr>
            <a:xfrm>
              <a:off x="804489" y="2872927"/>
              <a:ext cx="1153625" cy="200024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8" name="Oval 327">
              <a:extLst>
                <a:ext uri="{FF2B5EF4-FFF2-40B4-BE49-F238E27FC236}">
                  <a16:creationId xmlns:a16="http://schemas.microsoft.com/office/drawing/2014/main" id="{24E24AAE-7D8F-493B-9246-2B15B8A010CA}"/>
                </a:ext>
              </a:extLst>
            </p:cNvPr>
            <p:cNvSpPr/>
            <p:nvPr/>
          </p:nvSpPr>
          <p:spPr>
            <a:xfrm>
              <a:off x="5347837" y="4820194"/>
              <a:ext cx="200024" cy="200024"/>
            </a:xfrm>
            <a:prstGeom prst="ellipse">
              <a:avLst/>
            </a:prstGeom>
            <a:solidFill>
              <a:schemeClr val="bg1"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329" name="Oval 328">
              <a:extLst>
                <a:ext uri="{FF2B5EF4-FFF2-40B4-BE49-F238E27FC236}">
                  <a16:creationId xmlns:a16="http://schemas.microsoft.com/office/drawing/2014/main" id="{D0729869-6DF0-4CFA-ADE8-267059914171}"/>
                </a:ext>
              </a:extLst>
            </p:cNvPr>
            <p:cNvSpPr/>
            <p:nvPr/>
          </p:nvSpPr>
          <p:spPr>
            <a:xfrm>
              <a:off x="1710430" y="3886580"/>
              <a:ext cx="200024" cy="200024"/>
            </a:xfrm>
            <a:prstGeom prst="ellipse">
              <a:avLst/>
            </a:prstGeom>
            <a:solidFill>
              <a:schemeClr val="bg1"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330" name="Oval 329">
              <a:extLst>
                <a:ext uri="{FF2B5EF4-FFF2-40B4-BE49-F238E27FC236}">
                  <a16:creationId xmlns:a16="http://schemas.microsoft.com/office/drawing/2014/main" id="{3907C1EC-19A2-4C84-93B3-E4E4A465B9DD}"/>
                </a:ext>
              </a:extLst>
            </p:cNvPr>
            <p:cNvSpPr/>
            <p:nvPr/>
          </p:nvSpPr>
          <p:spPr>
            <a:xfrm>
              <a:off x="2146925" y="2872927"/>
              <a:ext cx="200024" cy="200024"/>
            </a:xfrm>
            <a:prstGeom prst="ellipse">
              <a:avLst/>
            </a:prstGeom>
            <a:solidFill>
              <a:schemeClr val="bg1"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331" name="Rectangle: Rounded Corners 157">
              <a:extLst>
                <a:ext uri="{FF2B5EF4-FFF2-40B4-BE49-F238E27FC236}">
                  <a16:creationId xmlns:a16="http://schemas.microsoft.com/office/drawing/2014/main" id="{9AB6E2A6-2199-4161-BD5F-8FEC7F937B30}"/>
                </a:ext>
              </a:extLst>
            </p:cNvPr>
            <p:cNvSpPr/>
            <p:nvPr/>
          </p:nvSpPr>
          <p:spPr>
            <a:xfrm>
              <a:off x="10106088" y="6208756"/>
              <a:ext cx="1153625" cy="200024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2" name="Rectangle: Rounded Corners 158">
              <a:extLst>
                <a:ext uri="{FF2B5EF4-FFF2-40B4-BE49-F238E27FC236}">
                  <a16:creationId xmlns:a16="http://schemas.microsoft.com/office/drawing/2014/main" id="{3163AA03-97FB-4D09-AD79-5EE9FD4BF2C1}"/>
                </a:ext>
              </a:extLst>
            </p:cNvPr>
            <p:cNvSpPr/>
            <p:nvPr/>
          </p:nvSpPr>
          <p:spPr>
            <a:xfrm>
              <a:off x="9401793" y="6517430"/>
              <a:ext cx="1153625" cy="200024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3" name="Oval 332">
              <a:extLst>
                <a:ext uri="{FF2B5EF4-FFF2-40B4-BE49-F238E27FC236}">
                  <a16:creationId xmlns:a16="http://schemas.microsoft.com/office/drawing/2014/main" id="{5A5F2F8A-222C-4F08-9DE5-D9A5BF687E18}"/>
                </a:ext>
              </a:extLst>
            </p:cNvPr>
            <p:cNvSpPr/>
            <p:nvPr/>
          </p:nvSpPr>
          <p:spPr>
            <a:xfrm>
              <a:off x="9628882" y="6210988"/>
              <a:ext cx="200024" cy="200024"/>
            </a:xfrm>
            <a:prstGeom prst="ellipse">
              <a:avLst/>
            </a:prstGeom>
            <a:solidFill>
              <a:schemeClr val="bg1"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</p:grp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D0C0A531-80E0-4E28-8CB3-148E775014CB}"/>
              </a:ext>
            </a:extLst>
          </p:cNvPr>
          <p:cNvGrpSpPr/>
          <p:nvPr/>
        </p:nvGrpSpPr>
        <p:grpSpPr>
          <a:xfrm flipH="1">
            <a:off x="7387416" y="1287411"/>
            <a:ext cx="2350943" cy="4492327"/>
            <a:chOff x="15282863" y="1106488"/>
            <a:chExt cx="2119312" cy="4049712"/>
          </a:xfrm>
        </p:grpSpPr>
        <p:sp>
          <p:nvSpPr>
            <p:cNvPr id="226" name="Freeform 134">
              <a:extLst>
                <a:ext uri="{FF2B5EF4-FFF2-40B4-BE49-F238E27FC236}">
                  <a16:creationId xmlns:a16="http://schemas.microsoft.com/office/drawing/2014/main" id="{ECA5D573-3A8E-47CF-BEAD-390EC4CDD7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71850" y="4064000"/>
              <a:ext cx="315912" cy="598487"/>
            </a:xfrm>
            <a:custGeom>
              <a:avLst/>
              <a:gdLst>
                <a:gd name="T0" fmla="*/ 100 w 100"/>
                <a:gd name="T1" fmla="*/ 37 h 189"/>
                <a:gd name="T2" fmla="*/ 79 w 100"/>
                <a:gd name="T3" fmla="*/ 169 h 189"/>
                <a:gd name="T4" fmla="*/ 5 w 100"/>
                <a:gd name="T5" fmla="*/ 189 h 189"/>
                <a:gd name="T6" fmla="*/ 3 w 100"/>
                <a:gd name="T7" fmla="*/ 138 h 189"/>
                <a:gd name="T8" fmla="*/ 44 w 100"/>
                <a:gd name="T9" fmla="*/ 0 h 189"/>
                <a:gd name="T10" fmla="*/ 100 w 100"/>
                <a:gd name="T11" fmla="*/ 37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89">
                  <a:moveTo>
                    <a:pt x="100" y="37"/>
                  </a:moveTo>
                  <a:cubicBezTo>
                    <a:pt x="98" y="68"/>
                    <a:pt x="79" y="169"/>
                    <a:pt x="79" y="169"/>
                  </a:cubicBezTo>
                  <a:cubicBezTo>
                    <a:pt x="5" y="189"/>
                    <a:pt x="5" y="189"/>
                    <a:pt x="5" y="189"/>
                  </a:cubicBezTo>
                  <a:cubicBezTo>
                    <a:pt x="5" y="189"/>
                    <a:pt x="0" y="181"/>
                    <a:pt x="3" y="138"/>
                  </a:cubicBezTo>
                  <a:cubicBezTo>
                    <a:pt x="6" y="95"/>
                    <a:pt x="15" y="26"/>
                    <a:pt x="44" y="0"/>
                  </a:cubicBezTo>
                  <a:lnTo>
                    <a:pt x="100" y="37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27" name="Freeform 135">
              <a:extLst>
                <a:ext uri="{FF2B5EF4-FFF2-40B4-BE49-F238E27FC236}">
                  <a16:creationId xmlns:a16="http://schemas.microsoft.com/office/drawing/2014/main" id="{D215B947-1D2B-49D6-8BA0-1D875369BE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71850" y="4089400"/>
              <a:ext cx="117475" cy="573087"/>
            </a:xfrm>
            <a:custGeom>
              <a:avLst/>
              <a:gdLst>
                <a:gd name="T0" fmla="*/ 37 w 37"/>
                <a:gd name="T1" fmla="*/ 0 h 181"/>
                <a:gd name="T2" fmla="*/ 3 w 37"/>
                <a:gd name="T3" fmla="*/ 130 h 181"/>
                <a:gd name="T4" fmla="*/ 5 w 37"/>
                <a:gd name="T5" fmla="*/ 181 h 181"/>
                <a:gd name="T6" fmla="*/ 27 w 37"/>
                <a:gd name="T7" fmla="*/ 175 h 181"/>
                <a:gd name="T8" fmla="*/ 37 w 37"/>
                <a:gd name="T9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81">
                  <a:moveTo>
                    <a:pt x="37" y="0"/>
                  </a:moveTo>
                  <a:cubicBezTo>
                    <a:pt x="14" y="30"/>
                    <a:pt x="6" y="91"/>
                    <a:pt x="3" y="130"/>
                  </a:cubicBezTo>
                  <a:cubicBezTo>
                    <a:pt x="0" y="173"/>
                    <a:pt x="5" y="181"/>
                    <a:pt x="5" y="181"/>
                  </a:cubicBezTo>
                  <a:cubicBezTo>
                    <a:pt x="27" y="175"/>
                    <a:pt x="27" y="175"/>
                    <a:pt x="27" y="175"/>
                  </a:cubicBezTo>
                  <a:cubicBezTo>
                    <a:pt x="23" y="116"/>
                    <a:pt x="25" y="58"/>
                    <a:pt x="37" y="0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28" name="Freeform 136">
              <a:extLst>
                <a:ext uri="{FF2B5EF4-FFF2-40B4-BE49-F238E27FC236}">
                  <a16:creationId xmlns:a16="http://schemas.microsoft.com/office/drawing/2014/main" id="{B46034D3-2E6B-4F4F-B193-C6049CCF2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49625" y="4583113"/>
              <a:ext cx="279400" cy="190500"/>
            </a:xfrm>
            <a:custGeom>
              <a:avLst/>
              <a:gdLst>
                <a:gd name="T0" fmla="*/ 8 w 88"/>
                <a:gd name="T1" fmla="*/ 0 h 60"/>
                <a:gd name="T2" fmla="*/ 5 w 88"/>
                <a:gd name="T3" fmla="*/ 48 h 60"/>
                <a:gd name="T4" fmla="*/ 71 w 88"/>
                <a:gd name="T5" fmla="*/ 54 h 60"/>
                <a:gd name="T6" fmla="*/ 78 w 88"/>
                <a:gd name="T7" fmla="*/ 42 h 60"/>
                <a:gd name="T8" fmla="*/ 86 w 88"/>
                <a:gd name="T9" fmla="*/ 5 h 60"/>
                <a:gd name="T10" fmla="*/ 8 w 88"/>
                <a:gd name="T1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60">
                  <a:moveTo>
                    <a:pt x="8" y="0"/>
                  </a:moveTo>
                  <a:cubicBezTo>
                    <a:pt x="8" y="0"/>
                    <a:pt x="0" y="18"/>
                    <a:pt x="5" y="48"/>
                  </a:cubicBezTo>
                  <a:cubicBezTo>
                    <a:pt x="5" y="48"/>
                    <a:pt x="50" y="60"/>
                    <a:pt x="71" y="54"/>
                  </a:cubicBezTo>
                  <a:cubicBezTo>
                    <a:pt x="71" y="54"/>
                    <a:pt x="74" y="53"/>
                    <a:pt x="78" y="42"/>
                  </a:cubicBezTo>
                  <a:cubicBezTo>
                    <a:pt x="82" y="33"/>
                    <a:pt x="88" y="11"/>
                    <a:pt x="86" y="5"/>
                  </a:cubicBezTo>
                  <a:cubicBezTo>
                    <a:pt x="86" y="5"/>
                    <a:pt x="45" y="17"/>
                    <a:pt x="8" y="0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29" name="Freeform 137">
              <a:extLst>
                <a:ext uri="{FF2B5EF4-FFF2-40B4-BE49-F238E27FC236}">
                  <a16:creationId xmlns:a16="http://schemas.microsoft.com/office/drawing/2014/main" id="{E98000AF-4AE6-4E1E-A0A2-889576478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49625" y="4583113"/>
              <a:ext cx="104775" cy="171450"/>
            </a:xfrm>
            <a:custGeom>
              <a:avLst/>
              <a:gdLst>
                <a:gd name="T0" fmla="*/ 33 w 33"/>
                <a:gd name="T1" fmla="*/ 7 h 54"/>
                <a:gd name="T2" fmla="*/ 8 w 33"/>
                <a:gd name="T3" fmla="*/ 0 h 54"/>
                <a:gd name="T4" fmla="*/ 5 w 33"/>
                <a:gd name="T5" fmla="*/ 48 h 54"/>
                <a:gd name="T6" fmla="*/ 33 w 33"/>
                <a:gd name="T7" fmla="*/ 54 h 54"/>
                <a:gd name="T8" fmla="*/ 33 w 33"/>
                <a:gd name="T9" fmla="*/ 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54">
                  <a:moveTo>
                    <a:pt x="33" y="7"/>
                  </a:moveTo>
                  <a:cubicBezTo>
                    <a:pt x="25" y="6"/>
                    <a:pt x="16" y="3"/>
                    <a:pt x="8" y="0"/>
                  </a:cubicBezTo>
                  <a:cubicBezTo>
                    <a:pt x="8" y="0"/>
                    <a:pt x="0" y="18"/>
                    <a:pt x="5" y="48"/>
                  </a:cubicBezTo>
                  <a:cubicBezTo>
                    <a:pt x="5" y="48"/>
                    <a:pt x="18" y="52"/>
                    <a:pt x="33" y="54"/>
                  </a:cubicBezTo>
                  <a:cubicBezTo>
                    <a:pt x="32" y="38"/>
                    <a:pt x="33" y="23"/>
                    <a:pt x="33" y="7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30" name="Freeform 138">
              <a:extLst>
                <a:ext uri="{FF2B5EF4-FFF2-40B4-BE49-F238E27FC236}">
                  <a16:creationId xmlns:a16="http://schemas.microsoft.com/office/drawing/2014/main" id="{0B48E1B1-2D7A-45E2-A9FA-F1DB86570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40100" y="4703763"/>
              <a:ext cx="341312" cy="401637"/>
            </a:xfrm>
            <a:custGeom>
              <a:avLst/>
              <a:gdLst>
                <a:gd name="T0" fmla="*/ 7 w 108"/>
                <a:gd name="T1" fmla="*/ 2 h 127"/>
                <a:gd name="T2" fmla="*/ 46 w 108"/>
                <a:gd name="T3" fmla="*/ 13 h 127"/>
                <a:gd name="T4" fmla="*/ 81 w 108"/>
                <a:gd name="T5" fmla="*/ 5 h 127"/>
                <a:gd name="T6" fmla="*/ 81 w 108"/>
                <a:gd name="T7" fmla="*/ 34 h 127"/>
                <a:gd name="T8" fmla="*/ 69 w 108"/>
                <a:gd name="T9" fmla="*/ 103 h 127"/>
                <a:gd name="T10" fmla="*/ 108 w 108"/>
                <a:gd name="T11" fmla="*/ 127 h 127"/>
                <a:gd name="T12" fmla="*/ 3 w 108"/>
                <a:gd name="T13" fmla="*/ 127 h 127"/>
                <a:gd name="T14" fmla="*/ 7 w 108"/>
                <a:gd name="T15" fmla="*/ 2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8" h="127">
                  <a:moveTo>
                    <a:pt x="7" y="2"/>
                  </a:moveTo>
                  <a:cubicBezTo>
                    <a:pt x="7" y="2"/>
                    <a:pt x="9" y="12"/>
                    <a:pt x="46" y="13"/>
                  </a:cubicBezTo>
                  <a:cubicBezTo>
                    <a:pt x="57" y="13"/>
                    <a:pt x="80" y="14"/>
                    <a:pt x="81" y="5"/>
                  </a:cubicBezTo>
                  <a:cubicBezTo>
                    <a:pt x="81" y="5"/>
                    <a:pt x="86" y="0"/>
                    <a:pt x="81" y="34"/>
                  </a:cubicBezTo>
                  <a:cubicBezTo>
                    <a:pt x="76" y="60"/>
                    <a:pt x="69" y="103"/>
                    <a:pt x="69" y="103"/>
                  </a:cubicBezTo>
                  <a:cubicBezTo>
                    <a:pt x="69" y="103"/>
                    <a:pt x="106" y="103"/>
                    <a:pt x="108" y="127"/>
                  </a:cubicBezTo>
                  <a:cubicBezTo>
                    <a:pt x="3" y="127"/>
                    <a:pt x="3" y="127"/>
                    <a:pt x="3" y="127"/>
                  </a:cubicBezTo>
                  <a:cubicBezTo>
                    <a:pt x="3" y="127"/>
                    <a:pt x="0" y="5"/>
                    <a:pt x="7" y="2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31" name="Freeform 139">
              <a:extLst>
                <a:ext uri="{FF2B5EF4-FFF2-40B4-BE49-F238E27FC236}">
                  <a16:creationId xmlns:a16="http://schemas.microsoft.com/office/drawing/2014/main" id="{43858475-8242-4495-8706-8F41857EA5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24163" y="4105275"/>
              <a:ext cx="366712" cy="936625"/>
            </a:xfrm>
            <a:custGeom>
              <a:avLst/>
              <a:gdLst>
                <a:gd name="T0" fmla="*/ 116 w 116"/>
                <a:gd name="T1" fmla="*/ 32 h 296"/>
                <a:gd name="T2" fmla="*/ 39 w 116"/>
                <a:gd name="T3" fmla="*/ 296 h 296"/>
                <a:gd name="T4" fmla="*/ 3 w 116"/>
                <a:gd name="T5" fmla="*/ 296 h 296"/>
                <a:gd name="T6" fmla="*/ 3 w 116"/>
                <a:gd name="T7" fmla="*/ 138 h 296"/>
                <a:gd name="T8" fmla="*/ 60 w 116"/>
                <a:gd name="T9" fmla="*/ 0 h 296"/>
                <a:gd name="T10" fmla="*/ 116 w 116"/>
                <a:gd name="T11" fmla="*/ 32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6" h="296">
                  <a:moveTo>
                    <a:pt x="116" y="32"/>
                  </a:moveTo>
                  <a:cubicBezTo>
                    <a:pt x="114" y="63"/>
                    <a:pt x="39" y="296"/>
                    <a:pt x="39" y="296"/>
                  </a:cubicBezTo>
                  <a:cubicBezTo>
                    <a:pt x="3" y="296"/>
                    <a:pt x="3" y="296"/>
                    <a:pt x="3" y="296"/>
                  </a:cubicBezTo>
                  <a:cubicBezTo>
                    <a:pt x="3" y="296"/>
                    <a:pt x="0" y="181"/>
                    <a:pt x="3" y="138"/>
                  </a:cubicBezTo>
                  <a:cubicBezTo>
                    <a:pt x="6" y="95"/>
                    <a:pt x="31" y="27"/>
                    <a:pt x="60" y="0"/>
                  </a:cubicBezTo>
                  <a:lnTo>
                    <a:pt x="116" y="32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32" name="Freeform 140">
              <a:extLst>
                <a:ext uri="{FF2B5EF4-FFF2-40B4-BE49-F238E27FC236}">
                  <a16:creationId xmlns:a16="http://schemas.microsoft.com/office/drawing/2014/main" id="{396B49F2-46F6-4BAE-B6C2-C84796D863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24163" y="4156075"/>
              <a:ext cx="150812" cy="895350"/>
            </a:xfrm>
            <a:custGeom>
              <a:avLst/>
              <a:gdLst>
                <a:gd name="T0" fmla="*/ 22 w 48"/>
                <a:gd name="T1" fmla="*/ 186 h 283"/>
                <a:gd name="T2" fmla="*/ 22 w 48"/>
                <a:gd name="T3" fmla="*/ 165 h 283"/>
                <a:gd name="T4" fmla="*/ 28 w 48"/>
                <a:gd name="T5" fmla="*/ 111 h 283"/>
                <a:gd name="T6" fmla="*/ 48 w 48"/>
                <a:gd name="T7" fmla="*/ 0 h 283"/>
                <a:gd name="T8" fmla="*/ 3 w 48"/>
                <a:gd name="T9" fmla="*/ 124 h 283"/>
                <a:gd name="T10" fmla="*/ 3 w 48"/>
                <a:gd name="T11" fmla="*/ 283 h 283"/>
                <a:gd name="T12" fmla="*/ 23 w 48"/>
                <a:gd name="T13" fmla="*/ 283 h 283"/>
                <a:gd name="T14" fmla="*/ 22 w 48"/>
                <a:gd name="T15" fmla="*/ 18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283">
                  <a:moveTo>
                    <a:pt x="22" y="186"/>
                  </a:moveTo>
                  <a:cubicBezTo>
                    <a:pt x="22" y="179"/>
                    <a:pt x="22" y="172"/>
                    <a:pt x="22" y="165"/>
                  </a:cubicBezTo>
                  <a:cubicBezTo>
                    <a:pt x="23" y="146"/>
                    <a:pt x="25" y="128"/>
                    <a:pt x="28" y="111"/>
                  </a:cubicBezTo>
                  <a:cubicBezTo>
                    <a:pt x="32" y="73"/>
                    <a:pt x="39" y="36"/>
                    <a:pt x="48" y="0"/>
                  </a:cubicBezTo>
                  <a:cubicBezTo>
                    <a:pt x="25" y="31"/>
                    <a:pt x="6" y="87"/>
                    <a:pt x="3" y="124"/>
                  </a:cubicBezTo>
                  <a:cubicBezTo>
                    <a:pt x="0" y="167"/>
                    <a:pt x="3" y="283"/>
                    <a:pt x="3" y="283"/>
                  </a:cubicBezTo>
                  <a:cubicBezTo>
                    <a:pt x="23" y="283"/>
                    <a:pt x="23" y="283"/>
                    <a:pt x="23" y="283"/>
                  </a:cubicBezTo>
                  <a:cubicBezTo>
                    <a:pt x="21" y="251"/>
                    <a:pt x="21" y="219"/>
                    <a:pt x="22" y="186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33" name="Freeform 141">
              <a:extLst>
                <a:ext uri="{FF2B5EF4-FFF2-40B4-BE49-F238E27FC236}">
                  <a16:creationId xmlns:a16="http://schemas.microsoft.com/office/drawing/2014/main" id="{0D540D8C-16D5-482E-B15A-B0ECB158BE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01938" y="4624388"/>
              <a:ext cx="277812" cy="193675"/>
            </a:xfrm>
            <a:custGeom>
              <a:avLst/>
              <a:gdLst>
                <a:gd name="T0" fmla="*/ 9 w 88"/>
                <a:gd name="T1" fmla="*/ 0 h 61"/>
                <a:gd name="T2" fmla="*/ 6 w 88"/>
                <a:gd name="T3" fmla="*/ 49 h 61"/>
                <a:gd name="T4" fmla="*/ 72 w 88"/>
                <a:gd name="T5" fmla="*/ 54 h 61"/>
                <a:gd name="T6" fmla="*/ 87 w 88"/>
                <a:gd name="T7" fmla="*/ 6 h 61"/>
                <a:gd name="T8" fmla="*/ 9 w 88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61">
                  <a:moveTo>
                    <a:pt x="9" y="0"/>
                  </a:moveTo>
                  <a:cubicBezTo>
                    <a:pt x="9" y="0"/>
                    <a:pt x="0" y="18"/>
                    <a:pt x="6" y="49"/>
                  </a:cubicBezTo>
                  <a:cubicBezTo>
                    <a:pt x="6" y="49"/>
                    <a:pt x="50" y="61"/>
                    <a:pt x="72" y="54"/>
                  </a:cubicBezTo>
                  <a:cubicBezTo>
                    <a:pt x="72" y="54"/>
                    <a:pt x="88" y="36"/>
                    <a:pt x="87" y="6"/>
                  </a:cubicBezTo>
                  <a:cubicBezTo>
                    <a:pt x="87" y="6"/>
                    <a:pt x="45" y="17"/>
                    <a:pt x="9" y="0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34" name="Freeform 142">
              <a:extLst>
                <a:ext uri="{FF2B5EF4-FFF2-40B4-BE49-F238E27FC236}">
                  <a16:creationId xmlns:a16="http://schemas.microsoft.com/office/drawing/2014/main" id="{0C4EA58F-B03D-49FC-B4EE-2B68630A73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01938" y="4624388"/>
              <a:ext cx="92075" cy="171450"/>
            </a:xfrm>
            <a:custGeom>
              <a:avLst/>
              <a:gdLst>
                <a:gd name="T0" fmla="*/ 28 w 29"/>
                <a:gd name="T1" fmla="*/ 7 h 54"/>
                <a:gd name="T2" fmla="*/ 28 w 29"/>
                <a:gd name="T3" fmla="*/ 7 h 54"/>
                <a:gd name="T4" fmla="*/ 9 w 29"/>
                <a:gd name="T5" fmla="*/ 0 h 54"/>
                <a:gd name="T6" fmla="*/ 6 w 29"/>
                <a:gd name="T7" fmla="*/ 49 h 54"/>
                <a:gd name="T8" fmla="*/ 29 w 29"/>
                <a:gd name="T9" fmla="*/ 54 h 54"/>
                <a:gd name="T10" fmla="*/ 28 w 29"/>
                <a:gd name="T11" fmla="*/ 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54">
                  <a:moveTo>
                    <a:pt x="28" y="7"/>
                  </a:moveTo>
                  <a:cubicBezTo>
                    <a:pt x="28" y="7"/>
                    <a:pt x="28" y="7"/>
                    <a:pt x="28" y="7"/>
                  </a:cubicBezTo>
                  <a:cubicBezTo>
                    <a:pt x="22" y="5"/>
                    <a:pt x="15" y="3"/>
                    <a:pt x="9" y="0"/>
                  </a:cubicBezTo>
                  <a:cubicBezTo>
                    <a:pt x="9" y="0"/>
                    <a:pt x="0" y="18"/>
                    <a:pt x="6" y="49"/>
                  </a:cubicBezTo>
                  <a:cubicBezTo>
                    <a:pt x="6" y="49"/>
                    <a:pt x="16" y="52"/>
                    <a:pt x="29" y="54"/>
                  </a:cubicBezTo>
                  <a:cubicBezTo>
                    <a:pt x="28" y="38"/>
                    <a:pt x="28" y="22"/>
                    <a:pt x="28" y="7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35" name="Freeform 143">
              <a:extLst>
                <a:ext uri="{FF2B5EF4-FFF2-40B4-BE49-F238E27FC236}">
                  <a16:creationId xmlns:a16="http://schemas.microsoft.com/office/drawing/2014/main" id="{989EA1AC-60BA-4D5B-B4E7-CACEA28AA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73363" y="4757738"/>
              <a:ext cx="334962" cy="398462"/>
            </a:xfrm>
            <a:custGeom>
              <a:avLst/>
              <a:gdLst>
                <a:gd name="T0" fmla="*/ 14 w 106"/>
                <a:gd name="T1" fmla="*/ 0 h 126"/>
                <a:gd name="T2" fmla="*/ 53 w 106"/>
                <a:gd name="T3" fmla="*/ 10 h 126"/>
                <a:gd name="T4" fmla="*/ 88 w 106"/>
                <a:gd name="T5" fmla="*/ 2 h 126"/>
                <a:gd name="T6" fmla="*/ 85 w 106"/>
                <a:gd name="T7" fmla="*/ 28 h 126"/>
                <a:gd name="T8" fmla="*/ 66 w 106"/>
                <a:gd name="T9" fmla="*/ 102 h 126"/>
                <a:gd name="T10" fmla="*/ 106 w 106"/>
                <a:gd name="T11" fmla="*/ 126 h 126"/>
                <a:gd name="T12" fmla="*/ 0 w 106"/>
                <a:gd name="T13" fmla="*/ 126 h 126"/>
                <a:gd name="T14" fmla="*/ 14 w 106"/>
                <a:gd name="T15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126">
                  <a:moveTo>
                    <a:pt x="14" y="0"/>
                  </a:moveTo>
                  <a:cubicBezTo>
                    <a:pt x="14" y="0"/>
                    <a:pt x="16" y="9"/>
                    <a:pt x="53" y="10"/>
                  </a:cubicBezTo>
                  <a:cubicBezTo>
                    <a:pt x="63" y="10"/>
                    <a:pt x="87" y="11"/>
                    <a:pt x="88" y="2"/>
                  </a:cubicBezTo>
                  <a:cubicBezTo>
                    <a:pt x="88" y="2"/>
                    <a:pt x="94" y="1"/>
                    <a:pt x="85" y="28"/>
                  </a:cubicBezTo>
                  <a:cubicBezTo>
                    <a:pt x="76" y="53"/>
                    <a:pt x="66" y="102"/>
                    <a:pt x="66" y="102"/>
                  </a:cubicBezTo>
                  <a:cubicBezTo>
                    <a:pt x="66" y="102"/>
                    <a:pt x="104" y="98"/>
                    <a:pt x="106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26"/>
                    <a:pt x="6" y="2"/>
                    <a:pt x="14" y="0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36" name="Freeform 144">
              <a:extLst>
                <a:ext uri="{FF2B5EF4-FFF2-40B4-BE49-F238E27FC236}">
                  <a16:creationId xmlns:a16="http://schemas.microsoft.com/office/drawing/2014/main" id="{6235BF26-8E16-4525-95F0-7EF738DB836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74963" y="1654175"/>
              <a:ext cx="735012" cy="1533525"/>
            </a:xfrm>
            <a:custGeom>
              <a:avLst/>
              <a:gdLst>
                <a:gd name="T0" fmla="*/ 208 w 232"/>
                <a:gd name="T1" fmla="*/ 0 h 485"/>
                <a:gd name="T2" fmla="*/ 47 w 232"/>
                <a:gd name="T3" fmla="*/ 69 h 485"/>
                <a:gd name="T4" fmla="*/ 3 w 232"/>
                <a:gd name="T5" fmla="*/ 431 h 485"/>
                <a:gd name="T6" fmla="*/ 77 w 232"/>
                <a:gd name="T7" fmla="*/ 475 h 485"/>
                <a:gd name="T8" fmla="*/ 194 w 232"/>
                <a:gd name="T9" fmla="*/ 460 h 485"/>
                <a:gd name="T10" fmla="*/ 232 w 232"/>
                <a:gd name="T11" fmla="*/ 87 h 485"/>
                <a:gd name="T12" fmla="*/ 208 w 232"/>
                <a:gd name="T13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2" h="485">
                  <a:moveTo>
                    <a:pt x="208" y="0"/>
                  </a:moveTo>
                  <a:cubicBezTo>
                    <a:pt x="146" y="11"/>
                    <a:pt x="63" y="31"/>
                    <a:pt x="47" y="69"/>
                  </a:cubicBezTo>
                  <a:cubicBezTo>
                    <a:pt x="31" y="106"/>
                    <a:pt x="6" y="377"/>
                    <a:pt x="3" y="431"/>
                  </a:cubicBezTo>
                  <a:cubicBezTo>
                    <a:pt x="0" y="485"/>
                    <a:pt x="77" y="475"/>
                    <a:pt x="77" y="475"/>
                  </a:cubicBezTo>
                  <a:cubicBezTo>
                    <a:pt x="194" y="460"/>
                    <a:pt x="194" y="460"/>
                    <a:pt x="194" y="460"/>
                  </a:cubicBezTo>
                  <a:cubicBezTo>
                    <a:pt x="232" y="87"/>
                    <a:pt x="232" y="87"/>
                    <a:pt x="232" y="87"/>
                  </a:cubicBezTo>
                  <a:lnTo>
                    <a:pt x="208" y="0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37" name="Freeform 145">
              <a:extLst>
                <a:ext uri="{FF2B5EF4-FFF2-40B4-BE49-F238E27FC236}">
                  <a16:creationId xmlns:a16="http://schemas.microsoft.com/office/drawing/2014/main" id="{2A291F61-635B-4FCB-A9C4-A9C03C33A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19413" y="3033713"/>
              <a:ext cx="863600" cy="1262062"/>
            </a:xfrm>
            <a:custGeom>
              <a:avLst/>
              <a:gdLst>
                <a:gd name="T0" fmla="*/ 143 w 273"/>
                <a:gd name="T1" fmla="*/ 366 h 399"/>
                <a:gd name="T2" fmla="*/ 252 w 273"/>
                <a:gd name="T3" fmla="*/ 366 h 399"/>
                <a:gd name="T4" fmla="*/ 266 w 273"/>
                <a:gd name="T5" fmla="*/ 11 h 399"/>
                <a:gd name="T6" fmla="*/ 70 w 273"/>
                <a:gd name="T7" fmla="*/ 0 h 399"/>
                <a:gd name="T8" fmla="*/ 36 w 273"/>
                <a:gd name="T9" fmla="*/ 25 h 399"/>
                <a:gd name="T10" fmla="*/ 23 w 273"/>
                <a:gd name="T11" fmla="*/ 188 h 399"/>
                <a:gd name="T12" fmla="*/ 3 w 273"/>
                <a:gd name="T13" fmla="*/ 343 h 399"/>
                <a:gd name="T14" fmla="*/ 113 w 273"/>
                <a:gd name="T15" fmla="*/ 372 h 399"/>
                <a:gd name="T16" fmla="*/ 149 w 273"/>
                <a:gd name="T17" fmla="*/ 151 h 399"/>
                <a:gd name="T18" fmla="*/ 163 w 273"/>
                <a:gd name="T19" fmla="*/ 150 h 399"/>
                <a:gd name="T20" fmla="*/ 143 w 273"/>
                <a:gd name="T21" fmla="*/ 36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3" h="399">
                  <a:moveTo>
                    <a:pt x="143" y="366"/>
                  </a:moveTo>
                  <a:cubicBezTo>
                    <a:pt x="157" y="387"/>
                    <a:pt x="232" y="387"/>
                    <a:pt x="252" y="366"/>
                  </a:cubicBezTo>
                  <a:cubicBezTo>
                    <a:pt x="271" y="345"/>
                    <a:pt x="273" y="76"/>
                    <a:pt x="266" y="11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0"/>
                    <a:pt x="42" y="6"/>
                    <a:pt x="36" y="25"/>
                  </a:cubicBezTo>
                  <a:cubicBezTo>
                    <a:pt x="16" y="100"/>
                    <a:pt x="36" y="128"/>
                    <a:pt x="23" y="188"/>
                  </a:cubicBezTo>
                  <a:cubicBezTo>
                    <a:pt x="6" y="271"/>
                    <a:pt x="0" y="337"/>
                    <a:pt x="3" y="343"/>
                  </a:cubicBezTo>
                  <a:cubicBezTo>
                    <a:pt x="29" y="399"/>
                    <a:pt x="103" y="384"/>
                    <a:pt x="113" y="372"/>
                  </a:cubicBezTo>
                  <a:cubicBezTo>
                    <a:pt x="123" y="360"/>
                    <a:pt x="149" y="151"/>
                    <a:pt x="149" y="151"/>
                  </a:cubicBezTo>
                  <a:cubicBezTo>
                    <a:pt x="163" y="150"/>
                    <a:pt x="163" y="150"/>
                    <a:pt x="163" y="150"/>
                  </a:cubicBezTo>
                  <a:cubicBezTo>
                    <a:pt x="161" y="210"/>
                    <a:pt x="134" y="352"/>
                    <a:pt x="143" y="366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38" name="Freeform 146">
              <a:extLst>
                <a:ext uri="{FF2B5EF4-FFF2-40B4-BE49-F238E27FC236}">
                  <a16:creationId xmlns:a16="http://schemas.microsoft.com/office/drawing/2014/main" id="{E89F9C41-53A2-4A52-BBA6-5C91E728B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19413" y="3033713"/>
              <a:ext cx="214312" cy="1112837"/>
            </a:xfrm>
            <a:custGeom>
              <a:avLst/>
              <a:gdLst>
                <a:gd name="T0" fmla="*/ 8 w 68"/>
                <a:gd name="T1" fmla="*/ 352 h 352"/>
                <a:gd name="T2" fmla="*/ 16 w 68"/>
                <a:gd name="T3" fmla="*/ 304 h 352"/>
                <a:gd name="T4" fmla="*/ 48 w 68"/>
                <a:gd name="T5" fmla="*/ 188 h 352"/>
                <a:gd name="T6" fmla="*/ 59 w 68"/>
                <a:gd name="T7" fmla="*/ 66 h 352"/>
                <a:gd name="T8" fmla="*/ 68 w 68"/>
                <a:gd name="T9" fmla="*/ 0 h 352"/>
                <a:gd name="T10" fmla="*/ 36 w 68"/>
                <a:gd name="T11" fmla="*/ 25 h 352"/>
                <a:gd name="T12" fmla="*/ 23 w 68"/>
                <a:gd name="T13" fmla="*/ 188 h 352"/>
                <a:gd name="T14" fmla="*/ 3 w 68"/>
                <a:gd name="T15" fmla="*/ 343 h 352"/>
                <a:gd name="T16" fmla="*/ 8 w 68"/>
                <a:gd name="T17" fmla="*/ 352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352">
                  <a:moveTo>
                    <a:pt x="8" y="352"/>
                  </a:moveTo>
                  <a:cubicBezTo>
                    <a:pt x="10" y="336"/>
                    <a:pt x="13" y="320"/>
                    <a:pt x="16" y="304"/>
                  </a:cubicBezTo>
                  <a:cubicBezTo>
                    <a:pt x="24" y="265"/>
                    <a:pt x="39" y="228"/>
                    <a:pt x="48" y="188"/>
                  </a:cubicBezTo>
                  <a:cubicBezTo>
                    <a:pt x="56" y="147"/>
                    <a:pt x="57" y="107"/>
                    <a:pt x="59" y="66"/>
                  </a:cubicBezTo>
                  <a:cubicBezTo>
                    <a:pt x="61" y="45"/>
                    <a:pt x="62" y="22"/>
                    <a:pt x="68" y="0"/>
                  </a:cubicBezTo>
                  <a:cubicBezTo>
                    <a:pt x="61" y="2"/>
                    <a:pt x="41" y="9"/>
                    <a:pt x="36" y="25"/>
                  </a:cubicBezTo>
                  <a:cubicBezTo>
                    <a:pt x="16" y="100"/>
                    <a:pt x="36" y="128"/>
                    <a:pt x="23" y="188"/>
                  </a:cubicBezTo>
                  <a:cubicBezTo>
                    <a:pt x="6" y="271"/>
                    <a:pt x="0" y="337"/>
                    <a:pt x="3" y="343"/>
                  </a:cubicBezTo>
                  <a:cubicBezTo>
                    <a:pt x="4" y="346"/>
                    <a:pt x="6" y="349"/>
                    <a:pt x="8" y="352"/>
                  </a:cubicBezTo>
                  <a:close/>
                </a:path>
              </a:pathLst>
            </a:custGeom>
            <a:solidFill>
              <a:srgbClr val="717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39" name="Freeform 147">
              <a:extLst>
                <a:ext uri="{FF2B5EF4-FFF2-40B4-BE49-F238E27FC236}">
                  <a16:creationId xmlns:a16="http://schemas.microsoft.com/office/drawing/2014/main" id="{CFD6872B-EDB7-42CB-9FA1-32BCA82166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02000" y="3425825"/>
              <a:ext cx="247650" cy="803275"/>
            </a:xfrm>
            <a:custGeom>
              <a:avLst/>
              <a:gdLst>
                <a:gd name="T0" fmla="*/ 0 w 78"/>
                <a:gd name="T1" fmla="*/ 15 h 254"/>
                <a:gd name="T2" fmla="*/ 28 w 78"/>
                <a:gd name="T3" fmla="*/ 27 h 254"/>
                <a:gd name="T4" fmla="*/ 42 w 78"/>
                <a:gd name="T5" fmla="*/ 26 h 254"/>
                <a:gd name="T6" fmla="*/ 40 w 78"/>
                <a:gd name="T7" fmla="*/ 49 h 254"/>
                <a:gd name="T8" fmla="*/ 40 w 78"/>
                <a:gd name="T9" fmla="*/ 50 h 254"/>
                <a:gd name="T10" fmla="*/ 22 w 78"/>
                <a:gd name="T11" fmla="*/ 242 h 254"/>
                <a:gd name="T12" fmla="*/ 42 w 78"/>
                <a:gd name="T13" fmla="*/ 254 h 254"/>
                <a:gd name="T14" fmla="*/ 41 w 78"/>
                <a:gd name="T15" fmla="*/ 182 h 254"/>
                <a:gd name="T16" fmla="*/ 57 w 78"/>
                <a:gd name="T17" fmla="*/ 32 h 254"/>
                <a:gd name="T18" fmla="*/ 78 w 78"/>
                <a:gd name="T19" fmla="*/ 0 h 254"/>
                <a:gd name="T20" fmla="*/ 0 w 78"/>
                <a:gd name="T21" fmla="*/ 15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254">
                  <a:moveTo>
                    <a:pt x="0" y="15"/>
                  </a:moveTo>
                  <a:cubicBezTo>
                    <a:pt x="9" y="21"/>
                    <a:pt x="28" y="27"/>
                    <a:pt x="28" y="27"/>
                  </a:cubicBezTo>
                  <a:cubicBezTo>
                    <a:pt x="42" y="26"/>
                    <a:pt x="42" y="26"/>
                    <a:pt x="42" y="26"/>
                  </a:cubicBezTo>
                  <a:cubicBezTo>
                    <a:pt x="42" y="33"/>
                    <a:pt x="41" y="41"/>
                    <a:pt x="40" y="49"/>
                  </a:cubicBezTo>
                  <a:cubicBezTo>
                    <a:pt x="40" y="50"/>
                    <a:pt x="40" y="50"/>
                    <a:pt x="40" y="50"/>
                  </a:cubicBezTo>
                  <a:cubicBezTo>
                    <a:pt x="34" y="118"/>
                    <a:pt x="14" y="230"/>
                    <a:pt x="22" y="242"/>
                  </a:cubicBezTo>
                  <a:cubicBezTo>
                    <a:pt x="26" y="247"/>
                    <a:pt x="33" y="251"/>
                    <a:pt x="42" y="254"/>
                  </a:cubicBezTo>
                  <a:cubicBezTo>
                    <a:pt x="35" y="232"/>
                    <a:pt x="38" y="206"/>
                    <a:pt x="41" y="182"/>
                  </a:cubicBezTo>
                  <a:cubicBezTo>
                    <a:pt x="47" y="124"/>
                    <a:pt x="49" y="90"/>
                    <a:pt x="57" y="32"/>
                  </a:cubicBezTo>
                  <a:cubicBezTo>
                    <a:pt x="58" y="27"/>
                    <a:pt x="76" y="15"/>
                    <a:pt x="78" y="0"/>
                  </a:cubicBezTo>
                  <a:cubicBezTo>
                    <a:pt x="63" y="16"/>
                    <a:pt x="44" y="22"/>
                    <a:pt x="0" y="15"/>
                  </a:cubicBezTo>
                  <a:close/>
                </a:path>
              </a:pathLst>
            </a:custGeom>
            <a:solidFill>
              <a:srgbClr val="717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0" name="Freeform 148">
              <a:extLst>
                <a:ext uri="{FF2B5EF4-FFF2-40B4-BE49-F238E27FC236}">
                  <a16:creationId xmlns:a16="http://schemas.microsoft.com/office/drawing/2014/main" id="{7F00BCED-6105-4BA6-B99A-D7FF8A953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0938" y="3065463"/>
              <a:ext cx="79375" cy="296862"/>
            </a:xfrm>
            <a:custGeom>
              <a:avLst/>
              <a:gdLst>
                <a:gd name="T0" fmla="*/ 4 w 25"/>
                <a:gd name="T1" fmla="*/ 10 h 94"/>
                <a:gd name="T2" fmla="*/ 20 w 25"/>
                <a:gd name="T3" fmla="*/ 83 h 94"/>
                <a:gd name="T4" fmla="*/ 25 w 25"/>
                <a:gd name="T5" fmla="*/ 94 h 94"/>
                <a:gd name="T6" fmla="*/ 22 w 25"/>
                <a:gd name="T7" fmla="*/ 1 h 94"/>
                <a:gd name="T8" fmla="*/ 0 w 25"/>
                <a:gd name="T9" fmla="*/ 0 h 94"/>
                <a:gd name="T10" fmla="*/ 4 w 25"/>
                <a:gd name="T11" fmla="*/ 1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94">
                  <a:moveTo>
                    <a:pt x="4" y="10"/>
                  </a:moveTo>
                  <a:cubicBezTo>
                    <a:pt x="7" y="35"/>
                    <a:pt x="11" y="60"/>
                    <a:pt x="20" y="83"/>
                  </a:cubicBezTo>
                  <a:cubicBezTo>
                    <a:pt x="22" y="87"/>
                    <a:pt x="24" y="91"/>
                    <a:pt x="25" y="94"/>
                  </a:cubicBezTo>
                  <a:cubicBezTo>
                    <a:pt x="25" y="54"/>
                    <a:pt x="24" y="20"/>
                    <a:pt x="22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3"/>
                    <a:pt x="4" y="6"/>
                    <a:pt x="4" y="10"/>
                  </a:cubicBez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1" name="Freeform 149">
              <a:extLst>
                <a:ext uri="{FF2B5EF4-FFF2-40B4-BE49-F238E27FC236}">
                  <a16:creationId xmlns:a16="http://schemas.microsoft.com/office/drawing/2014/main" id="{1B4BA54B-5882-4C99-91B5-97815050D6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25763" y="4054475"/>
              <a:ext cx="376237" cy="241300"/>
            </a:xfrm>
            <a:custGeom>
              <a:avLst/>
              <a:gdLst>
                <a:gd name="T0" fmla="*/ 1 w 119"/>
                <a:gd name="T1" fmla="*/ 0 h 76"/>
                <a:gd name="T2" fmla="*/ 1 w 119"/>
                <a:gd name="T3" fmla="*/ 20 h 76"/>
                <a:gd name="T4" fmla="*/ 111 w 119"/>
                <a:gd name="T5" fmla="*/ 49 h 76"/>
                <a:gd name="T6" fmla="*/ 119 w 119"/>
                <a:gd name="T7" fmla="*/ 19 h 76"/>
                <a:gd name="T8" fmla="*/ 1 w 119"/>
                <a:gd name="T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" h="76">
                  <a:moveTo>
                    <a:pt x="1" y="0"/>
                  </a:moveTo>
                  <a:cubicBezTo>
                    <a:pt x="0" y="11"/>
                    <a:pt x="0" y="18"/>
                    <a:pt x="1" y="20"/>
                  </a:cubicBezTo>
                  <a:cubicBezTo>
                    <a:pt x="27" y="76"/>
                    <a:pt x="101" y="61"/>
                    <a:pt x="111" y="49"/>
                  </a:cubicBezTo>
                  <a:cubicBezTo>
                    <a:pt x="113" y="47"/>
                    <a:pt x="116" y="35"/>
                    <a:pt x="119" y="19"/>
                  </a:cubicBezTo>
                  <a:cubicBezTo>
                    <a:pt x="87" y="36"/>
                    <a:pt x="31" y="25"/>
                    <a:pt x="1" y="0"/>
                  </a:cubicBez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2" name="Freeform 150">
              <a:extLst>
                <a:ext uri="{FF2B5EF4-FFF2-40B4-BE49-F238E27FC236}">
                  <a16:creationId xmlns:a16="http://schemas.microsoft.com/office/drawing/2014/main" id="{3CCBBB5A-C4E5-46F0-BA23-E65160CBF6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00375" y="3033713"/>
              <a:ext cx="311150" cy="334962"/>
            </a:xfrm>
            <a:custGeom>
              <a:avLst/>
              <a:gdLst>
                <a:gd name="T0" fmla="*/ 47 w 98"/>
                <a:gd name="T1" fmla="*/ 94 h 106"/>
                <a:gd name="T2" fmla="*/ 88 w 98"/>
                <a:gd name="T3" fmla="*/ 22 h 106"/>
                <a:gd name="T4" fmla="*/ 95 w 98"/>
                <a:gd name="T5" fmla="*/ 11 h 106"/>
                <a:gd name="T6" fmla="*/ 98 w 98"/>
                <a:gd name="T7" fmla="*/ 3 h 106"/>
                <a:gd name="T8" fmla="*/ 44 w 98"/>
                <a:gd name="T9" fmla="*/ 0 h 106"/>
                <a:gd name="T10" fmla="*/ 10 w 98"/>
                <a:gd name="T11" fmla="*/ 25 h 106"/>
                <a:gd name="T12" fmla="*/ 1 w 98"/>
                <a:gd name="T13" fmla="*/ 105 h 106"/>
                <a:gd name="T14" fmla="*/ 47 w 98"/>
                <a:gd name="T15" fmla="*/ 94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8" h="106">
                  <a:moveTo>
                    <a:pt x="47" y="94"/>
                  </a:moveTo>
                  <a:cubicBezTo>
                    <a:pt x="68" y="78"/>
                    <a:pt x="82" y="47"/>
                    <a:pt x="88" y="22"/>
                  </a:cubicBezTo>
                  <a:cubicBezTo>
                    <a:pt x="89" y="17"/>
                    <a:pt x="92" y="13"/>
                    <a:pt x="95" y="11"/>
                  </a:cubicBezTo>
                  <a:cubicBezTo>
                    <a:pt x="96" y="8"/>
                    <a:pt x="97" y="6"/>
                    <a:pt x="98" y="3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16" y="6"/>
                    <a:pt x="10" y="25"/>
                  </a:cubicBezTo>
                  <a:cubicBezTo>
                    <a:pt x="1" y="59"/>
                    <a:pt x="0" y="83"/>
                    <a:pt x="1" y="105"/>
                  </a:cubicBezTo>
                  <a:cubicBezTo>
                    <a:pt x="17" y="106"/>
                    <a:pt x="34" y="104"/>
                    <a:pt x="47" y="94"/>
                  </a:cubicBez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3" name="Freeform 151">
              <a:extLst>
                <a:ext uri="{FF2B5EF4-FFF2-40B4-BE49-F238E27FC236}">
                  <a16:creationId xmlns:a16="http://schemas.microsoft.com/office/drawing/2014/main" id="{51235D23-1A6F-4591-A8CF-6ADF8216BA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06725" y="3033713"/>
              <a:ext cx="180975" cy="201612"/>
            </a:xfrm>
            <a:custGeom>
              <a:avLst/>
              <a:gdLst>
                <a:gd name="T0" fmla="*/ 1 w 57"/>
                <a:gd name="T1" fmla="*/ 64 h 64"/>
                <a:gd name="T2" fmla="*/ 34 w 57"/>
                <a:gd name="T3" fmla="*/ 29 h 64"/>
                <a:gd name="T4" fmla="*/ 57 w 57"/>
                <a:gd name="T5" fmla="*/ 1 h 64"/>
                <a:gd name="T6" fmla="*/ 42 w 57"/>
                <a:gd name="T7" fmla="*/ 0 h 64"/>
                <a:gd name="T8" fmla="*/ 8 w 57"/>
                <a:gd name="T9" fmla="*/ 25 h 64"/>
                <a:gd name="T10" fmla="*/ 0 w 57"/>
                <a:gd name="T11" fmla="*/ 64 h 64"/>
                <a:gd name="T12" fmla="*/ 1 w 57"/>
                <a:gd name="T13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" h="64">
                  <a:moveTo>
                    <a:pt x="1" y="64"/>
                  </a:moveTo>
                  <a:cubicBezTo>
                    <a:pt x="7" y="64"/>
                    <a:pt x="29" y="34"/>
                    <a:pt x="34" y="29"/>
                  </a:cubicBezTo>
                  <a:cubicBezTo>
                    <a:pt x="42" y="20"/>
                    <a:pt x="49" y="11"/>
                    <a:pt x="57" y="1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0"/>
                    <a:pt x="14" y="6"/>
                    <a:pt x="8" y="25"/>
                  </a:cubicBezTo>
                  <a:cubicBezTo>
                    <a:pt x="4" y="40"/>
                    <a:pt x="2" y="52"/>
                    <a:pt x="0" y="64"/>
                  </a:cubicBezTo>
                  <a:lnTo>
                    <a:pt x="1" y="64"/>
                  </a:lnTo>
                  <a:close/>
                </a:path>
              </a:pathLst>
            </a:custGeom>
            <a:solidFill>
              <a:srgbClr val="535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4" name="Freeform 152">
              <a:extLst>
                <a:ext uri="{FF2B5EF4-FFF2-40B4-BE49-F238E27FC236}">
                  <a16:creationId xmlns:a16="http://schemas.microsoft.com/office/drawing/2014/main" id="{9A58CDB3-1A65-41E5-ABA2-FFA9E456C1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65500" y="4076700"/>
              <a:ext cx="379412" cy="180975"/>
            </a:xfrm>
            <a:custGeom>
              <a:avLst/>
              <a:gdLst>
                <a:gd name="T0" fmla="*/ 1 w 120"/>
                <a:gd name="T1" fmla="*/ 3 h 57"/>
                <a:gd name="T2" fmla="*/ 2 w 120"/>
                <a:gd name="T3" fmla="*/ 36 h 57"/>
                <a:gd name="T4" fmla="*/ 111 w 120"/>
                <a:gd name="T5" fmla="*/ 36 h 57"/>
                <a:gd name="T6" fmla="*/ 120 w 120"/>
                <a:gd name="T7" fmla="*/ 0 h 57"/>
                <a:gd name="T8" fmla="*/ 1 w 120"/>
                <a:gd name="T9" fmla="*/ 3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57">
                  <a:moveTo>
                    <a:pt x="1" y="3"/>
                  </a:moveTo>
                  <a:cubicBezTo>
                    <a:pt x="0" y="20"/>
                    <a:pt x="0" y="33"/>
                    <a:pt x="2" y="36"/>
                  </a:cubicBezTo>
                  <a:cubicBezTo>
                    <a:pt x="16" y="57"/>
                    <a:pt x="91" y="57"/>
                    <a:pt x="111" y="36"/>
                  </a:cubicBezTo>
                  <a:cubicBezTo>
                    <a:pt x="114" y="32"/>
                    <a:pt x="117" y="19"/>
                    <a:pt x="120" y="0"/>
                  </a:cubicBezTo>
                  <a:cubicBezTo>
                    <a:pt x="83" y="20"/>
                    <a:pt x="32" y="28"/>
                    <a:pt x="1" y="3"/>
                  </a:cubicBez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5" name="Freeform 153">
              <a:extLst>
                <a:ext uri="{FF2B5EF4-FFF2-40B4-BE49-F238E27FC236}">
                  <a16:creationId xmlns:a16="http://schemas.microsoft.com/office/drawing/2014/main" id="{D31E4E41-6AE3-4D3D-8163-BD8691A26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73363" y="1457325"/>
              <a:ext cx="322262" cy="446087"/>
            </a:xfrm>
            <a:custGeom>
              <a:avLst/>
              <a:gdLst>
                <a:gd name="T0" fmla="*/ 99 w 102"/>
                <a:gd name="T1" fmla="*/ 66 h 141"/>
                <a:gd name="T2" fmla="*/ 57 w 102"/>
                <a:gd name="T3" fmla="*/ 138 h 141"/>
                <a:gd name="T4" fmla="*/ 3 w 102"/>
                <a:gd name="T5" fmla="*/ 75 h 141"/>
                <a:gd name="T6" fmla="*/ 45 w 102"/>
                <a:gd name="T7" fmla="*/ 3 h 141"/>
                <a:gd name="T8" fmla="*/ 99 w 102"/>
                <a:gd name="T9" fmla="*/ 6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41">
                  <a:moveTo>
                    <a:pt x="99" y="66"/>
                  </a:moveTo>
                  <a:cubicBezTo>
                    <a:pt x="102" y="104"/>
                    <a:pt x="84" y="136"/>
                    <a:pt x="57" y="138"/>
                  </a:cubicBezTo>
                  <a:cubicBezTo>
                    <a:pt x="31" y="141"/>
                    <a:pt x="7" y="112"/>
                    <a:pt x="3" y="75"/>
                  </a:cubicBezTo>
                  <a:cubicBezTo>
                    <a:pt x="0" y="37"/>
                    <a:pt x="18" y="5"/>
                    <a:pt x="45" y="3"/>
                  </a:cubicBezTo>
                  <a:cubicBezTo>
                    <a:pt x="71" y="0"/>
                    <a:pt x="96" y="29"/>
                    <a:pt x="99" y="66"/>
                  </a:cubicBezTo>
                </a:path>
              </a:pathLst>
            </a:custGeom>
            <a:solidFill>
              <a:srgbClr val="FF9B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6" name="Freeform 154">
              <a:extLst>
                <a:ext uri="{FF2B5EF4-FFF2-40B4-BE49-F238E27FC236}">
                  <a16:creationId xmlns:a16="http://schemas.microsoft.com/office/drawing/2014/main" id="{F5198D68-E4BA-4620-8451-AFF9B8690D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01938" y="1463675"/>
              <a:ext cx="347662" cy="417512"/>
            </a:xfrm>
            <a:custGeom>
              <a:avLst/>
              <a:gdLst>
                <a:gd name="T0" fmla="*/ 98 w 110"/>
                <a:gd name="T1" fmla="*/ 64 h 132"/>
                <a:gd name="T2" fmla="*/ 96 w 110"/>
                <a:gd name="T3" fmla="*/ 110 h 132"/>
                <a:gd name="T4" fmla="*/ 51 w 110"/>
                <a:gd name="T5" fmla="*/ 130 h 132"/>
                <a:gd name="T6" fmla="*/ 3 w 110"/>
                <a:gd name="T7" fmla="*/ 76 h 132"/>
                <a:gd name="T8" fmla="*/ 39 w 110"/>
                <a:gd name="T9" fmla="*/ 12 h 132"/>
                <a:gd name="T10" fmla="*/ 93 w 110"/>
                <a:gd name="T11" fmla="*/ 0 h 132"/>
                <a:gd name="T12" fmla="*/ 98 w 110"/>
                <a:gd name="T13" fmla="*/ 64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132">
                  <a:moveTo>
                    <a:pt x="98" y="64"/>
                  </a:moveTo>
                  <a:cubicBezTo>
                    <a:pt x="100" y="87"/>
                    <a:pt x="110" y="100"/>
                    <a:pt x="96" y="110"/>
                  </a:cubicBezTo>
                  <a:cubicBezTo>
                    <a:pt x="91" y="115"/>
                    <a:pt x="57" y="129"/>
                    <a:pt x="51" y="130"/>
                  </a:cubicBezTo>
                  <a:cubicBezTo>
                    <a:pt x="27" y="132"/>
                    <a:pt x="5" y="108"/>
                    <a:pt x="3" y="76"/>
                  </a:cubicBezTo>
                  <a:cubicBezTo>
                    <a:pt x="0" y="45"/>
                    <a:pt x="16" y="16"/>
                    <a:pt x="39" y="12"/>
                  </a:cubicBezTo>
                  <a:cubicBezTo>
                    <a:pt x="50" y="10"/>
                    <a:pt x="93" y="0"/>
                    <a:pt x="93" y="0"/>
                  </a:cubicBezTo>
                  <a:cubicBezTo>
                    <a:pt x="93" y="0"/>
                    <a:pt x="96" y="37"/>
                    <a:pt x="98" y="64"/>
                  </a:cubicBezTo>
                </a:path>
              </a:pathLst>
            </a:custGeom>
            <a:solidFill>
              <a:srgbClr val="CF7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7" name="Freeform 155">
              <a:extLst>
                <a:ext uri="{FF2B5EF4-FFF2-40B4-BE49-F238E27FC236}">
                  <a16:creationId xmlns:a16="http://schemas.microsoft.com/office/drawing/2014/main" id="{55D5E260-95AA-4CDA-BE4E-20F938BDD3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22588" y="1463675"/>
              <a:ext cx="227012" cy="407987"/>
            </a:xfrm>
            <a:custGeom>
              <a:avLst/>
              <a:gdLst>
                <a:gd name="T0" fmla="*/ 60 w 72"/>
                <a:gd name="T1" fmla="*/ 64 h 129"/>
                <a:gd name="T2" fmla="*/ 55 w 72"/>
                <a:gd name="T3" fmla="*/ 0 h 129"/>
                <a:gd name="T4" fmla="*/ 1 w 72"/>
                <a:gd name="T5" fmla="*/ 12 h 129"/>
                <a:gd name="T6" fmla="*/ 0 w 72"/>
                <a:gd name="T7" fmla="*/ 12 h 129"/>
                <a:gd name="T8" fmla="*/ 17 w 72"/>
                <a:gd name="T9" fmla="*/ 129 h 129"/>
                <a:gd name="T10" fmla="*/ 18 w 72"/>
                <a:gd name="T11" fmla="*/ 129 h 129"/>
                <a:gd name="T12" fmla="*/ 58 w 72"/>
                <a:gd name="T13" fmla="*/ 110 h 129"/>
                <a:gd name="T14" fmla="*/ 60 w 72"/>
                <a:gd name="T15" fmla="*/ 6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29">
                  <a:moveTo>
                    <a:pt x="60" y="64"/>
                  </a:moveTo>
                  <a:cubicBezTo>
                    <a:pt x="58" y="37"/>
                    <a:pt x="55" y="0"/>
                    <a:pt x="55" y="0"/>
                  </a:cubicBezTo>
                  <a:cubicBezTo>
                    <a:pt x="55" y="0"/>
                    <a:pt x="12" y="10"/>
                    <a:pt x="1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45" y="19"/>
                    <a:pt x="59" y="114"/>
                    <a:pt x="17" y="129"/>
                  </a:cubicBezTo>
                  <a:cubicBezTo>
                    <a:pt x="17" y="129"/>
                    <a:pt x="18" y="128"/>
                    <a:pt x="18" y="129"/>
                  </a:cubicBezTo>
                  <a:cubicBezTo>
                    <a:pt x="29" y="125"/>
                    <a:pt x="54" y="114"/>
                    <a:pt x="58" y="110"/>
                  </a:cubicBezTo>
                  <a:cubicBezTo>
                    <a:pt x="72" y="100"/>
                    <a:pt x="62" y="87"/>
                    <a:pt x="60" y="64"/>
                  </a:cubicBezTo>
                  <a:close/>
                </a:path>
              </a:pathLst>
            </a:custGeom>
            <a:solidFill>
              <a:srgbClr val="EB8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8" name="Freeform 156">
              <a:extLst>
                <a:ext uri="{FF2B5EF4-FFF2-40B4-BE49-F238E27FC236}">
                  <a16:creationId xmlns:a16="http://schemas.microsoft.com/office/drawing/2014/main" id="{447FC3BA-06BF-426B-9D24-C1877F5A0E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62263" y="1533525"/>
              <a:ext cx="214312" cy="293687"/>
            </a:xfrm>
            <a:custGeom>
              <a:avLst/>
              <a:gdLst>
                <a:gd name="T0" fmla="*/ 58 w 68"/>
                <a:gd name="T1" fmla="*/ 79 h 93"/>
                <a:gd name="T2" fmla="*/ 34 w 68"/>
                <a:gd name="T3" fmla="*/ 93 h 93"/>
                <a:gd name="T4" fmla="*/ 2 w 68"/>
                <a:gd name="T5" fmla="*/ 51 h 93"/>
                <a:gd name="T6" fmla="*/ 17 w 68"/>
                <a:gd name="T7" fmla="*/ 7 h 93"/>
                <a:gd name="T8" fmla="*/ 38 w 68"/>
                <a:gd name="T9" fmla="*/ 0 h 93"/>
                <a:gd name="T10" fmla="*/ 58 w 68"/>
                <a:gd name="T11" fmla="*/ 7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" h="93">
                  <a:moveTo>
                    <a:pt x="58" y="79"/>
                  </a:moveTo>
                  <a:cubicBezTo>
                    <a:pt x="54" y="87"/>
                    <a:pt x="43" y="93"/>
                    <a:pt x="34" y="93"/>
                  </a:cubicBezTo>
                  <a:cubicBezTo>
                    <a:pt x="21" y="91"/>
                    <a:pt x="4" y="81"/>
                    <a:pt x="2" y="51"/>
                  </a:cubicBezTo>
                  <a:cubicBezTo>
                    <a:pt x="0" y="24"/>
                    <a:pt x="12" y="9"/>
                    <a:pt x="17" y="7"/>
                  </a:cubicBezTo>
                  <a:cubicBezTo>
                    <a:pt x="23" y="4"/>
                    <a:pt x="26" y="4"/>
                    <a:pt x="38" y="0"/>
                  </a:cubicBezTo>
                  <a:cubicBezTo>
                    <a:pt x="59" y="16"/>
                    <a:pt x="68" y="55"/>
                    <a:pt x="58" y="79"/>
                  </a:cubicBezTo>
                </a:path>
              </a:pathLst>
            </a:custGeom>
            <a:solidFill>
              <a:srgbClr val="B56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9" name="Freeform 157">
              <a:extLst>
                <a:ext uri="{FF2B5EF4-FFF2-40B4-BE49-F238E27FC236}">
                  <a16:creationId xmlns:a16="http://schemas.microsoft.com/office/drawing/2014/main" id="{3B0D87F4-1B97-4B51-B512-DD999C1A4A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94013" y="1593850"/>
              <a:ext cx="109537" cy="195262"/>
            </a:xfrm>
            <a:custGeom>
              <a:avLst/>
              <a:gdLst>
                <a:gd name="T0" fmla="*/ 11 w 35"/>
                <a:gd name="T1" fmla="*/ 0 h 62"/>
                <a:gd name="T2" fmla="*/ 8 w 35"/>
                <a:gd name="T3" fmla="*/ 0 h 62"/>
                <a:gd name="T4" fmla="*/ 3 w 35"/>
                <a:gd name="T5" fmla="*/ 36 h 62"/>
                <a:gd name="T6" fmla="*/ 19 w 35"/>
                <a:gd name="T7" fmla="*/ 62 h 62"/>
                <a:gd name="T8" fmla="*/ 21 w 35"/>
                <a:gd name="T9" fmla="*/ 62 h 62"/>
                <a:gd name="T10" fmla="*/ 11 w 35"/>
                <a:gd name="T11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62">
                  <a:moveTo>
                    <a:pt x="11" y="0"/>
                  </a:moveTo>
                  <a:cubicBezTo>
                    <a:pt x="10" y="0"/>
                    <a:pt x="9" y="0"/>
                    <a:pt x="8" y="0"/>
                  </a:cubicBezTo>
                  <a:cubicBezTo>
                    <a:pt x="4" y="2"/>
                    <a:pt x="0" y="11"/>
                    <a:pt x="3" y="36"/>
                  </a:cubicBezTo>
                  <a:cubicBezTo>
                    <a:pt x="4" y="49"/>
                    <a:pt x="12" y="62"/>
                    <a:pt x="19" y="62"/>
                  </a:cubicBezTo>
                  <a:cubicBezTo>
                    <a:pt x="20" y="62"/>
                    <a:pt x="20" y="62"/>
                    <a:pt x="21" y="62"/>
                  </a:cubicBezTo>
                  <a:cubicBezTo>
                    <a:pt x="35" y="58"/>
                    <a:pt x="27" y="0"/>
                    <a:pt x="11" y="0"/>
                  </a:cubicBezTo>
                </a:path>
              </a:pathLst>
            </a:custGeom>
            <a:solidFill>
              <a:srgbClr val="865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0" name="Freeform 158">
              <a:extLst>
                <a:ext uri="{FF2B5EF4-FFF2-40B4-BE49-F238E27FC236}">
                  <a16:creationId xmlns:a16="http://schemas.microsoft.com/office/drawing/2014/main" id="{6C6DA9F7-40C5-4911-9B7E-95D0930567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00363" y="1182688"/>
              <a:ext cx="1038225" cy="708025"/>
            </a:xfrm>
            <a:custGeom>
              <a:avLst/>
              <a:gdLst>
                <a:gd name="T0" fmla="*/ 25 w 328"/>
                <a:gd name="T1" fmla="*/ 224 h 224"/>
                <a:gd name="T2" fmla="*/ 135 w 328"/>
                <a:gd name="T3" fmla="*/ 171 h 224"/>
                <a:gd name="T4" fmla="*/ 317 w 328"/>
                <a:gd name="T5" fmla="*/ 120 h 224"/>
                <a:gd name="T6" fmla="*/ 321 w 328"/>
                <a:gd name="T7" fmla="*/ 65 h 224"/>
                <a:gd name="T8" fmla="*/ 289 w 328"/>
                <a:gd name="T9" fmla="*/ 0 h 224"/>
                <a:gd name="T10" fmla="*/ 0 w 328"/>
                <a:gd name="T11" fmla="*/ 80 h 224"/>
                <a:gd name="T12" fmla="*/ 48 w 328"/>
                <a:gd name="T13" fmla="*/ 119 h 224"/>
                <a:gd name="T14" fmla="*/ 53 w 328"/>
                <a:gd name="T15" fmla="*/ 190 h 224"/>
                <a:gd name="T16" fmla="*/ 25 w 328"/>
                <a:gd name="T17" fmla="*/ 22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224">
                  <a:moveTo>
                    <a:pt x="25" y="224"/>
                  </a:moveTo>
                  <a:cubicBezTo>
                    <a:pt x="34" y="222"/>
                    <a:pt x="77" y="193"/>
                    <a:pt x="135" y="171"/>
                  </a:cubicBezTo>
                  <a:cubicBezTo>
                    <a:pt x="158" y="162"/>
                    <a:pt x="291" y="125"/>
                    <a:pt x="317" y="120"/>
                  </a:cubicBezTo>
                  <a:cubicBezTo>
                    <a:pt x="317" y="120"/>
                    <a:pt x="328" y="104"/>
                    <a:pt x="321" y="65"/>
                  </a:cubicBezTo>
                  <a:cubicBezTo>
                    <a:pt x="315" y="26"/>
                    <a:pt x="289" y="0"/>
                    <a:pt x="289" y="0"/>
                  </a:cubicBezTo>
                  <a:cubicBezTo>
                    <a:pt x="289" y="0"/>
                    <a:pt x="61" y="78"/>
                    <a:pt x="0" y="80"/>
                  </a:cubicBezTo>
                  <a:cubicBezTo>
                    <a:pt x="0" y="80"/>
                    <a:pt x="34" y="89"/>
                    <a:pt x="48" y="119"/>
                  </a:cubicBezTo>
                  <a:cubicBezTo>
                    <a:pt x="60" y="145"/>
                    <a:pt x="61" y="172"/>
                    <a:pt x="53" y="190"/>
                  </a:cubicBezTo>
                  <a:cubicBezTo>
                    <a:pt x="42" y="218"/>
                    <a:pt x="25" y="224"/>
                    <a:pt x="25" y="224"/>
                  </a:cubicBezTo>
                  <a:close/>
                </a:path>
              </a:pathLst>
            </a:custGeom>
            <a:solidFill>
              <a:srgbClr val="FFA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1" name="Freeform 159">
              <a:extLst>
                <a:ext uri="{FF2B5EF4-FFF2-40B4-BE49-F238E27FC236}">
                  <a16:creationId xmlns:a16="http://schemas.microsoft.com/office/drawing/2014/main" id="{E369A624-9CF1-462D-B8BE-5194D8BA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8325" y="1387475"/>
              <a:ext cx="142875" cy="398462"/>
            </a:xfrm>
            <a:custGeom>
              <a:avLst/>
              <a:gdLst>
                <a:gd name="T0" fmla="*/ 0 w 45"/>
                <a:gd name="T1" fmla="*/ 3 h 126"/>
                <a:gd name="T2" fmla="*/ 7 w 45"/>
                <a:gd name="T3" fmla="*/ 2 h 126"/>
                <a:gd name="T4" fmla="*/ 37 w 45"/>
                <a:gd name="T5" fmla="*/ 59 h 126"/>
                <a:gd name="T6" fmla="*/ 29 w 45"/>
                <a:gd name="T7" fmla="*/ 123 h 126"/>
                <a:gd name="T8" fmla="*/ 23 w 45"/>
                <a:gd name="T9" fmla="*/ 126 h 126"/>
                <a:gd name="T10" fmla="*/ 31 w 45"/>
                <a:gd name="T11" fmla="*/ 57 h 126"/>
                <a:gd name="T12" fmla="*/ 0 w 45"/>
                <a:gd name="T13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126">
                  <a:moveTo>
                    <a:pt x="0" y="3"/>
                  </a:moveTo>
                  <a:cubicBezTo>
                    <a:pt x="0" y="3"/>
                    <a:pt x="1" y="0"/>
                    <a:pt x="7" y="2"/>
                  </a:cubicBezTo>
                  <a:cubicBezTo>
                    <a:pt x="7" y="2"/>
                    <a:pt x="28" y="10"/>
                    <a:pt x="37" y="59"/>
                  </a:cubicBezTo>
                  <a:cubicBezTo>
                    <a:pt x="45" y="106"/>
                    <a:pt x="29" y="123"/>
                    <a:pt x="29" y="123"/>
                  </a:cubicBezTo>
                  <a:cubicBezTo>
                    <a:pt x="23" y="126"/>
                    <a:pt x="23" y="126"/>
                    <a:pt x="23" y="126"/>
                  </a:cubicBezTo>
                  <a:cubicBezTo>
                    <a:pt x="23" y="126"/>
                    <a:pt x="40" y="109"/>
                    <a:pt x="31" y="57"/>
                  </a:cubicBezTo>
                  <a:cubicBezTo>
                    <a:pt x="23" y="13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EB8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2" name="Freeform 160">
              <a:extLst>
                <a:ext uri="{FF2B5EF4-FFF2-40B4-BE49-F238E27FC236}">
                  <a16:creationId xmlns:a16="http://schemas.microsoft.com/office/drawing/2014/main" id="{5B7F51CA-F020-48CE-BAA0-E9B92C40CB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82863" y="2679700"/>
              <a:ext cx="320675" cy="692150"/>
            </a:xfrm>
            <a:custGeom>
              <a:avLst/>
              <a:gdLst>
                <a:gd name="T0" fmla="*/ 50 w 101"/>
                <a:gd name="T1" fmla="*/ 0 h 219"/>
                <a:gd name="T2" fmla="*/ 19 w 101"/>
                <a:gd name="T3" fmla="*/ 157 h 219"/>
                <a:gd name="T4" fmla="*/ 4 w 101"/>
                <a:gd name="T5" fmla="*/ 187 h 219"/>
                <a:gd name="T6" fmla="*/ 22 w 101"/>
                <a:gd name="T7" fmla="*/ 210 h 219"/>
                <a:gd name="T8" fmla="*/ 49 w 101"/>
                <a:gd name="T9" fmla="*/ 210 h 219"/>
                <a:gd name="T10" fmla="*/ 54 w 101"/>
                <a:gd name="T11" fmla="*/ 165 h 219"/>
                <a:gd name="T12" fmla="*/ 101 w 101"/>
                <a:gd name="T13" fmla="*/ 18 h 219"/>
                <a:gd name="T14" fmla="*/ 101 w 101"/>
                <a:gd name="T15" fmla="*/ 18 h 219"/>
                <a:gd name="T16" fmla="*/ 50 w 101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19">
                  <a:moveTo>
                    <a:pt x="50" y="0"/>
                  </a:moveTo>
                  <a:cubicBezTo>
                    <a:pt x="50" y="0"/>
                    <a:pt x="23" y="68"/>
                    <a:pt x="19" y="157"/>
                  </a:cubicBezTo>
                  <a:cubicBezTo>
                    <a:pt x="19" y="157"/>
                    <a:pt x="7" y="179"/>
                    <a:pt x="4" y="187"/>
                  </a:cubicBezTo>
                  <a:cubicBezTo>
                    <a:pt x="0" y="194"/>
                    <a:pt x="13" y="203"/>
                    <a:pt x="22" y="210"/>
                  </a:cubicBezTo>
                  <a:cubicBezTo>
                    <a:pt x="32" y="217"/>
                    <a:pt x="47" y="219"/>
                    <a:pt x="49" y="210"/>
                  </a:cubicBezTo>
                  <a:cubicBezTo>
                    <a:pt x="52" y="201"/>
                    <a:pt x="59" y="178"/>
                    <a:pt x="54" y="165"/>
                  </a:cubicBezTo>
                  <a:cubicBezTo>
                    <a:pt x="50" y="152"/>
                    <a:pt x="92" y="90"/>
                    <a:pt x="101" y="18"/>
                  </a:cubicBezTo>
                  <a:cubicBezTo>
                    <a:pt x="81" y="3"/>
                    <a:pt x="101" y="18"/>
                    <a:pt x="101" y="18"/>
                  </a:cubicBezTo>
                  <a:cubicBezTo>
                    <a:pt x="50" y="0"/>
                    <a:pt x="50" y="0"/>
                    <a:pt x="50" y="0"/>
                  </a:cubicBezTo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3" name="Freeform 161">
              <a:extLst>
                <a:ext uri="{FF2B5EF4-FFF2-40B4-BE49-F238E27FC236}">
                  <a16:creationId xmlns:a16="http://schemas.microsoft.com/office/drawing/2014/main" id="{5626BB61-C0D6-45C0-A0BF-99E8A3DEAA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82863" y="2679700"/>
              <a:ext cx="206375" cy="692150"/>
            </a:xfrm>
            <a:custGeom>
              <a:avLst/>
              <a:gdLst>
                <a:gd name="T0" fmla="*/ 45 w 65"/>
                <a:gd name="T1" fmla="*/ 199 h 219"/>
                <a:gd name="T2" fmla="*/ 32 w 65"/>
                <a:gd name="T3" fmla="*/ 126 h 219"/>
                <a:gd name="T4" fmla="*/ 65 w 65"/>
                <a:gd name="T5" fmla="*/ 5 h 219"/>
                <a:gd name="T6" fmla="*/ 50 w 65"/>
                <a:gd name="T7" fmla="*/ 0 h 219"/>
                <a:gd name="T8" fmla="*/ 19 w 65"/>
                <a:gd name="T9" fmla="*/ 157 h 219"/>
                <a:gd name="T10" fmla="*/ 4 w 65"/>
                <a:gd name="T11" fmla="*/ 187 h 219"/>
                <a:gd name="T12" fmla="*/ 22 w 65"/>
                <a:gd name="T13" fmla="*/ 210 h 219"/>
                <a:gd name="T14" fmla="*/ 49 w 65"/>
                <a:gd name="T15" fmla="*/ 210 h 219"/>
                <a:gd name="T16" fmla="*/ 52 w 65"/>
                <a:gd name="T17" fmla="*/ 199 h 219"/>
                <a:gd name="T18" fmla="*/ 45 w 65"/>
                <a:gd name="T19" fmla="*/ 19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" h="219">
                  <a:moveTo>
                    <a:pt x="45" y="199"/>
                  </a:moveTo>
                  <a:cubicBezTo>
                    <a:pt x="9" y="197"/>
                    <a:pt x="28" y="145"/>
                    <a:pt x="32" y="126"/>
                  </a:cubicBezTo>
                  <a:cubicBezTo>
                    <a:pt x="41" y="86"/>
                    <a:pt x="48" y="43"/>
                    <a:pt x="65" y="5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0" y="0"/>
                    <a:pt x="23" y="68"/>
                    <a:pt x="19" y="157"/>
                  </a:cubicBezTo>
                  <a:cubicBezTo>
                    <a:pt x="19" y="157"/>
                    <a:pt x="7" y="179"/>
                    <a:pt x="4" y="187"/>
                  </a:cubicBezTo>
                  <a:cubicBezTo>
                    <a:pt x="0" y="194"/>
                    <a:pt x="13" y="203"/>
                    <a:pt x="22" y="210"/>
                  </a:cubicBezTo>
                  <a:cubicBezTo>
                    <a:pt x="32" y="217"/>
                    <a:pt x="47" y="219"/>
                    <a:pt x="49" y="210"/>
                  </a:cubicBezTo>
                  <a:cubicBezTo>
                    <a:pt x="50" y="207"/>
                    <a:pt x="51" y="203"/>
                    <a:pt x="52" y="199"/>
                  </a:cubicBezTo>
                  <a:cubicBezTo>
                    <a:pt x="50" y="199"/>
                    <a:pt x="48" y="200"/>
                    <a:pt x="45" y="199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4" name="Freeform 162">
              <a:extLst>
                <a:ext uri="{FF2B5EF4-FFF2-40B4-BE49-F238E27FC236}">
                  <a16:creationId xmlns:a16="http://schemas.microsoft.com/office/drawing/2014/main" id="{59FCA51F-11B1-4D6D-A0CF-443C15864F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60663" y="1749425"/>
              <a:ext cx="728662" cy="904875"/>
            </a:xfrm>
            <a:custGeom>
              <a:avLst/>
              <a:gdLst>
                <a:gd name="T0" fmla="*/ 98 w 230"/>
                <a:gd name="T1" fmla="*/ 109 h 286"/>
                <a:gd name="T2" fmla="*/ 230 w 230"/>
                <a:gd name="T3" fmla="*/ 9 h 286"/>
                <a:gd name="T4" fmla="*/ 225 w 230"/>
                <a:gd name="T5" fmla="*/ 0 h 286"/>
                <a:gd name="T6" fmla="*/ 53 w 230"/>
                <a:gd name="T7" fmla="*/ 89 h 286"/>
                <a:gd name="T8" fmla="*/ 2 w 230"/>
                <a:gd name="T9" fmla="*/ 276 h 286"/>
                <a:gd name="T10" fmla="*/ 28 w 230"/>
                <a:gd name="T11" fmla="*/ 286 h 286"/>
                <a:gd name="T12" fmla="*/ 98 w 230"/>
                <a:gd name="T13" fmla="*/ 109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0" h="286">
                  <a:moveTo>
                    <a:pt x="98" y="109"/>
                  </a:moveTo>
                  <a:cubicBezTo>
                    <a:pt x="135" y="66"/>
                    <a:pt x="181" y="35"/>
                    <a:pt x="230" y="9"/>
                  </a:cubicBezTo>
                  <a:cubicBezTo>
                    <a:pt x="228" y="6"/>
                    <a:pt x="227" y="3"/>
                    <a:pt x="225" y="0"/>
                  </a:cubicBezTo>
                  <a:cubicBezTo>
                    <a:pt x="225" y="0"/>
                    <a:pt x="87" y="33"/>
                    <a:pt x="53" y="89"/>
                  </a:cubicBezTo>
                  <a:cubicBezTo>
                    <a:pt x="18" y="144"/>
                    <a:pt x="0" y="229"/>
                    <a:pt x="2" y="276"/>
                  </a:cubicBezTo>
                  <a:cubicBezTo>
                    <a:pt x="28" y="286"/>
                    <a:pt x="28" y="286"/>
                    <a:pt x="28" y="286"/>
                  </a:cubicBezTo>
                  <a:cubicBezTo>
                    <a:pt x="26" y="224"/>
                    <a:pt x="59" y="154"/>
                    <a:pt x="98" y="109"/>
                  </a:cubicBezTo>
                  <a:close/>
                </a:path>
              </a:pathLst>
            </a:custGeom>
            <a:solidFill>
              <a:srgbClr val="717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5" name="Freeform 163">
              <a:extLst>
                <a:ext uri="{FF2B5EF4-FFF2-40B4-BE49-F238E27FC236}">
                  <a16:creationId xmlns:a16="http://schemas.microsoft.com/office/drawing/2014/main" id="{C29922AA-F272-4674-B826-0C44AF016F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13163" y="1784350"/>
              <a:ext cx="614362" cy="969962"/>
            </a:xfrm>
            <a:custGeom>
              <a:avLst/>
              <a:gdLst>
                <a:gd name="T0" fmla="*/ 0 w 194"/>
                <a:gd name="T1" fmla="*/ 0 h 307"/>
                <a:gd name="T2" fmla="*/ 175 w 194"/>
                <a:gd name="T3" fmla="*/ 117 h 307"/>
                <a:gd name="T4" fmla="*/ 191 w 194"/>
                <a:gd name="T5" fmla="*/ 179 h 307"/>
                <a:gd name="T6" fmla="*/ 65 w 194"/>
                <a:gd name="T7" fmla="*/ 151 h 307"/>
                <a:gd name="T8" fmla="*/ 25 w 194"/>
                <a:gd name="T9" fmla="*/ 307 h 307"/>
                <a:gd name="T10" fmla="*/ 35 w 194"/>
                <a:gd name="T11" fmla="*/ 115 h 307"/>
                <a:gd name="T12" fmla="*/ 0 w 194"/>
                <a:gd name="T13" fmla="*/ 5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307">
                  <a:moveTo>
                    <a:pt x="0" y="0"/>
                  </a:moveTo>
                  <a:cubicBezTo>
                    <a:pt x="0" y="0"/>
                    <a:pt x="123" y="43"/>
                    <a:pt x="175" y="117"/>
                  </a:cubicBezTo>
                  <a:cubicBezTo>
                    <a:pt x="175" y="117"/>
                    <a:pt x="194" y="153"/>
                    <a:pt x="191" y="179"/>
                  </a:cubicBezTo>
                  <a:cubicBezTo>
                    <a:pt x="191" y="179"/>
                    <a:pt x="132" y="187"/>
                    <a:pt x="65" y="151"/>
                  </a:cubicBezTo>
                  <a:cubicBezTo>
                    <a:pt x="65" y="151"/>
                    <a:pt x="60" y="266"/>
                    <a:pt x="25" y="307"/>
                  </a:cubicBezTo>
                  <a:cubicBezTo>
                    <a:pt x="25" y="307"/>
                    <a:pt x="56" y="207"/>
                    <a:pt x="35" y="115"/>
                  </a:cubicBezTo>
                  <a:cubicBezTo>
                    <a:pt x="14" y="24"/>
                    <a:pt x="0" y="5"/>
                    <a:pt x="0" y="5"/>
                  </a:cubicBezTo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6" name="Freeform 164">
              <a:extLst>
                <a:ext uri="{FF2B5EF4-FFF2-40B4-BE49-F238E27FC236}">
                  <a16:creationId xmlns:a16="http://schemas.microsoft.com/office/drawing/2014/main" id="{F93E4FC5-58AC-4377-91C5-F33DC509C8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84663" y="1590675"/>
              <a:ext cx="303212" cy="739775"/>
            </a:xfrm>
            <a:custGeom>
              <a:avLst/>
              <a:gdLst>
                <a:gd name="T0" fmla="*/ 39 w 96"/>
                <a:gd name="T1" fmla="*/ 234 h 234"/>
                <a:gd name="T2" fmla="*/ 49 w 96"/>
                <a:gd name="T3" fmla="*/ 35 h 234"/>
                <a:gd name="T4" fmla="*/ 46 w 96"/>
                <a:gd name="T5" fmla="*/ 0 h 234"/>
                <a:gd name="T6" fmla="*/ 3 w 96"/>
                <a:gd name="T7" fmla="*/ 3 h 234"/>
                <a:gd name="T8" fmla="*/ 23 w 96"/>
                <a:gd name="T9" fmla="*/ 36 h 234"/>
                <a:gd name="T10" fmla="*/ 1 w 96"/>
                <a:gd name="T11" fmla="*/ 176 h 234"/>
                <a:gd name="T12" fmla="*/ 39 w 96"/>
                <a:gd name="T13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234">
                  <a:moveTo>
                    <a:pt x="39" y="234"/>
                  </a:moveTo>
                  <a:cubicBezTo>
                    <a:pt x="49" y="222"/>
                    <a:pt x="96" y="127"/>
                    <a:pt x="49" y="35"/>
                  </a:cubicBezTo>
                  <a:cubicBezTo>
                    <a:pt x="49" y="35"/>
                    <a:pt x="49" y="22"/>
                    <a:pt x="46" y="0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6" y="26"/>
                    <a:pt x="23" y="36"/>
                  </a:cubicBezTo>
                  <a:cubicBezTo>
                    <a:pt x="23" y="36"/>
                    <a:pt x="0" y="101"/>
                    <a:pt x="1" y="176"/>
                  </a:cubicBezTo>
                  <a:lnTo>
                    <a:pt x="39" y="234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7" name="Freeform 165">
              <a:extLst>
                <a:ext uri="{FF2B5EF4-FFF2-40B4-BE49-F238E27FC236}">
                  <a16:creationId xmlns:a16="http://schemas.microsoft.com/office/drawing/2014/main" id="{A78DF532-DF45-4B7C-8D53-4CF3F86BFB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84663" y="1590675"/>
              <a:ext cx="153987" cy="598487"/>
            </a:xfrm>
            <a:custGeom>
              <a:avLst/>
              <a:gdLst>
                <a:gd name="T0" fmla="*/ 16 w 49"/>
                <a:gd name="T1" fmla="*/ 146 h 189"/>
                <a:gd name="T2" fmla="*/ 43 w 49"/>
                <a:gd name="T3" fmla="*/ 37 h 189"/>
                <a:gd name="T4" fmla="*/ 49 w 49"/>
                <a:gd name="T5" fmla="*/ 31 h 189"/>
                <a:gd name="T6" fmla="*/ 46 w 49"/>
                <a:gd name="T7" fmla="*/ 0 h 189"/>
                <a:gd name="T8" fmla="*/ 3 w 49"/>
                <a:gd name="T9" fmla="*/ 3 h 189"/>
                <a:gd name="T10" fmla="*/ 23 w 49"/>
                <a:gd name="T11" fmla="*/ 36 h 189"/>
                <a:gd name="T12" fmla="*/ 1 w 49"/>
                <a:gd name="T13" fmla="*/ 176 h 189"/>
                <a:gd name="T14" fmla="*/ 9 w 49"/>
                <a:gd name="T15" fmla="*/ 189 h 189"/>
                <a:gd name="T16" fmla="*/ 16 w 49"/>
                <a:gd name="T17" fmla="*/ 146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189">
                  <a:moveTo>
                    <a:pt x="16" y="146"/>
                  </a:moveTo>
                  <a:cubicBezTo>
                    <a:pt x="22" y="110"/>
                    <a:pt x="23" y="69"/>
                    <a:pt x="43" y="37"/>
                  </a:cubicBezTo>
                  <a:cubicBezTo>
                    <a:pt x="45" y="35"/>
                    <a:pt x="47" y="33"/>
                    <a:pt x="49" y="31"/>
                  </a:cubicBezTo>
                  <a:cubicBezTo>
                    <a:pt x="49" y="26"/>
                    <a:pt x="48" y="15"/>
                    <a:pt x="46" y="0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6" y="26"/>
                    <a:pt x="23" y="36"/>
                  </a:cubicBezTo>
                  <a:cubicBezTo>
                    <a:pt x="23" y="36"/>
                    <a:pt x="0" y="101"/>
                    <a:pt x="1" y="176"/>
                  </a:cubicBezTo>
                  <a:cubicBezTo>
                    <a:pt x="9" y="189"/>
                    <a:pt x="9" y="189"/>
                    <a:pt x="9" y="189"/>
                  </a:cubicBezTo>
                  <a:cubicBezTo>
                    <a:pt x="11" y="174"/>
                    <a:pt x="13" y="160"/>
                    <a:pt x="16" y="146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8" name="Freeform 166">
              <a:extLst>
                <a:ext uri="{FF2B5EF4-FFF2-40B4-BE49-F238E27FC236}">
                  <a16:creationId xmlns:a16="http://schemas.microsoft.com/office/drawing/2014/main" id="{2C20B873-EC3A-4725-A10A-0BB4564241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56088" y="2141538"/>
              <a:ext cx="150812" cy="220662"/>
            </a:xfrm>
            <a:custGeom>
              <a:avLst/>
              <a:gdLst>
                <a:gd name="T0" fmla="*/ 14 w 48"/>
                <a:gd name="T1" fmla="*/ 4 h 70"/>
                <a:gd name="T2" fmla="*/ 4 w 48"/>
                <a:gd name="T3" fmla="*/ 4 h 70"/>
                <a:gd name="T4" fmla="*/ 20 w 48"/>
                <a:gd name="T5" fmla="*/ 66 h 70"/>
                <a:gd name="T6" fmla="*/ 48 w 48"/>
                <a:gd name="T7" fmla="*/ 58 h 70"/>
                <a:gd name="T8" fmla="*/ 14 w 48"/>
                <a:gd name="T9" fmla="*/ 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70">
                  <a:moveTo>
                    <a:pt x="14" y="4"/>
                  </a:moveTo>
                  <a:cubicBezTo>
                    <a:pt x="14" y="4"/>
                    <a:pt x="10" y="0"/>
                    <a:pt x="4" y="4"/>
                  </a:cubicBezTo>
                  <a:cubicBezTo>
                    <a:pt x="4" y="4"/>
                    <a:pt x="0" y="48"/>
                    <a:pt x="20" y="66"/>
                  </a:cubicBezTo>
                  <a:cubicBezTo>
                    <a:pt x="20" y="66"/>
                    <a:pt x="43" y="70"/>
                    <a:pt x="48" y="58"/>
                  </a:cubicBezTo>
                  <a:cubicBezTo>
                    <a:pt x="48" y="58"/>
                    <a:pt x="37" y="17"/>
                    <a:pt x="14" y="4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9" name="Freeform 167">
              <a:extLst>
                <a:ext uri="{FF2B5EF4-FFF2-40B4-BE49-F238E27FC236}">
                  <a16:creationId xmlns:a16="http://schemas.microsoft.com/office/drawing/2014/main" id="{2626F81B-0B31-4DAB-A10D-E40780AC35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03550" y="1739900"/>
              <a:ext cx="473075" cy="873125"/>
            </a:xfrm>
            <a:custGeom>
              <a:avLst/>
              <a:gdLst>
                <a:gd name="T0" fmla="*/ 9 w 149"/>
                <a:gd name="T1" fmla="*/ 257 h 276"/>
                <a:gd name="T2" fmla="*/ 7 w 149"/>
                <a:gd name="T3" fmla="*/ 276 h 276"/>
                <a:gd name="T4" fmla="*/ 109 w 149"/>
                <a:gd name="T5" fmla="*/ 194 h 276"/>
                <a:gd name="T6" fmla="*/ 125 w 149"/>
                <a:gd name="T7" fmla="*/ 10 h 276"/>
                <a:gd name="T8" fmla="*/ 93 w 149"/>
                <a:gd name="T9" fmla="*/ 20 h 276"/>
                <a:gd name="T10" fmla="*/ 92 w 149"/>
                <a:gd name="T11" fmla="*/ 174 h 276"/>
                <a:gd name="T12" fmla="*/ 9 w 149"/>
                <a:gd name="T13" fmla="*/ 257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276">
                  <a:moveTo>
                    <a:pt x="9" y="257"/>
                  </a:moveTo>
                  <a:cubicBezTo>
                    <a:pt x="5" y="259"/>
                    <a:pt x="0" y="276"/>
                    <a:pt x="7" y="276"/>
                  </a:cubicBezTo>
                  <a:cubicBezTo>
                    <a:pt x="13" y="275"/>
                    <a:pt x="69" y="254"/>
                    <a:pt x="109" y="194"/>
                  </a:cubicBezTo>
                  <a:cubicBezTo>
                    <a:pt x="149" y="133"/>
                    <a:pt x="137" y="42"/>
                    <a:pt x="125" y="10"/>
                  </a:cubicBezTo>
                  <a:cubicBezTo>
                    <a:pt x="125" y="10"/>
                    <a:pt x="107" y="0"/>
                    <a:pt x="93" y="20"/>
                  </a:cubicBezTo>
                  <a:cubicBezTo>
                    <a:pt x="93" y="20"/>
                    <a:pt x="116" y="112"/>
                    <a:pt x="92" y="174"/>
                  </a:cubicBezTo>
                  <a:cubicBezTo>
                    <a:pt x="68" y="235"/>
                    <a:pt x="9" y="257"/>
                    <a:pt x="9" y="257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0" name="Freeform 168">
              <a:extLst>
                <a:ext uri="{FF2B5EF4-FFF2-40B4-BE49-F238E27FC236}">
                  <a16:creationId xmlns:a16="http://schemas.microsoft.com/office/drawing/2014/main" id="{23E1CE0C-FCA5-404D-9574-EA81A19B18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78200" y="1208088"/>
              <a:ext cx="560387" cy="622300"/>
            </a:xfrm>
            <a:custGeom>
              <a:avLst/>
              <a:gdLst>
                <a:gd name="T0" fmla="*/ 106 w 177"/>
                <a:gd name="T1" fmla="*/ 180 h 197"/>
                <a:gd name="T2" fmla="*/ 108 w 177"/>
                <a:gd name="T3" fmla="*/ 167 h 197"/>
                <a:gd name="T4" fmla="*/ 150 w 177"/>
                <a:gd name="T5" fmla="*/ 154 h 197"/>
                <a:gd name="T6" fmla="*/ 101 w 177"/>
                <a:gd name="T7" fmla="*/ 27 h 197"/>
                <a:gd name="T8" fmla="*/ 33 w 177"/>
                <a:gd name="T9" fmla="*/ 161 h 197"/>
                <a:gd name="T10" fmla="*/ 90 w 177"/>
                <a:gd name="T11" fmla="*/ 192 h 197"/>
                <a:gd name="T12" fmla="*/ 106 w 177"/>
                <a:gd name="T13" fmla="*/ 18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" h="197">
                  <a:moveTo>
                    <a:pt x="106" y="180"/>
                  </a:moveTo>
                  <a:cubicBezTo>
                    <a:pt x="108" y="167"/>
                    <a:pt x="108" y="167"/>
                    <a:pt x="108" y="167"/>
                  </a:cubicBezTo>
                  <a:cubicBezTo>
                    <a:pt x="108" y="167"/>
                    <a:pt x="145" y="169"/>
                    <a:pt x="150" y="154"/>
                  </a:cubicBezTo>
                  <a:cubicBezTo>
                    <a:pt x="154" y="141"/>
                    <a:pt x="177" y="54"/>
                    <a:pt x="101" y="27"/>
                  </a:cubicBezTo>
                  <a:cubicBezTo>
                    <a:pt x="26" y="0"/>
                    <a:pt x="0" y="69"/>
                    <a:pt x="33" y="161"/>
                  </a:cubicBezTo>
                  <a:cubicBezTo>
                    <a:pt x="33" y="161"/>
                    <a:pt x="68" y="197"/>
                    <a:pt x="90" y="192"/>
                  </a:cubicBezTo>
                  <a:cubicBezTo>
                    <a:pt x="106" y="190"/>
                    <a:pt x="106" y="180"/>
                    <a:pt x="106" y="180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1" name="Freeform 169">
              <a:extLst>
                <a:ext uri="{FF2B5EF4-FFF2-40B4-BE49-F238E27FC236}">
                  <a16:creationId xmlns:a16="http://schemas.microsoft.com/office/drawing/2014/main" id="{E5666C5D-BFF4-409A-BDE0-BCC80C898E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22650" y="1335088"/>
              <a:ext cx="293687" cy="495300"/>
            </a:xfrm>
            <a:custGeom>
              <a:avLst/>
              <a:gdLst>
                <a:gd name="T0" fmla="*/ 93 w 93"/>
                <a:gd name="T1" fmla="*/ 131 h 157"/>
                <a:gd name="T2" fmla="*/ 53 w 93"/>
                <a:gd name="T3" fmla="*/ 123 h 157"/>
                <a:gd name="T4" fmla="*/ 18 w 93"/>
                <a:gd name="T5" fmla="*/ 75 h 157"/>
                <a:gd name="T6" fmla="*/ 18 w 93"/>
                <a:gd name="T7" fmla="*/ 0 h 157"/>
                <a:gd name="T8" fmla="*/ 19 w 93"/>
                <a:gd name="T9" fmla="*/ 121 h 157"/>
                <a:gd name="T10" fmla="*/ 76 w 93"/>
                <a:gd name="T11" fmla="*/ 152 h 157"/>
                <a:gd name="T12" fmla="*/ 92 w 93"/>
                <a:gd name="T13" fmla="*/ 140 h 157"/>
                <a:gd name="T14" fmla="*/ 93 w 93"/>
                <a:gd name="T15" fmla="*/ 131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3" h="157">
                  <a:moveTo>
                    <a:pt x="93" y="131"/>
                  </a:moveTo>
                  <a:cubicBezTo>
                    <a:pt x="79" y="131"/>
                    <a:pt x="66" y="129"/>
                    <a:pt x="53" y="123"/>
                  </a:cubicBezTo>
                  <a:cubicBezTo>
                    <a:pt x="32" y="114"/>
                    <a:pt x="19" y="98"/>
                    <a:pt x="18" y="75"/>
                  </a:cubicBezTo>
                  <a:cubicBezTo>
                    <a:pt x="17" y="50"/>
                    <a:pt x="16" y="25"/>
                    <a:pt x="18" y="0"/>
                  </a:cubicBezTo>
                  <a:cubicBezTo>
                    <a:pt x="1" y="24"/>
                    <a:pt x="0" y="69"/>
                    <a:pt x="19" y="121"/>
                  </a:cubicBezTo>
                  <a:cubicBezTo>
                    <a:pt x="19" y="121"/>
                    <a:pt x="54" y="157"/>
                    <a:pt x="76" y="152"/>
                  </a:cubicBezTo>
                  <a:cubicBezTo>
                    <a:pt x="92" y="150"/>
                    <a:pt x="92" y="140"/>
                    <a:pt x="92" y="140"/>
                  </a:cubicBezTo>
                  <a:lnTo>
                    <a:pt x="93" y="131"/>
                  </a:lnTo>
                  <a:close/>
                </a:path>
              </a:pathLst>
            </a:custGeom>
            <a:solidFill>
              <a:srgbClr val="FF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2" name="Freeform 170">
              <a:extLst>
                <a:ext uri="{FF2B5EF4-FFF2-40B4-BE49-F238E27FC236}">
                  <a16:creationId xmlns:a16="http://schemas.microsoft.com/office/drawing/2014/main" id="{5AE909AB-56A6-4CEE-B83E-62946561A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09950" y="1435100"/>
              <a:ext cx="193675" cy="219075"/>
            </a:xfrm>
            <a:custGeom>
              <a:avLst/>
              <a:gdLst>
                <a:gd name="T0" fmla="*/ 0 w 61"/>
                <a:gd name="T1" fmla="*/ 14 h 69"/>
                <a:gd name="T2" fmla="*/ 17 w 61"/>
                <a:gd name="T3" fmla="*/ 69 h 69"/>
                <a:gd name="T4" fmla="*/ 29 w 61"/>
                <a:gd name="T5" fmla="*/ 25 h 69"/>
                <a:gd name="T6" fmla="*/ 61 w 61"/>
                <a:gd name="T7" fmla="*/ 0 h 69"/>
                <a:gd name="T8" fmla="*/ 0 w 61"/>
                <a:gd name="T9" fmla="*/ 1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0" y="14"/>
                  </a:moveTo>
                  <a:cubicBezTo>
                    <a:pt x="0" y="14"/>
                    <a:pt x="5" y="44"/>
                    <a:pt x="17" y="69"/>
                  </a:cubicBezTo>
                  <a:cubicBezTo>
                    <a:pt x="17" y="69"/>
                    <a:pt x="20" y="30"/>
                    <a:pt x="29" y="25"/>
                  </a:cubicBezTo>
                  <a:cubicBezTo>
                    <a:pt x="37" y="19"/>
                    <a:pt x="54" y="31"/>
                    <a:pt x="61" y="0"/>
                  </a:cubicBezTo>
                  <a:lnTo>
                    <a:pt x="0" y="14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3" name="Freeform 171">
              <a:extLst>
                <a:ext uri="{FF2B5EF4-FFF2-40B4-BE49-F238E27FC236}">
                  <a16:creationId xmlns:a16="http://schemas.microsoft.com/office/drawing/2014/main" id="{84FB36F5-AA62-4E9E-839C-A49D7E7C4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86125" y="1198563"/>
              <a:ext cx="687387" cy="420687"/>
            </a:xfrm>
            <a:custGeom>
              <a:avLst/>
              <a:gdLst>
                <a:gd name="T0" fmla="*/ 41 w 217"/>
                <a:gd name="T1" fmla="*/ 60 h 133"/>
                <a:gd name="T2" fmla="*/ 0 w 217"/>
                <a:gd name="T3" fmla="*/ 112 h 133"/>
                <a:gd name="T4" fmla="*/ 216 w 217"/>
                <a:gd name="T5" fmla="*/ 13 h 133"/>
                <a:gd name="T6" fmla="*/ 134 w 217"/>
                <a:gd name="T7" fmla="*/ 13 h 133"/>
                <a:gd name="T8" fmla="*/ 41 w 217"/>
                <a:gd name="T9" fmla="*/ 6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133">
                  <a:moveTo>
                    <a:pt x="41" y="60"/>
                  </a:moveTo>
                  <a:cubicBezTo>
                    <a:pt x="41" y="60"/>
                    <a:pt x="0" y="95"/>
                    <a:pt x="0" y="112"/>
                  </a:cubicBezTo>
                  <a:cubicBezTo>
                    <a:pt x="0" y="133"/>
                    <a:pt x="217" y="20"/>
                    <a:pt x="216" y="13"/>
                  </a:cubicBezTo>
                  <a:cubicBezTo>
                    <a:pt x="214" y="5"/>
                    <a:pt x="185" y="0"/>
                    <a:pt x="134" y="13"/>
                  </a:cubicBezTo>
                  <a:cubicBezTo>
                    <a:pt x="134" y="13"/>
                    <a:pt x="87" y="25"/>
                    <a:pt x="41" y="60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4" name="Freeform 172">
              <a:extLst>
                <a:ext uri="{FF2B5EF4-FFF2-40B4-BE49-F238E27FC236}">
                  <a16:creationId xmlns:a16="http://schemas.microsoft.com/office/drawing/2014/main" id="{CD0339B0-70D4-4F3D-B9A4-B26483D06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81375" y="1179513"/>
              <a:ext cx="382587" cy="239712"/>
            </a:xfrm>
            <a:custGeom>
              <a:avLst/>
              <a:gdLst>
                <a:gd name="T0" fmla="*/ 101 w 121"/>
                <a:gd name="T1" fmla="*/ 0 h 76"/>
                <a:gd name="T2" fmla="*/ 66 w 121"/>
                <a:gd name="T3" fmla="*/ 26 h 76"/>
                <a:gd name="T4" fmla="*/ 0 w 121"/>
                <a:gd name="T5" fmla="*/ 58 h 76"/>
                <a:gd name="T6" fmla="*/ 1 w 121"/>
                <a:gd name="T7" fmla="*/ 76 h 76"/>
                <a:gd name="T8" fmla="*/ 121 w 121"/>
                <a:gd name="T9" fmla="*/ 15 h 76"/>
                <a:gd name="T10" fmla="*/ 101 w 121"/>
                <a:gd name="T1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" h="76">
                  <a:moveTo>
                    <a:pt x="101" y="0"/>
                  </a:moveTo>
                  <a:cubicBezTo>
                    <a:pt x="91" y="10"/>
                    <a:pt x="78" y="18"/>
                    <a:pt x="66" y="26"/>
                  </a:cubicBezTo>
                  <a:cubicBezTo>
                    <a:pt x="46" y="39"/>
                    <a:pt x="23" y="52"/>
                    <a:pt x="0" y="58"/>
                  </a:cubicBezTo>
                  <a:cubicBezTo>
                    <a:pt x="0" y="69"/>
                    <a:pt x="1" y="76"/>
                    <a:pt x="1" y="76"/>
                  </a:cubicBezTo>
                  <a:cubicBezTo>
                    <a:pt x="69" y="62"/>
                    <a:pt x="121" y="15"/>
                    <a:pt x="121" y="15"/>
                  </a:cubicBezTo>
                  <a:cubicBezTo>
                    <a:pt x="121" y="15"/>
                    <a:pt x="113" y="7"/>
                    <a:pt x="101" y="0"/>
                  </a:cubicBezTo>
                  <a:close/>
                </a:path>
              </a:pathLst>
            </a:custGeom>
            <a:solidFill>
              <a:srgbClr val="FFCC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5" name="Freeform 173">
              <a:extLst>
                <a:ext uri="{FF2B5EF4-FFF2-40B4-BE49-F238E27FC236}">
                  <a16:creationId xmlns:a16="http://schemas.microsoft.com/office/drawing/2014/main" id="{CF67BAE3-FD56-4C3F-A2D5-13AA8879AD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81375" y="1106488"/>
              <a:ext cx="334962" cy="258762"/>
            </a:xfrm>
            <a:custGeom>
              <a:avLst/>
              <a:gdLst>
                <a:gd name="T0" fmla="*/ 106 w 106"/>
                <a:gd name="T1" fmla="*/ 26 h 82"/>
                <a:gd name="T2" fmla="*/ 31 w 106"/>
                <a:gd name="T3" fmla="*/ 16 h 82"/>
                <a:gd name="T4" fmla="*/ 0 w 106"/>
                <a:gd name="T5" fmla="*/ 82 h 82"/>
                <a:gd name="T6" fmla="*/ 106 w 106"/>
                <a:gd name="T7" fmla="*/ 2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" h="82">
                  <a:moveTo>
                    <a:pt x="106" y="26"/>
                  </a:moveTo>
                  <a:cubicBezTo>
                    <a:pt x="88" y="14"/>
                    <a:pt x="58" y="0"/>
                    <a:pt x="31" y="16"/>
                  </a:cubicBezTo>
                  <a:cubicBezTo>
                    <a:pt x="4" y="32"/>
                    <a:pt x="0" y="63"/>
                    <a:pt x="0" y="82"/>
                  </a:cubicBezTo>
                  <a:cubicBezTo>
                    <a:pt x="36" y="72"/>
                    <a:pt x="76" y="52"/>
                    <a:pt x="106" y="26"/>
                  </a:cubicBez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6" name="Freeform 174">
              <a:extLst>
                <a:ext uri="{FF2B5EF4-FFF2-40B4-BE49-F238E27FC236}">
                  <a16:creationId xmlns:a16="http://schemas.microsoft.com/office/drawing/2014/main" id="{B707BE1D-29AB-432A-8429-405673BDFE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78238" y="1479550"/>
              <a:ext cx="66675" cy="73025"/>
            </a:xfrm>
            <a:custGeom>
              <a:avLst/>
              <a:gdLst>
                <a:gd name="T0" fmla="*/ 20 w 21"/>
                <a:gd name="T1" fmla="*/ 12 h 23"/>
                <a:gd name="T2" fmla="*/ 10 w 21"/>
                <a:gd name="T3" fmla="*/ 23 h 23"/>
                <a:gd name="T4" fmla="*/ 1 w 21"/>
                <a:gd name="T5" fmla="*/ 12 h 23"/>
                <a:gd name="T6" fmla="*/ 11 w 21"/>
                <a:gd name="T7" fmla="*/ 1 h 23"/>
                <a:gd name="T8" fmla="*/ 20 w 21"/>
                <a:gd name="T9" fmla="*/ 1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20" y="12"/>
                  </a:moveTo>
                  <a:cubicBezTo>
                    <a:pt x="20" y="18"/>
                    <a:pt x="16" y="23"/>
                    <a:pt x="10" y="23"/>
                  </a:cubicBezTo>
                  <a:cubicBezTo>
                    <a:pt x="5" y="23"/>
                    <a:pt x="0" y="18"/>
                    <a:pt x="1" y="12"/>
                  </a:cubicBezTo>
                  <a:cubicBezTo>
                    <a:pt x="1" y="5"/>
                    <a:pt x="5" y="0"/>
                    <a:pt x="11" y="1"/>
                  </a:cubicBezTo>
                  <a:cubicBezTo>
                    <a:pt x="16" y="1"/>
                    <a:pt x="21" y="6"/>
                    <a:pt x="20" y="12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7" name="Freeform 175">
              <a:extLst>
                <a:ext uri="{FF2B5EF4-FFF2-40B4-BE49-F238E27FC236}">
                  <a16:creationId xmlns:a16="http://schemas.microsoft.com/office/drawing/2014/main" id="{DF59F3A3-CE9A-4FB3-87B4-1525A997A8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8413" y="1412875"/>
              <a:ext cx="63500" cy="73025"/>
            </a:xfrm>
            <a:custGeom>
              <a:avLst/>
              <a:gdLst>
                <a:gd name="T0" fmla="*/ 20 w 20"/>
                <a:gd name="T1" fmla="*/ 12 h 23"/>
                <a:gd name="T2" fmla="*/ 9 w 20"/>
                <a:gd name="T3" fmla="*/ 23 h 23"/>
                <a:gd name="T4" fmla="*/ 0 w 20"/>
                <a:gd name="T5" fmla="*/ 11 h 23"/>
                <a:gd name="T6" fmla="*/ 10 w 20"/>
                <a:gd name="T7" fmla="*/ 0 h 23"/>
                <a:gd name="T8" fmla="*/ 20 w 20"/>
                <a:gd name="T9" fmla="*/ 1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3">
                  <a:moveTo>
                    <a:pt x="20" y="12"/>
                  </a:moveTo>
                  <a:cubicBezTo>
                    <a:pt x="19" y="18"/>
                    <a:pt x="15" y="23"/>
                    <a:pt x="9" y="23"/>
                  </a:cubicBezTo>
                  <a:cubicBezTo>
                    <a:pt x="4" y="23"/>
                    <a:pt x="0" y="17"/>
                    <a:pt x="0" y="11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16" y="0"/>
                    <a:pt x="20" y="6"/>
                    <a:pt x="20" y="12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8" name="Freeform 176">
              <a:extLst>
                <a:ext uri="{FF2B5EF4-FFF2-40B4-BE49-F238E27FC236}">
                  <a16:creationId xmlns:a16="http://schemas.microsoft.com/office/drawing/2014/main" id="{51F32A58-9555-4A42-BF91-C8DD620BB1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21113" y="1274763"/>
              <a:ext cx="801687" cy="265112"/>
            </a:xfrm>
            <a:custGeom>
              <a:avLst/>
              <a:gdLst>
                <a:gd name="T0" fmla="*/ 253 w 253"/>
                <a:gd name="T1" fmla="*/ 84 h 84"/>
                <a:gd name="T2" fmla="*/ 7 w 253"/>
                <a:gd name="T3" fmla="*/ 63 h 84"/>
                <a:gd name="T4" fmla="*/ 0 w 253"/>
                <a:gd name="T5" fmla="*/ 56 h 84"/>
                <a:gd name="T6" fmla="*/ 6 w 253"/>
                <a:gd name="T7" fmla="*/ 48 h 84"/>
                <a:gd name="T8" fmla="*/ 251 w 253"/>
                <a:gd name="T9" fmla="*/ 0 h 84"/>
                <a:gd name="T10" fmla="*/ 253 w 253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3" h="84">
                  <a:moveTo>
                    <a:pt x="253" y="84"/>
                  </a:moveTo>
                  <a:cubicBezTo>
                    <a:pt x="7" y="63"/>
                    <a:pt x="7" y="63"/>
                    <a:pt x="7" y="63"/>
                  </a:cubicBezTo>
                  <a:cubicBezTo>
                    <a:pt x="3" y="62"/>
                    <a:pt x="0" y="59"/>
                    <a:pt x="0" y="56"/>
                  </a:cubicBezTo>
                  <a:cubicBezTo>
                    <a:pt x="0" y="52"/>
                    <a:pt x="3" y="49"/>
                    <a:pt x="6" y="48"/>
                  </a:cubicBezTo>
                  <a:cubicBezTo>
                    <a:pt x="251" y="0"/>
                    <a:pt x="251" y="0"/>
                    <a:pt x="251" y="0"/>
                  </a:cubicBezTo>
                  <a:lnTo>
                    <a:pt x="253" y="84"/>
                  </a:lnTo>
                  <a:close/>
                </a:path>
              </a:pathLst>
            </a:custGeom>
            <a:solidFill>
              <a:srgbClr val="47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9" name="Freeform 177">
              <a:extLst>
                <a:ext uri="{FF2B5EF4-FFF2-40B4-BE49-F238E27FC236}">
                  <a16:creationId xmlns:a16="http://schemas.microsoft.com/office/drawing/2014/main" id="{E2367B3F-4133-4B26-BD66-B438913DA5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21113" y="1316038"/>
              <a:ext cx="801687" cy="223837"/>
            </a:xfrm>
            <a:custGeom>
              <a:avLst/>
              <a:gdLst>
                <a:gd name="T0" fmla="*/ 10 w 253"/>
                <a:gd name="T1" fmla="*/ 41 h 71"/>
                <a:gd name="T2" fmla="*/ 4 w 253"/>
                <a:gd name="T3" fmla="*/ 42 h 71"/>
                <a:gd name="T4" fmla="*/ 0 w 253"/>
                <a:gd name="T5" fmla="*/ 43 h 71"/>
                <a:gd name="T6" fmla="*/ 7 w 253"/>
                <a:gd name="T7" fmla="*/ 50 h 71"/>
                <a:gd name="T8" fmla="*/ 253 w 253"/>
                <a:gd name="T9" fmla="*/ 71 h 71"/>
                <a:gd name="T10" fmla="*/ 251 w 253"/>
                <a:gd name="T11" fmla="*/ 0 h 71"/>
                <a:gd name="T12" fmla="*/ 10 w 253"/>
                <a:gd name="T13" fmla="*/ 4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3" h="71">
                  <a:moveTo>
                    <a:pt x="10" y="41"/>
                  </a:moveTo>
                  <a:cubicBezTo>
                    <a:pt x="8" y="41"/>
                    <a:pt x="6" y="42"/>
                    <a:pt x="4" y="42"/>
                  </a:cubicBezTo>
                  <a:cubicBezTo>
                    <a:pt x="3" y="43"/>
                    <a:pt x="2" y="43"/>
                    <a:pt x="0" y="43"/>
                  </a:cubicBezTo>
                  <a:cubicBezTo>
                    <a:pt x="1" y="47"/>
                    <a:pt x="3" y="49"/>
                    <a:pt x="7" y="50"/>
                  </a:cubicBezTo>
                  <a:cubicBezTo>
                    <a:pt x="253" y="71"/>
                    <a:pt x="253" y="71"/>
                    <a:pt x="253" y="71"/>
                  </a:cubicBezTo>
                  <a:cubicBezTo>
                    <a:pt x="251" y="0"/>
                    <a:pt x="251" y="0"/>
                    <a:pt x="251" y="0"/>
                  </a:cubicBezTo>
                  <a:cubicBezTo>
                    <a:pt x="226" y="4"/>
                    <a:pt x="46" y="39"/>
                    <a:pt x="10" y="41"/>
                  </a:cubicBezTo>
                  <a:close/>
                </a:path>
              </a:pathLst>
            </a:custGeom>
            <a:solidFill>
              <a:srgbClr val="333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0" name="Freeform 178">
              <a:extLst>
                <a:ext uri="{FF2B5EF4-FFF2-40B4-BE49-F238E27FC236}">
                  <a16:creationId xmlns:a16="http://schemas.microsoft.com/office/drawing/2014/main" id="{76E43C09-EC71-4EA3-B967-2241D1A7D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59300" y="1268413"/>
              <a:ext cx="142875" cy="277812"/>
            </a:xfrm>
            <a:custGeom>
              <a:avLst/>
              <a:gdLst>
                <a:gd name="T0" fmla="*/ 45 w 45"/>
                <a:gd name="T1" fmla="*/ 43 h 88"/>
                <a:gd name="T2" fmla="*/ 24 w 45"/>
                <a:gd name="T3" fmla="*/ 88 h 88"/>
                <a:gd name="T4" fmla="*/ 0 w 45"/>
                <a:gd name="T5" fmla="*/ 44 h 88"/>
                <a:gd name="T6" fmla="*/ 22 w 45"/>
                <a:gd name="T7" fmla="*/ 0 h 88"/>
                <a:gd name="T8" fmla="*/ 45 w 45"/>
                <a:gd name="T9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88">
                  <a:moveTo>
                    <a:pt x="45" y="43"/>
                  </a:moveTo>
                  <a:cubicBezTo>
                    <a:pt x="45" y="67"/>
                    <a:pt x="36" y="87"/>
                    <a:pt x="24" y="88"/>
                  </a:cubicBezTo>
                  <a:cubicBezTo>
                    <a:pt x="11" y="88"/>
                    <a:pt x="1" y="68"/>
                    <a:pt x="0" y="44"/>
                  </a:cubicBezTo>
                  <a:cubicBezTo>
                    <a:pt x="0" y="20"/>
                    <a:pt x="9" y="0"/>
                    <a:pt x="22" y="0"/>
                  </a:cubicBezTo>
                  <a:cubicBezTo>
                    <a:pt x="34" y="0"/>
                    <a:pt x="44" y="19"/>
                    <a:pt x="45" y="43"/>
                  </a:cubicBez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1" name="Freeform 179">
              <a:extLst>
                <a:ext uri="{FF2B5EF4-FFF2-40B4-BE49-F238E27FC236}">
                  <a16:creationId xmlns:a16="http://schemas.microsoft.com/office/drawing/2014/main" id="{F086D495-E715-42C0-9344-95275ECB4A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84700" y="1284288"/>
              <a:ext cx="101600" cy="246062"/>
            </a:xfrm>
            <a:custGeom>
              <a:avLst/>
              <a:gdLst>
                <a:gd name="T0" fmla="*/ 17 w 32"/>
                <a:gd name="T1" fmla="*/ 77 h 78"/>
                <a:gd name="T2" fmla="*/ 0 w 32"/>
                <a:gd name="T3" fmla="*/ 39 h 78"/>
                <a:gd name="T4" fmla="*/ 15 w 32"/>
                <a:gd name="T5" fmla="*/ 0 h 78"/>
                <a:gd name="T6" fmla="*/ 32 w 32"/>
                <a:gd name="T7" fmla="*/ 38 h 78"/>
                <a:gd name="T8" fmla="*/ 17 w 32"/>
                <a:gd name="T9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78">
                  <a:moveTo>
                    <a:pt x="17" y="77"/>
                  </a:moveTo>
                  <a:cubicBezTo>
                    <a:pt x="9" y="78"/>
                    <a:pt x="1" y="62"/>
                    <a:pt x="0" y="39"/>
                  </a:cubicBezTo>
                  <a:cubicBezTo>
                    <a:pt x="0" y="16"/>
                    <a:pt x="8" y="0"/>
                    <a:pt x="15" y="0"/>
                  </a:cubicBezTo>
                  <a:cubicBezTo>
                    <a:pt x="23" y="0"/>
                    <a:pt x="31" y="16"/>
                    <a:pt x="32" y="38"/>
                  </a:cubicBezTo>
                  <a:cubicBezTo>
                    <a:pt x="32" y="61"/>
                    <a:pt x="24" y="77"/>
                    <a:pt x="17" y="77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2" name="Freeform 180">
              <a:extLst>
                <a:ext uri="{FF2B5EF4-FFF2-40B4-BE49-F238E27FC236}">
                  <a16:creationId xmlns:a16="http://schemas.microsoft.com/office/drawing/2014/main" id="{9CEA0EF7-4293-4603-B3E4-277197D697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4113" y="1397000"/>
              <a:ext cx="782637" cy="282575"/>
            </a:xfrm>
            <a:custGeom>
              <a:avLst/>
              <a:gdLst>
                <a:gd name="T0" fmla="*/ 245 w 247"/>
                <a:gd name="T1" fmla="*/ 89 h 89"/>
                <a:gd name="T2" fmla="*/ 6 w 247"/>
                <a:gd name="T3" fmla="*/ 46 h 89"/>
                <a:gd name="T4" fmla="*/ 0 w 247"/>
                <a:gd name="T5" fmla="*/ 37 h 89"/>
                <a:gd name="T6" fmla="*/ 7 w 247"/>
                <a:gd name="T7" fmla="*/ 30 h 89"/>
                <a:gd name="T8" fmla="*/ 247 w 247"/>
                <a:gd name="T9" fmla="*/ 0 h 89"/>
                <a:gd name="T10" fmla="*/ 245 w 247"/>
                <a:gd name="T11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7" h="89">
                  <a:moveTo>
                    <a:pt x="245" y="89"/>
                  </a:moveTo>
                  <a:cubicBezTo>
                    <a:pt x="6" y="46"/>
                    <a:pt x="6" y="46"/>
                    <a:pt x="6" y="46"/>
                  </a:cubicBezTo>
                  <a:cubicBezTo>
                    <a:pt x="3" y="45"/>
                    <a:pt x="0" y="41"/>
                    <a:pt x="0" y="37"/>
                  </a:cubicBezTo>
                  <a:cubicBezTo>
                    <a:pt x="0" y="34"/>
                    <a:pt x="3" y="30"/>
                    <a:pt x="7" y="30"/>
                  </a:cubicBezTo>
                  <a:cubicBezTo>
                    <a:pt x="247" y="0"/>
                    <a:pt x="247" y="0"/>
                    <a:pt x="247" y="0"/>
                  </a:cubicBezTo>
                  <a:lnTo>
                    <a:pt x="245" y="89"/>
                  </a:lnTo>
                  <a:close/>
                </a:path>
              </a:pathLst>
            </a:custGeom>
            <a:solidFill>
              <a:srgbClr val="555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3" name="Freeform 181">
              <a:extLst>
                <a:ext uri="{FF2B5EF4-FFF2-40B4-BE49-F238E27FC236}">
                  <a16:creationId xmlns:a16="http://schemas.microsoft.com/office/drawing/2014/main" id="{9A781C0A-AA9A-4D54-99FE-1A787DE54B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4113" y="1444625"/>
              <a:ext cx="782637" cy="234950"/>
            </a:xfrm>
            <a:custGeom>
              <a:avLst/>
              <a:gdLst>
                <a:gd name="T0" fmla="*/ 1 w 247"/>
                <a:gd name="T1" fmla="*/ 18 h 74"/>
                <a:gd name="T2" fmla="*/ 0 w 247"/>
                <a:gd name="T3" fmla="*/ 22 h 74"/>
                <a:gd name="T4" fmla="*/ 6 w 247"/>
                <a:gd name="T5" fmla="*/ 31 h 74"/>
                <a:gd name="T6" fmla="*/ 245 w 247"/>
                <a:gd name="T7" fmla="*/ 74 h 74"/>
                <a:gd name="T8" fmla="*/ 247 w 247"/>
                <a:gd name="T9" fmla="*/ 0 h 74"/>
                <a:gd name="T10" fmla="*/ 1 w 247"/>
                <a:gd name="T11" fmla="*/ 1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7" h="74">
                  <a:moveTo>
                    <a:pt x="1" y="18"/>
                  </a:moveTo>
                  <a:cubicBezTo>
                    <a:pt x="1" y="20"/>
                    <a:pt x="0" y="21"/>
                    <a:pt x="0" y="22"/>
                  </a:cubicBezTo>
                  <a:cubicBezTo>
                    <a:pt x="0" y="26"/>
                    <a:pt x="3" y="30"/>
                    <a:pt x="6" y="31"/>
                  </a:cubicBezTo>
                  <a:cubicBezTo>
                    <a:pt x="245" y="74"/>
                    <a:pt x="245" y="74"/>
                    <a:pt x="245" y="74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165" y="5"/>
                    <a:pt x="83" y="14"/>
                    <a:pt x="1" y="18"/>
                  </a:cubicBezTo>
                  <a:close/>
                </a:path>
              </a:pathLst>
            </a:custGeom>
            <a:solidFill>
              <a:srgbClr val="3336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4" name="Freeform 182">
              <a:extLst>
                <a:ext uri="{FF2B5EF4-FFF2-40B4-BE49-F238E27FC236}">
                  <a16:creationId xmlns:a16="http://schemas.microsoft.com/office/drawing/2014/main" id="{DE2DA3B3-C837-44E2-82FE-B8FA78A525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06900" y="1390650"/>
              <a:ext cx="155575" cy="298450"/>
            </a:xfrm>
            <a:custGeom>
              <a:avLst/>
              <a:gdLst>
                <a:gd name="T0" fmla="*/ 48 w 49"/>
                <a:gd name="T1" fmla="*/ 48 h 94"/>
                <a:gd name="T2" fmla="*/ 23 w 49"/>
                <a:gd name="T3" fmla="*/ 94 h 94"/>
                <a:gd name="T4" fmla="*/ 1 w 49"/>
                <a:gd name="T5" fmla="*/ 46 h 94"/>
                <a:gd name="T6" fmla="*/ 26 w 49"/>
                <a:gd name="T7" fmla="*/ 0 h 94"/>
                <a:gd name="T8" fmla="*/ 48 w 49"/>
                <a:gd name="T9" fmla="*/ 48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94">
                  <a:moveTo>
                    <a:pt x="48" y="48"/>
                  </a:moveTo>
                  <a:cubicBezTo>
                    <a:pt x="48" y="73"/>
                    <a:pt x="36" y="94"/>
                    <a:pt x="23" y="94"/>
                  </a:cubicBezTo>
                  <a:cubicBezTo>
                    <a:pt x="10" y="93"/>
                    <a:pt x="0" y="72"/>
                    <a:pt x="1" y="46"/>
                  </a:cubicBezTo>
                  <a:cubicBezTo>
                    <a:pt x="2" y="21"/>
                    <a:pt x="13" y="0"/>
                    <a:pt x="26" y="0"/>
                  </a:cubicBezTo>
                  <a:cubicBezTo>
                    <a:pt x="39" y="1"/>
                    <a:pt x="49" y="22"/>
                    <a:pt x="48" y="48"/>
                  </a:cubicBez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5" name="Freeform 183">
              <a:extLst>
                <a:ext uri="{FF2B5EF4-FFF2-40B4-BE49-F238E27FC236}">
                  <a16:creationId xmlns:a16="http://schemas.microsoft.com/office/drawing/2014/main" id="{78356F88-B426-495F-B85F-C3226B5493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35475" y="1409700"/>
              <a:ext cx="111125" cy="260350"/>
            </a:xfrm>
            <a:custGeom>
              <a:avLst/>
              <a:gdLst>
                <a:gd name="T0" fmla="*/ 16 w 35"/>
                <a:gd name="T1" fmla="*/ 82 h 82"/>
                <a:gd name="T2" fmla="*/ 0 w 35"/>
                <a:gd name="T3" fmla="*/ 41 h 82"/>
                <a:gd name="T4" fmla="*/ 18 w 35"/>
                <a:gd name="T5" fmla="*/ 0 h 82"/>
                <a:gd name="T6" fmla="*/ 34 w 35"/>
                <a:gd name="T7" fmla="*/ 41 h 82"/>
                <a:gd name="T8" fmla="*/ 16 w 35"/>
                <a:gd name="T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82">
                  <a:moveTo>
                    <a:pt x="16" y="82"/>
                  </a:moveTo>
                  <a:cubicBezTo>
                    <a:pt x="8" y="82"/>
                    <a:pt x="0" y="65"/>
                    <a:pt x="0" y="41"/>
                  </a:cubicBezTo>
                  <a:cubicBezTo>
                    <a:pt x="1" y="16"/>
                    <a:pt x="10" y="0"/>
                    <a:pt x="18" y="0"/>
                  </a:cubicBezTo>
                  <a:cubicBezTo>
                    <a:pt x="26" y="0"/>
                    <a:pt x="35" y="17"/>
                    <a:pt x="34" y="41"/>
                  </a:cubicBezTo>
                  <a:cubicBezTo>
                    <a:pt x="33" y="66"/>
                    <a:pt x="24" y="82"/>
                    <a:pt x="16" y="82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6" name="Freeform 184">
              <a:extLst>
                <a:ext uri="{FF2B5EF4-FFF2-40B4-BE49-F238E27FC236}">
                  <a16:creationId xmlns:a16="http://schemas.microsoft.com/office/drawing/2014/main" id="{8B9C452A-DBD7-4919-BB1F-9E0024CDD4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13075" y="3030538"/>
              <a:ext cx="104775" cy="176212"/>
            </a:xfrm>
            <a:custGeom>
              <a:avLst/>
              <a:gdLst>
                <a:gd name="T0" fmla="*/ 33 w 33"/>
                <a:gd name="T1" fmla="*/ 18 h 56"/>
                <a:gd name="T2" fmla="*/ 32 w 33"/>
                <a:gd name="T3" fmla="*/ 24 h 56"/>
                <a:gd name="T4" fmla="*/ 0 w 33"/>
                <a:gd name="T5" fmla="*/ 56 h 56"/>
                <a:gd name="T6" fmla="*/ 7 w 33"/>
                <a:gd name="T7" fmla="*/ 0 h 56"/>
                <a:gd name="T8" fmla="*/ 31 w 33"/>
                <a:gd name="T9" fmla="*/ 19 h 56"/>
                <a:gd name="T10" fmla="*/ 33 w 33"/>
                <a:gd name="T11" fmla="*/ 1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56">
                  <a:moveTo>
                    <a:pt x="33" y="18"/>
                  </a:moveTo>
                  <a:cubicBezTo>
                    <a:pt x="32" y="24"/>
                    <a:pt x="32" y="24"/>
                    <a:pt x="32" y="24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0"/>
                    <a:pt x="4" y="18"/>
                    <a:pt x="7" y="0"/>
                  </a:cubicBezTo>
                  <a:cubicBezTo>
                    <a:pt x="14" y="7"/>
                    <a:pt x="23" y="14"/>
                    <a:pt x="31" y="19"/>
                  </a:cubicBezTo>
                  <a:cubicBezTo>
                    <a:pt x="32" y="18"/>
                    <a:pt x="32" y="18"/>
                    <a:pt x="33" y="18"/>
                  </a:cubicBezTo>
                  <a:close/>
                </a:path>
              </a:pathLst>
            </a:custGeom>
            <a:solidFill>
              <a:srgbClr val="535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7" name="Freeform 185">
              <a:extLst>
                <a:ext uri="{FF2B5EF4-FFF2-40B4-BE49-F238E27FC236}">
                  <a16:creationId xmlns:a16="http://schemas.microsoft.com/office/drawing/2014/main" id="{6473A458-EE23-4A1B-A5FE-EFE2B4936A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09988" y="2549525"/>
              <a:ext cx="168275" cy="544512"/>
            </a:xfrm>
            <a:custGeom>
              <a:avLst/>
              <a:gdLst>
                <a:gd name="T0" fmla="*/ 53 w 53"/>
                <a:gd name="T1" fmla="*/ 0 h 172"/>
                <a:gd name="T2" fmla="*/ 28 w 53"/>
                <a:gd name="T3" fmla="*/ 172 h 172"/>
                <a:gd name="T4" fmla="*/ 4 w 53"/>
                <a:gd name="T5" fmla="*/ 168 h 172"/>
                <a:gd name="T6" fmla="*/ 0 w 53"/>
                <a:gd name="T7" fmla="*/ 60 h 172"/>
                <a:gd name="T8" fmla="*/ 53 w 53"/>
                <a:gd name="T9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72">
                  <a:moveTo>
                    <a:pt x="53" y="0"/>
                  </a:moveTo>
                  <a:cubicBezTo>
                    <a:pt x="53" y="0"/>
                    <a:pt x="20" y="128"/>
                    <a:pt x="28" y="172"/>
                  </a:cubicBezTo>
                  <a:cubicBezTo>
                    <a:pt x="4" y="168"/>
                    <a:pt x="4" y="168"/>
                    <a:pt x="4" y="168"/>
                  </a:cubicBezTo>
                  <a:cubicBezTo>
                    <a:pt x="0" y="60"/>
                    <a:pt x="0" y="60"/>
                    <a:pt x="0" y="60"/>
                  </a:cubicBezTo>
                  <a:lnTo>
                    <a:pt x="53" y="0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8" name="Freeform 186">
              <a:extLst>
                <a:ext uri="{FF2B5EF4-FFF2-40B4-BE49-F238E27FC236}">
                  <a16:creationId xmlns:a16="http://schemas.microsoft.com/office/drawing/2014/main" id="{83F680F9-BD97-46F6-A0E0-1482287320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38475" y="3043238"/>
              <a:ext cx="715962" cy="287337"/>
            </a:xfrm>
            <a:custGeom>
              <a:avLst/>
              <a:gdLst>
                <a:gd name="T0" fmla="*/ 226 w 226"/>
                <a:gd name="T1" fmla="*/ 28 h 91"/>
                <a:gd name="T2" fmla="*/ 28 w 226"/>
                <a:gd name="T3" fmla="*/ 28 h 91"/>
                <a:gd name="T4" fmla="*/ 19 w 226"/>
                <a:gd name="T5" fmla="*/ 20 h 91"/>
                <a:gd name="T6" fmla="*/ 0 w 226"/>
                <a:gd name="T7" fmla="*/ 0 h 91"/>
                <a:gd name="T8" fmla="*/ 28 w 226"/>
                <a:gd name="T9" fmla="*/ 18 h 91"/>
                <a:gd name="T10" fmla="*/ 60 w 226"/>
                <a:gd name="T11" fmla="*/ 27 h 91"/>
                <a:gd name="T12" fmla="*/ 225 w 226"/>
                <a:gd name="T13" fmla="*/ 24 h 91"/>
                <a:gd name="T14" fmla="*/ 226 w 226"/>
                <a:gd name="T15" fmla="*/ 2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6" h="91">
                  <a:moveTo>
                    <a:pt x="226" y="28"/>
                  </a:moveTo>
                  <a:cubicBezTo>
                    <a:pt x="226" y="28"/>
                    <a:pt x="164" y="91"/>
                    <a:pt x="28" y="28"/>
                  </a:cubicBezTo>
                  <a:cubicBezTo>
                    <a:pt x="28" y="28"/>
                    <a:pt x="23" y="25"/>
                    <a:pt x="19" y="20"/>
                  </a:cubicBezTo>
                  <a:cubicBezTo>
                    <a:pt x="12" y="13"/>
                    <a:pt x="5" y="6"/>
                    <a:pt x="0" y="0"/>
                  </a:cubicBezTo>
                  <a:cubicBezTo>
                    <a:pt x="5" y="5"/>
                    <a:pt x="28" y="18"/>
                    <a:pt x="28" y="18"/>
                  </a:cubicBezTo>
                  <a:cubicBezTo>
                    <a:pt x="51" y="27"/>
                    <a:pt x="41" y="22"/>
                    <a:pt x="60" y="27"/>
                  </a:cubicBezTo>
                  <a:cubicBezTo>
                    <a:pt x="139" y="48"/>
                    <a:pt x="195" y="35"/>
                    <a:pt x="225" y="24"/>
                  </a:cubicBezTo>
                  <a:cubicBezTo>
                    <a:pt x="225" y="25"/>
                    <a:pt x="226" y="27"/>
                    <a:pt x="226" y="28"/>
                  </a:cubicBez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9" name="Freeform 187">
              <a:extLst>
                <a:ext uri="{FF2B5EF4-FFF2-40B4-BE49-F238E27FC236}">
                  <a16:creationId xmlns:a16="http://schemas.microsoft.com/office/drawing/2014/main" id="{9ACFBE7D-8BD1-4F30-BA83-417293EE26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2925" y="1749425"/>
              <a:ext cx="833437" cy="1435100"/>
            </a:xfrm>
            <a:custGeom>
              <a:avLst/>
              <a:gdLst>
                <a:gd name="T0" fmla="*/ 224 w 263"/>
                <a:gd name="T1" fmla="*/ 318 h 454"/>
                <a:gd name="T2" fmla="*/ 224 w 263"/>
                <a:gd name="T3" fmla="*/ 425 h 454"/>
                <a:gd name="T4" fmla="*/ 170 w 263"/>
                <a:gd name="T5" fmla="*/ 447 h 454"/>
                <a:gd name="T6" fmla="*/ 169 w 263"/>
                <a:gd name="T7" fmla="*/ 433 h 454"/>
                <a:gd name="T8" fmla="*/ 151 w 263"/>
                <a:gd name="T9" fmla="*/ 450 h 454"/>
                <a:gd name="T10" fmla="*/ 0 w 263"/>
                <a:gd name="T11" fmla="*/ 418 h 454"/>
                <a:gd name="T12" fmla="*/ 123 w 263"/>
                <a:gd name="T13" fmla="*/ 0 h 454"/>
                <a:gd name="T14" fmla="*/ 203 w 263"/>
                <a:gd name="T15" fmla="*/ 13 h 454"/>
                <a:gd name="T16" fmla="*/ 263 w 263"/>
                <a:gd name="T17" fmla="*/ 172 h 454"/>
                <a:gd name="T18" fmla="*/ 224 w 263"/>
                <a:gd name="T19" fmla="*/ 318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3" h="454">
                  <a:moveTo>
                    <a:pt x="224" y="318"/>
                  </a:moveTo>
                  <a:cubicBezTo>
                    <a:pt x="212" y="352"/>
                    <a:pt x="212" y="395"/>
                    <a:pt x="224" y="425"/>
                  </a:cubicBezTo>
                  <a:cubicBezTo>
                    <a:pt x="224" y="425"/>
                    <a:pt x="205" y="440"/>
                    <a:pt x="170" y="447"/>
                  </a:cubicBezTo>
                  <a:cubicBezTo>
                    <a:pt x="170" y="443"/>
                    <a:pt x="170" y="433"/>
                    <a:pt x="169" y="433"/>
                  </a:cubicBezTo>
                  <a:cubicBezTo>
                    <a:pt x="169" y="433"/>
                    <a:pt x="151" y="450"/>
                    <a:pt x="151" y="450"/>
                  </a:cubicBezTo>
                  <a:cubicBezTo>
                    <a:pt x="114" y="454"/>
                    <a:pt x="63" y="449"/>
                    <a:pt x="0" y="418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203" y="13"/>
                    <a:pt x="203" y="13"/>
                    <a:pt x="203" y="13"/>
                  </a:cubicBezTo>
                  <a:cubicBezTo>
                    <a:pt x="263" y="172"/>
                    <a:pt x="263" y="172"/>
                    <a:pt x="263" y="172"/>
                  </a:cubicBezTo>
                  <a:lnTo>
                    <a:pt x="224" y="318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0" name="Freeform 188">
              <a:extLst>
                <a:ext uri="{FF2B5EF4-FFF2-40B4-BE49-F238E27FC236}">
                  <a16:creationId xmlns:a16="http://schemas.microsoft.com/office/drawing/2014/main" id="{CE832B88-0AC9-4F22-8903-15EC32817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60663" y="1749425"/>
              <a:ext cx="952500" cy="1341437"/>
            </a:xfrm>
            <a:custGeom>
              <a:avLst/>
              <a:gdLst>
                <a:gd name="T0" fmla="*/ 225 w 301"/>
                <a:gd name="T1" fmla="*/ 0 h 424"/>
                <a:gd name="T2" fmla="*/ 53 w 301"/>
                <a:gd name="T3" fmla="*/ 89 h 424"/>
                <a:gd name="T4" fmla="*/ 2 w 301"/>
                <a:gd name="T5" fmla="*/ 276 h 424"/>
                <a:gd name="T6" fmla="*/ 49 w 301"/>
                <a:gd name="T7" fmla="*/ 294 h 424"/>
                <a:gd name="T8" fmla="*/ 95 w 301"/>
                <a:gd name="T9" fmla="*/ 198 h 424"/>
                <a:gd name="T10" fmla="*/ 78 w 301"/>
                <a:gd name="T11" fmla="*/ 314 h 424"/>
                <a:gd name="T12" fmla="*/ 58 w 301"/>
                <a:gd name="T13" fmla="*/ 371 h 424"/>
                <a:gd name="T14" fmla="*/ 87 w 301"/>
                <a:gd name="T15" fmla="*/ 405 h 424"/>
                <a:gd name="T16" fmla="*/ 111 w 301"/>
                <a:gd name="T17" fmla="*/ 424 h 424"/>
                <a:gd name="T18" fmla="*/ 113 w 301"/>
                <a:gd name="T19" fmla="*/ 423 h 424"/>
                <a:gd name="T20" fmla="*/ 225 w 301"/>
                <a:gd name="T21" fmla="*/ 312 h 424"/>
                <a:gd name="T22" fmla="*/ 225 w 301"/>
                <a:gd name="T23" fmla="*/ 0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1" h="424">
                  <a:moveTo>
                    <a:pt x="225" y="0"/>
                  </a:moveTo>
                  <a:cubicBezTo>
                    <a:pt x="225" y="0"/>
                    <a:pt x="87" y="33"/>
                    <a:pt x="53" y="89"/>
                  </a:cubicBezTo>
                  <a:cubicBezTo>
                    <a:pt x="18" y="144"/>
                    <a:pt x="0" y="229"/>
                    <a:pt x="2" y="276"/>
                  </a:cubicBezTo>
                  <a:cubicBezTo>
                    <a:pt x="49" y="294"/>
                    <a:pt x="49" y="294"/>
                    <a:pt x="49" y="294"/>
                  </a:cubicBezTo>
                  <a:cubicBezTo>
                    <a:pt x="49" y="294"/>
                    <a:pt x="75" y="250"/>
                    <a:pt x="95" y="198"/>
                  </a:cubicBezTo>
                  <a:cubicBezTo>
                    <a:pt x="95" y="198"/>
                    <a:pt x="83" y="270"/>
                    <a:pt x="78" y="314"/>
                  </a:cubicBezTo>
                  <a:cubicBezTo>
                    <a:pt x="75" y="334"/>
                    <a:pt x="68" y="353"/>
                    <a:pt x="58" y="371"/>
                  </a:cubicBezTo>
                  <a:cubicBezTo>
                    <a:pt x="62" y="377"/>
                    <a:pt x="72" y="392"/>
                    <a:pt x="87" y="405"/>
                  </a:cubicBezTo>
                  <a:cubicBezTo>
                    <a:pt x="94" y="412"/>
                    <a:pt x="103" y="419"/>
                    <a:pt x="111" y="424"/>
                  </a:cubicBezTo>
                  <a:cubicBezTo>
                    <a:pt x="112" y="423"/>
                    <a:pt x="112" y="423"/>
                    <a:pt x="113" y="423"/>
                  </a:cubicBezTo>
                  <a:cubicBezTo>
                    <a:pt x="155" y="389"/>
                    <a:pt x="196" y="357"/>
                    <a:pt x="225" y="312"/>
                  </a:cubicBezTo>
                  <a:cubicBezTo>
                    <a:pt x="280" y="227"/>
                    <a:pt x="301" y="121"/>
                    <a:pt x="225" y="0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1" name="Freeform 189">
              <a:extLst>
                <a:ext uri="{FF2B5EF4-FFF2-40B4-BE49-F238E27FC236}">
                  <a16:creationId xmlns:a16="http://schemas.microsoft.com/office/drawing/2014/main" id="{ABBEF071-AB17-4903-A352-ED01E73FB6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13163" y="1789113"/>
              <a:ext cx="203200" cy="927100"/>
            </a:xfrm>
            <a:custGeom>
              <a:avLst/>
              <a:gdLst>
                <a:gd name="T0" fmla="*/ 28 w 64"/>
                <a:gd name="T1" fmla="*/ 293 h 293"/>
                <a:gd name="T2" fmla="*/ 44 w 64"/>
                <a:gd name="T3" fmla="*/ 248 h 293"/>
                <a:gd name="T4" fmla="*/ 55 w 64"/>
                <a:gd name="T5" fmla="*/ 163 h 293"/>
                <a:gd name="T6" fmla="*/ 57 w 64"/>
                <a:gd name="T7" fmla="*/ 129 h 293"/>
                <a:gd name="T8" fmla="*/ 64 w 64"/>
                <a:gd name="T9" fmla="*/ 109 h 293"/>
                <a:gd name="T10" fmla="*/ 42 w 64"/>
                <a:gd name="T11" fmla="*/ 65 h 293"/>
                <a:gd name="T12" fmla="*/ 0 w 64"/>
                <a:gd name="T13" fmla="*/ 0 h 293"/>
                <a:gd name="T14" fmla="*/ 0 w 64"/>
                <a:gd name="T15" fmla="*/ 3 h 293"/>
                <a:gd name="T16" fmla="*/ 35 w 64"/>
                <a:gd name="T17" fmla="*/ 113 h 293"/>
                <a:gd name="T18" fmla="*/ 28 w 64"/>
                <a:gd name="T19" fmla="*/ 293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293">
                  <a:moveTo>
                    <a:pt x="28" y="293"/>
                  </a:moveTo>
                  <a:cubicBezTo>
                    <a:pt x="33" y="278"/>
                    <a:pt x="39" y="263"/>
                    <a:pt x="44" y="248"/>
                  </a:cubicBezTo>
                  <a:cubicBezTo>
                    <a:pt x="53" y="220"/>
                    <a:pt x="55" y="191"/>
                    <a:pt x="55" y="163"/>
                  </a:cubicBezTo>
                  <a:cubicBezTo>
                    <a:pt x="54" y="150"/>
                    <a:pt x="54" y="142"/>
                    <a:pt x="57" y="129"/>
                  </a:cubicBezTo>
                  <a:cubicBezTo>
                    <a:pt x="58" y="126"/>
                    <a:pt x="64" y="112"/>
                    <a:pt x="64" y="109"/>
                  </a:cubicBezTo>
                  <a:cubicBezTo>
                    <a:pt x="51" y="97"/>
                    <a:pt x="48" y="82"/>
                    <a:pt x="42" y="65"/>
                  </a:cubicBezTo>
                  <a:cubicBezTo>
                    <a:pt x="34" y="39"/>
                    <a:pt x="15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14" y="22"/>
                    <a:pt x="35" y="113"/>
                  </a:cubicBezTo>
                  <a:cubicBezTo>
                    <a:pt x="52" y="186"/>
                    <a:pt x="36" y="264"/>
                    <a:pt x="28" y="293"/>
                  </a:cubicBez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2" name="Freeform 190">
              <a:extLst>
                <a:ext uri="{FF2B5EF4-FFF2-40B4-BE49-F238E27FC236}">
                  <a16:creationId xmlns:a16="http://schemas.microsoft.com/office/drawing/2014/main" id="{2F674FCC-4A83-4FA4-8ACC-763E827DBD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60663" y="1749425"/>
              <a:ext cx="728662" cy="904875"/>
            </a:xfrm>
            <a:custGeom>
              <a:avLst/>
              <a:gdLst>
                <a:gd name="T0" fmla="*/ 98 w 230"/>
                <a:gd name="T1" fmla="*/ 109 h 286"/>
                <a:gd name="T2" fmla="*/ 230 w 230"/>
                <a:gd name="T3" fmla="*/ 9 h 286"/>
                <a:gd name="T4" fmla="*/ 225 w 230"/>
                <a:gd name="T5" fmla="*/ 0 h 286"/>
                <a:gd name="T6" fmla="*/ 53 w 230"/>
                <a:gd name="T7" fmla="*/ 89 h 286"/>
                <a:gd name="T8" fmla="*/ 2 w 230"/>
                <a:gd name="T9" fmla="*/ 276 h 286"/>
                <a:gd name="T10" fmla="*/ 28 w 230"/>
                <a:gd name="T11" fmla="*/ 286 h 286"/>
                <a:gd name="T12" fmla="*/ 98 w 230"/>
                <a:gd name="T13" fmla="*/ 109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0" h="286">
                  <a:moveTo>
                    <a:pt x="98" y="109"/>
                  </a:moveTo>
                  <a:cubicBezTo>
                    <a:pt x="135" y="66"/>
                    <a:pt x="181" y="35"/>
                    <a:pt x="230" y="9"/>
                  </a:cubicBezTo>
                  <a:cubicBezTo>
                    <a:pt x="228" y="6"/>
                    <a:pt x="227" y="3"/>
                    <a:pt x="225" y="0"/>
                  </a:cubicBezTo>
                  <a:cubicBezTo>
                    <a:pt x="225" y="0"/>
                    <a:pt x="87" y="33"/>
                    <a:pt x="53" y="89"/>
                  </a:cubicBezTo>
                  <a:cubicBezTo>
                    <a:pt x="18" y="144"/>
                    <a:pt x="0" y="229"/>
                    <a:pt x="2" y="276"/>
                  </a:cubicBezTo>
                  <a:cubicBezTo>
                    <a:pt x="28" y="286"/>
                    <a:pt x="28" y="286"/>
                    <a:pt x="28" y="286"/>
                  </a:cubicBezTo>
                  <a:cubicBezTo>
                    <a:pt x="26" y="224"/>
                    <a:pt x="59" y="154"/>
                    <a:pt x="98" y="109"/>
                  </a:cubicBezTo>
                  <a:close/>
                </a:path>
              </a:pathLst>
            </a:custGeom>
            <a:solidFill>
              <a:srgbClr val="717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3" name="Freeform 191">
              <a:extLst>
                <a:ext uri="{FF2B5EF4-FFF2-40B4-BE49-F238E27FC236}">
                  <a16:creationId xmlns:a16="http://schemas.microsoft.com/office/drawing/2014/main" id="{3B270B81-6413-45AA-8B1E-6B3E34EAF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32088" y="2568575"/>
              <a:ext cx="127000" cy="134937"/>
            </a:xfrm>
            <a:custGeom>
              <a:avLst/>
              <a:gdLst>
                <a:gd name="T0" fmla="*/ 40 w 40"/>
                <a:gd name="T1" fmla="*/ 6 h 43"/>
                <a:gd name="T2" fmla="*/ 11 w 40"/>
                <a:gd name="T3" fmla="*/ 0 h 43"/>
                <a:gd name="T4" fmla="*/ 3 w 40"/>
                <a:gd name="T5" fmla="*/ 35 h 43"/>
                <a:gd name="T6" fmla="*/ 21 w 40"/>
                <a:gd name="T7" fmla="*/ 43 h 43"/>
                <a:gd name="T8" fmla="*/ 40 w 40"/>
                <a:gd name="T9" fmla="*/ 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3">
                  <a:moveTo>
                    <a:pt x="40" y="6"/>
                  </a:moveTo>
                  <a:cubicBezTo>
                    <a:pt x="32" y="4"/>
                    <a:pt x="23" y="1"/>
                    <a:pt x="11" y="0"/>
                  </a:cubicBezTo>
                  <a:cubicBezTo>
                    <a:pt x="11" y="0"/>
                    <a:pt x="0" y="15"/>
                    <a:pt x="3" y="35"/>
                  </a:cubicBezTo>
                  <a:cubicBezTo>
                    <a:pt x="3" y="35"/>
                    <a:pt x="11" y="39"/>
                    <a:pt x="21" y="43"/>
                  </a:cubicBezTo>
                  <a:cubicBezTo>
                    <a:pt x="20" y="29"/>
                    <a:pt x="27" y="14"/>
                    <a:pt x="40" y="6"/>
                  </a:cubicBezTo>
                  <a:close/>
                </a:path>
              </a:pathLst>
            </a:custGeom>
            <a:solidFill>
              <a:srgbClr val="FFBA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4" name="Freeform 192">
              <a:extLst>
                <a:ext uri="{FF2B5EF4-FFF2-40B4-BE49-F238E27FC236}">
                  <a16:creationId xmlns:a16="http://schemas.microsoft.com/office/drawing/2014/main" id="{C8F6692D-D9A3-421D-8820-120EC08973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32088" y="2568575"/>
              <a:ext cx="212725" cy="169862"/>
            </a:xfrm>
            <a:custGeom>
              <a:avLst/>
              <a:gdLst>
                <a:gd name="T0" fmla="*/ 11 w 67"/>
                <a:gd name="T1" fmla="*/ 0 h 54"/>
                <a:gd name="T2" fmla="*/ 3 w 67"/>
                <a:gd name="T3" fmla="*/ 35 h 54"/>
                <a:gd name="T4" fmla="*/ 54 w 67"/>
                <a:gd name="T5" fmla="*/ 53 h 54"/>
                <a:gd name="T6" fmla="*/ 66 w 67"/>
                <a:gd name="T7" fmla="*/ 21 h 54"/>
                <a:gd name="T8" fmla="*/ 11 w 67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4">
                  <a:moveTo>
                    <a:pt x="11" y="0"/>
                  </a:moveTo>
                  <a:cubicBezTo>
                    <a:pt x="11" y="0"/>
                    <a:pt x="0" y="15"/>
                    <a:pt x="3" y="35"/>
                  </a:cubicBezTo>
                  <a:cubicBezTo>
                    <a:pt x="3" y="35"/>
                    <a:pt x="43" y="54"/>
                    <a:pt x="54" y="53"/>
                  </a:cubicBezTo>
                  <a:cubicBezTo>
                    <a:pt x="54" y="53"/>
                    <a:pt x="67" y="41"/>
                    <a:pt x="66" y="21"/>
                  </a:cubicBezTo>
                  <a:cubicBezTo>
                    <a:pt x="66" y="21"/>
                    <a:pt x="49" y="4"/>
                    <a:pt x="11" y="0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5" name="Freeform 193">
              <a:extLst>
                <a:ext uri="{FF2B5EF4-FFF2-40B4-BE49-F238E27FC236}">
                  <a16:creationId xmlns:a16="http://schemas.microsoft.com/office/drawing/2014/main" id="{ACB83ECC-65D1-4D44-9140-7FC4D3B3F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16325" y="1814513"/>
              <a:ext cx="131762" cy="1350962"/>
            </a:xfrm>
            <a:custGeom>
              <a:avLst/>
              <a:gdLst>
                <a:gd name="T0" fmla="*/ 18 w 42"/>
                <a:gd name="T1" fmla="*/ 0 h 427"/>
                <a:gd name="T2" fmla="*/ 0 w 42"/>
                <a:gd name="T3" fmla="*/ 427 h 427"/>
                <a:gd name="T4" fmla="*/ 10 w 42"/>
                <a:gd name="T5" fmla="*/ 4 h 427"/>
                <a:gd name="T6" fmla="*/ 18 w 42"/>
                <a:gd name="T7" fmla="*/ 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427">
                  <a:moveTo>
                    <a:pt x="18" y="0"/>
                  </a:moveTo>
                  <a:cubicBezTo>
                    <a:pt x="18" y="0"/>
                    <a:pt x="42" y="288"/>
                    <a:pt x="0" y="427"/>
                  </a:cubicBezTo>
                  <a:cubicBezTo>
                    <a:pt x="0" y="427"/>
                    <a:pt x="26" y="16"/>
                    <a:pt x="10" y="4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717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6" name="Freeform 194">
              <a:extLst>
                <a:ext uri="{FF2B5EF4-FFF2-40B4-BE49-F238E27FC236}">
                  <a16:creationId xmlns:a16="http://schemas.microsoft.com/office/drawing/2014/main" id="{28361BBC-AFA1-40DC-B343-FA1B279F3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60750" y="1717675"/>
              <a:ext cx="201612" cy="198437"/>
            </a:xfrm>
            <a:custGeom>
              <a:avLst/>
              <a:gdLst>
                <a:gd name="T0" fmla="*/ 0 w 64"/>
                <a:gd name="T1" fmla="*/ 11 h 63"/>
                <a:gd name="T2" fmla="*/ 7 w 64"/>
                <a:gd name="T3" fmla="*/ 0 h 63"/>
                <a:gd name="T4" fmla="*/ 64 w 64"/>
                <a:gd name="T5" fmla="*/ 31 h 63"/>
                <a:gd name="T6" fmla="*/ 52 w 64"/>
                <a:gd name="T7" fmla="*/ 46 h 63"/>
                <a:gd name="T8" fmla="*/ 47 w 64"/>
                <a:gd name="T9" fmla="*/ 63 h 63"/>
                <a:gd name="T10" fmla="*/ 0 w 64"/>
                <a:gd name="T11" fmla="*/ 1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63">
                  <a:moveTo>
                    <a:pt x="0" y="11"/>
                  </a:moveTo>
                  <a:cubicBezTo>
                    <a:pt x="0" y="11"/>
                    <a:pt x="0" y="3"/>
                    <a:pt x="7" y="0"/>
                  </a:cubicBezTo>
                  <a:cubicBezTo>
                    <a:pt x="7" y="0"/>
                    <a:pt x="30" y="26"/>
                    <a:pt x="64" y="31"/>
                  </a:cubicBezTo>
                  <a:cubicBezTo>
                    <a:pt x="64" y="31"/>
                    <a:pt x="57" y="39"/>
                    <a:pt x="52" y="46"/>
                  </a:cubicBezTo>
                  <a:cubicBezTo>
                    <a:pt x="47" y="54"/>
                    <a:pt x="47" y="63"/>
                    <a:pt x="47" y="63"/>
                  </a:cubicBezTo>
                  <a:cubicBezTo>
                    <a:pt x="47" y="63"/>
                    <a:pt x="10" y="40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7" name="Freeform 195">
              <a:extLst>
                <a:ext uri="{FF2B5EF4-FFF2-40B4-BE49-F238E27FC236}">
                  <a16:creationId xmlns:a16="http://schemas.microsoft.com/office/drawing/2014/main" id="{62816395-380A-4A19-BE6F-4525F6CEF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05175" y="2179638"/>
              <a:ext cx="196850" cy="122237"/>
            </a:xfrm>
            <a:custGeom>
              <a:avLst/>
              <a:gdLst>
                <a:gd name="T0" fmla="*/ 0 w 124"/>
                <a:gd name="T1" fmla="*/ 20 h 77"/>
                <a:gd name="T2" fmla="*/ 10 w 124"/>
                <a:gd name="T3" fmla="*/ 51 h 77"/>
                <a:gd name="T4" fmla="*/ 78 w 124"/>
                <a:gd name="T5" fmla="*/ 77 h 77"/>
                <a:gd name="T6" fmla="*/ 124 w 124"/>
                <a:gd name="T7" fmla="*/ 43 h 77"/>
                <a:gd name="T8" fmla="*/ 116 w 124"/>
                <a:gd name="T9" fmla="*/ 0 h 77"/>
                <a:gd name="T10" fmla="*/ 0 w 124"/>
                <a:gd name="T11" fmla="*/ 2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77">
                  <a:moveTo>
                    <a:pt x="0" y="20"/>
                  </a:moveTo>
                  <a:lnTo>
                    <a:pt x="10" y="51"/>
                  </a:lnTo>
                  <a:lnTo>
                    <a:pt x="78" y="77"/>
                  </a:lnTo>
                  <a:lnTo>
                    <a:pt x="124" y="43"/>
                  </a:lnTo>
                  <a:lnTo>
                    <a:pt x="116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868D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8" name="Freeform 196">
              <a:extLst>
                <a:ext uri="{FF2B5EF4-FFF2-40B4-BE49-F238E27FC236}">
                  <a16:creationId xmlns:a16="http://schemas.microsoft.com/office/drawing/2014/main" id="{D5341DD4-B048-4124-B964-6C128C1040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09988" y="2160588"/>
              <a:ext cx="196850" cy="119062"/>
            </a:xfrm>
            <a:custGeom>
              <a:avLst/>
              <a:gdLst>
                <a:gd name="T0" fmla="*/ 0 w 124"/>
                <a:gd name="T1" fmla="*/ 18 h 75"/>
                <a:gd name="T2" fmla="*/ 8 w 124"/>
                <a:gd name="T3" fmla="*/ 51 h 75"/>
                <a:gd name="T4" fmla="*/ 78 w 124"/>
                <a:gd name="T5" fmla="*/ 75 h 75"/>
                <a:gd name="T6" fmla="*/ 124 w 124"/>
                <a:gd name="T7" fmla="*/ 42 h 75"/>
                <a:gd name="T8" fmla="*/ 116 w 124"/>
                <a:gd name="T9" fmla="*/ 0 h 75"/>
                <a:gd name="T10" fmla="*/ 0 w 124"/>
                <a:gd name="T11" fmla="*/ 1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75">
                  <a:moveTo>
                    <a:pt x="0" y="18"/>
                  </a:moveTo>
                  <a:lnTo>
                    <a:pt x="8" y="51"/>
                  </a:lnTo>
                  <a:lnTo>
                    <a:pt x="78" y="75"/>
                  </a:lnTo>
                  <a:lnTo>
                    <a:pt x="124" y="42"/>
                  </a:lnTo>
                  <a:lnTo>
                    <a:pt x="116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868D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9" name="Freeform 197">
              <a:extLst>
                <a:ext uri="{FF2B5EF4-FFF2-40B4-BE49-F238E27FC236}">
                  <a16:creationId xmlns:a16="http://schemas.microsoft.com/office/drawing/2014/main" id="{889767CC-E01A-4641-A1BA-64076392AE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06813" y="1768475"/>
              <a:ext cx="279400" cy="730250"/>
            </a:xfrm>
            <a:custGeom>
              <a:avLst/>
              <a:gdLst>
                <a:gd name="T0" fmla="*/ 0 w 88"/>
                <a:gd name="T1" fmla="*/ 3 h 231"/>
                <a:gd name="T2" fmla="*/ 7 w 88"/>
                <a:gd name="T3" fmla="*/ 0 h 231"/>
                <a:gd name="T4" fmla="*/ 61 w 88"/>
                <a:gd name="T5" fmla="*/ 61 h 231"/>
                <a:gd name="T6" fmla="*/ 57 w 88"/>
                <a:gd name="T7" fmla="*/ 231 h 231"/>
                <a:gd name="T8" fmla="*/ 46 w 88"/>
                <a:gd name="T9" fmla="*/ 88 h 231"/>
                <a:gd name="T10" fmla="*/ 0 w 88"/>
                <a:gd name="T11" fmla="*/ 3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231">
                  <a:moveTo>
                    <a:pt x="0" y="3"/>
                  </a:moveTo>
                  <a:cubicBezTo>
                    <a:pt x="0" y="3"/>
                    <a:pt x="3" y="0"/>
                    <a:pt x="7" y="0"/>
                  </a:cubicBezTo>
                  <a:cubicBezTo>
                    <a:pt x="21" y="0"/>
                    <a:pt x="49" y="30"/>
                    <a:pt x="61" y="61"/>
                  </a:cubicBezTo>
                  <a:cubicBezTo>
                    <a:pt x="83" y="119"/>
                    <a:pt x="88" y="185"/>
                    <a:pt x="57" y="231"/>
                  </a:cubicBezTo>
                  <a:cubicBezTo>
                    <a:pt x="57" y="231"/>
                    <a:pt x="75" y="184"/>
                    <a:pt x="46" y="88"/>
                  </a:cubicBezTo>
                  <a:cubicBezTo>
                    <a:pt x="24" y="18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90" name="Freeform 198">
              <a:extLst>
                <a:ext uri="{FF2B5EF4-FFF2-40B4-BE49-F238E27FC236}">
                  <a16:creationId xmlns:a16="http://schemas.microsoft.com/office/drawing/2014/main" id="{10C3DE3F-5058-4B82-A27F-05EB927D1D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62363" y="1768475"/>
              <a:ext cx="95250" cy="128587"/>
            </a:xfrm>
            <a:custGeom>
              <a:avLst/>
              <a:gdLst>
                <a:gd name="T0" fmla="*/ 0 w 30"/>
                <a:gd name="T1" fmla="*/ 15 h 41"/>
                <a:gd name="T2" fmla="*/ 16 w 30"/>
                <a:gd name="T3" fmla="*/ 0 h 41"/>
                <a:gd name="T4" fmla="*/ 20 w 30"/>
                <a:gd name="T5" fmla="*/ 7 h 41"/>
                <a:gd name="T6" fmla="*/ 16 w 30"/>
                <a:gd name="T7" fmla="*/ 41 h 41"/>
                <a:gd name="T8" fmla="*/ 0 w 30"/>
                <a:gd name="T9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41">
                  <a:moveTo>
                    <a:pt x="0" y="15"/>
                  </a:moveTo>
                  <a:cubicBezTo>
                    <a:pt x="0" y="15"/>
                    <a:pt x="15" y="11"/>
                    <a:pt x="16" y="0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0" y="7"/>
                    <a:pt x="30" y="18"/>
                    <a:pt x="16" y="41"/>
                  </a:cubicBezTo>
                  <a:cubicBezTo>
                    <a:pt x="16" y="41"/>
                    <a:pt x="17" y="20"/>
                    <a:pt x="0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91" name="Freeform 199">
              <a:extLst>
                <a:ext uri="{FF2B5EF4-FFF2-40B4-BE49-F238E27FC236}">
                  <a16:creationId xmlns:a16="http://schemas.microsoft.com/office/drawing/2014/main" id="{7DBB6C52-2ADF-429A-96A2-30A58F808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65450" y="1765300"/>
              <a:ext cx="422275" cy="860425"/>
            </a:xfrm>
            <a:custGeom>
              <a:avLst/>
              <a:gdLst>
                <a:gd name="T0" fmla="*/ 9 w 133"/>
                <a:gd name="T1" fmla="*/ 253 h 272"/>
                <a:gd name="T2" fmla="*/ 7 w 133"/>
                <a:gd name="T3" fmla="*/ 272 h 272"/>
                <a:gd name="T4" fmla="*/ 93 w 133"/>
                <a:gd name="T5" fmla="*/ 194 h 272"/>
                <a:gd name="T6" fmla="*/ 109 w 133"/>
                <a:gd name="T7" fmla="*/ 10 h 272"/>
                <a:gd name="T8" fmla="*/ 77 w 133"/>
                <a:gd name="T9" fmla="*/ 20 h 272"/>
                <a:gd name="T10" fmla="*/ 76 w 133"/>
                <a:gd name="T11" fmla="*/ 174 h 272"/>
                <a:gd name="T12" fmla="*/ 9 w 133"/>
                <a:gd name="T13" fmla="*/ 253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2">
                  <a:moveTo>
                    <a:pt x="9" y="253"/>
                  </a:moveTo>
                  <a:cubicBezTo>
                    <a:pt x="5" y="255"/>
                    <a:pt x="0" y="272"/>
                    <a:pt x="7" y="272"/>
                  </a:cubicBezTo>
                  <a:cubicBezTo>
                    <a:pt x="13" y="271"/>
                    <a:pt x="53" y="254"/>
                    <a:pt x="93" y="194"/>
                  </a:cubicBezTo>
                  <a:cubicBezTo>
                    <a:pt x="133" y="133"/>
                    <a:pt x="121" y="42"/>
                    <a:pt x="109" y="10"/>
                  </a:cubicBezTo>
                  <a:cubicBezTo>
                    <a:pt x="109" y="10"/>
                    <a:pt x="91" y="0"/>
                    <a:pt x="77" y="20"/>
                  </a:cubicBezTo>
                  <a:cubicBezTo>
                    <a:pt x="77" y="20"/>
                    <a:pt x="100" y="112"/>
                    <a:pt x="76" y="174"/>
                  </a:cubicBezTo>
                  <a:cubicBezTo>
                    <a:pt x="52" y="235"/>
                    <a:pt x="9" y="253"/>
                    <a:pt x="9" y="253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92" name="Freeform 200">
              <a:extLst>
                <a:ext uri="{FF2B5EF4-FFF2-40B4-BE49-F238E27FC236}">
                  <a16:creationId xmlns:a16="http://schemas.microsoft.com/office/drawing/2014/main" id="{4DEF4FBC-12F8-44F7-A7C8-847D5253A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62350" y="3119438"/>
              <a:ext cx="60325" cy="52387"/>
            </a:xfrm>
            <a:custGeom>
              <a:avLst/>
              <a:gdLst>
                <a:gd name="T0" fmla="*/ 19 w 19"/>
                <a:gd name="T1" fmla="*/ 14 h 17"/>
                <a:gd name="T2" fmla="*/ 0 w 19"/>
                <a:gd name="T3" fmla="*/ 17 h 17"/>
                <a:gd name="T4" fmla="*/ 18 w 19"/>
                <a:gd name="T5" fmla="*/ 0 h 17"/>
                <a:gd name="T6" fmla="*/ 19 w 19"/>
                <a:gd name="T7" fmla="*/ 1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7">
                  <a:moveTo>
                    <a:pt x="19" y="14"/>
                  </a:moveTo>
                  <a:cubicBezTo>
                    <a:pt x="13" y="15"/>
                    <a:pt x="7" y="16"/>
                    <a:pt x="0" y="17"/>
                  </a:cubicBezTo>
                  <a:cubicBezTo>
                    <a:pt x="0" y="17"/>
                    <a:pt x="18" y="0"/>
                    <a:pt x="18" y="0"/>
                  </a:cubicBezTo>
                  <a:cubicBezTo>
                    <a:pt x="19" y="0"/>
                    <a:pt x="19" y="10"/>
                    <a:pt x="19" y="14"/>
                  </a:cubicBez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4591A9-3E74-4AB8-917E-C1658BA8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1E3FA-3FEF-4B30-A14E-1EC35889BC2A}" type="slidenum">
              <a:rPr lang="en-ID" smtClean="0"/>
              <a:pPr/>
              <a:t>1</a:t>
            </a:fld>
            <a:endParaRPr lang="en-ID"/>
          </a:p>
        </p:txBody>
      </p:sp>
      <p:sp>
        <p:nvSpPr>
          <p:cNvPr id="130" name="Text Placeholder 2">
            <a:extLst>
              <a:ext uri="{FF2B5EF4-FFF2-40B4-BE49-F238E27FC236}">
                <a16:creationId xmlns:a16="http://schemas.microsoft.com/office/drawing/2014/main" id="{3D476FBD-C3F1-4513-BE91-076B03F6268E}"/>
              </a:ext>
            </a:extLst>
          </p:cNvPr>
          <p:cNvSpPr txBox="1">
            <a:spLocks/>
          </p:cNvSpPr>
          <p:nvPr/>
        </p:nvSpPr>
        <p:spPr>
          <a:xfrm>
            <a:off x="602051" y="4049392"/>
            <a:ext cx="3653726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 err="1">
                <a:latin typeface="+mj-lt"/>
              </a:rPr>
              <a:t>Pertemuan</a:t>
            </a:r>
            <a:r>
              <a:rPr lang="en-US" sz="1400" b="1" dirty="0">
                <a:latin typeface="+mj-lt"/>
              </a:rPr>
              <a:t> </a:t>
            </a:r>
            <a:r>
              <a:rPr lang="en-US" sz="1400" b="1" dirty="0" err="1">
                <a:latin typeface="+mj-lt"/>
              </a:rPr>
              <a:t>pertama</a:t>
            </a:r>
            <a:r>
              <a:rPr lang="en-US" sz="1400" b="1" dirty="0">
                <a:latin typeface="+mj-lt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+mj-lt"/>
              </a:rPr>
              <a:t>Slide by: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+mj-lt"/>
              </a:rPr>
              <a:t>Jenny Arya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b="1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15FD10-5691-4DF6-8F96-84677728F8F6}"/>
              </a:ext>
            </a:extLst>
          </p:cNvPr>
          <p:cNvSpPr txBox="1"/>
          <p:nvPr/>
        </p:nvSpPr>
        <p:spPr>
          <a:xfrm>
            <a:off x="462751" y="1792819"/>
            <a:ext cx="43021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 that is faithful in a very little is faithful also in much and he that unrighteous in a very little is unrighteous also in much</a:t>
            </a:r>
          </a:p>
        </p:txBody>
      </p:sp>
    </p:spTree>
    <p:extLst>
      <p:ext uri="{BB962C8B-B14F-4D97-AF65-F5344CB8AC3E}">
        <p14:creationId xmlns:p14="http://schemas.microsoft.com/office/powerpoint/2010/main" val="2650293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Freeform: Shape 308">
            <a:extLst>
              <a:ext uri="{FF2B5EF4-FFF2-40B4-BE49-F238E27FC236}">
                <a16:creationId xmlns:a16="http://schemas.microsoft.com/office/drawing/2014/main" id="{B94BB136-02DA-43C4-B1C9-E4B42BAC7712}"/>
              </a:ext>
            </a:extLst>
          </p:cNvPr>
          <p:cNvSpPr>
            <a:spLocks/>
          </p:cNvSpPr>
          <p:nvPr/>
        </p:nvSpPr>
        <p:spPr bwMode="auto">
          <a:xfrm>
            <a:off x="-2" y="4155576"/>
            <a:ext cx="12185327" cy="2702424"/>
          </a:xfrm>
          <a:custGeom>
            <a:avLst/>
            <a:gdLst>
              <a:gd name="connsiteX0" fmla="*/ 3290644 w 12185327"/>
              <a:gd name="connsiteY0" fmla="*/ 588 h 2702424"/>
              <a:gd name="connsiteX1" fmla="*/ 3445931 w 12185327"/>
              <a:gd name="connsiteY1" fmla="*/ 18862 h 2702424"/>
              <a:gd name="connsiteX2" fmla="*/ 5605667 w 12185327"/>
              <a:gd name="connsiteY2" fmla="*/ 1391730 h 2702424"/>
              <a:gd name="connsiteX3" fmla="*/ 9121516 w 12185327"/>
              <a:gd name="connsiteY3" fmla="*/ 1435412 h 2702424"/>
              <a:gd name="connsiteX4" fmla="*/ 12185327 w 12185327"/>
              <a:gd name="connsiteY4" fmla="*/ 1204521 h 2702424"/>
              <a:gd name="connsiteX5" fmla="*/ 12185327 w 12185327"/>
              <a:gd name="connsiteY5" fmla="*/ 2638427 h 2702424"/>
              <a:gd name="connsiteX6" fmla="*/ 12185327 w 12185327"/>
              <a:gd name="connsiteY6" fmla="*/ 2702424 h 2702424"/>
              <a:gd name="connsiteX7" fmla="*/ 0 w 12185327"/>
              <a:gd name="connsiteY7" fmla="*/ 2702424 h 2702424"/>
              <a:gd name="connsiteX8" fmla="*/ 0 w 12185327"/>
              <a:gd name="connsiteY8" fmla="*/ 1425272 h 2702424"/>
              <a:gd name="connsiteX9" fmla="*/ 5994 w 12185327"/>
              <a:gd name="connsiteY9" fmla="*/ 1426835 h 2702424"/>
              <a:gd name="connsiteX10" fmla="*/ 1374091 w 12185327"/>
              <a:gd name="connsiteY10" fmla="*/ 1266924 h 2702424"/>
              <a:gd name="connsiteX11" fmla="*/ 3290644 w 12185327"/>
              <a:gd name="connsiteY11" fmla="*/ 588 h 2702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5327" h="2702424">
                <a:moveTo>
                  <a:pt x="3290644" y="588"/>
                </a:moveTo>
                <a:cubicBezTo>
                  <a:pt x="3341603" y="2384"/>
                  <a:pt x="3393350" y="8332"/>
                  <a:pt x="3445931" y="18862"/>
                </a:cubicBezTo>
                <a:cubicBezTo>
                  <a:pt x="4287224" y="193591"/>
                  <a:pt x="4720427" y="1366769"/>
                  <a:pt x="5605667" y="1391730"/>
                </a:cubicBezTo>
                <a:cubicBezTo>
                  <a:pt x="6497186" y="1410451"/>
                  <a:pt x="7143851" y="730258"/>
                  <a:pt x="9121516" y="1435412"/>
                </a:cubicBezTo>
                <a:cubicBezTo>
                  <a:pt x="11092902" y="2140567"/>
                  <a:pt x="12185327" y="1204521"/>
                  <a:pt x="12185327" y="1204521"/>
                </a:cubicBezTo>
                <a:cubicBezTo>
                  <a:pt x="12185327" y="1915916"/>
                  <a:pt x="12185327" y="2360538"/>
                  <a:pt x="12185327" y="2638427"/>
                </a:cubicBezTo>
                <a:lnTo>
                  <a:pt x="12185327" y="2702424"/>
                </a:lnTo>
                <a:lnTo>
                  <a:pt x="0" y="2702424"/>
                </a:lnTo>
                <a:lnTo>
                  <a:pt x="0" y="1425272"/>
                </a:lnTo>
                <a:lnTo>
                  <a:pt x="5994" y="1426835"/>
                </a:lnTo>
                <a:cubicBezTo>
                  <a:pt x="233034" y="1483043"/>
                  <a:pt x="884383" y="1601560"/>
                  <a:pt x="1374091" y="1266924"/>
                </a:cubicBezTo>
                <a:cubicBezTo>
                  <a:pt x="1939138" y="880805"/>
                  <a:pt x="2526258" y="-26355"/>
                  <a:pt x="3290644" y="588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prstClr val="black"/>
              </a:solidFill>
              <a:latin typeface="EquipExtended-Light"/>
            </a:endParaRPr>
          </a:p>
        </p:txBody>
      </p:sp>
      <p:sp>
        <p:nvSpPr>
          <p:cNvPr id="308" name="Freeform: Shape 307">
            <a:extLst>
              <a:ext uri="{FF2B5EF4-FFF2-40B4-BE49-F238E27FC236}">
                <a16:creationId xmlns:a16="http://schemas.microsoft.com/office/drawing/2014/main" id="{2C947D60-2227-4A17-8C91-BFF32DF5608B}"/>
              </a:ext>
            </a:extLst>
          </p:cNvPr>
          <p:cNvSpPr>
            <a:spLocks/>
          </p:cNvSpPr>
          <p:nvPr/>
        </p:nvSpPr>
        <p:spPr bwMode="auto">
          <a:xfrm>
            <a:off x="-2" y="4337438"/>
            <a:ext cx="12185327" cy="2520562"/>
          </a:xfrm>
          <a:custGeom>
            <a:avLst/>
            <a:gdLst>
              <a:gd name="connsiteX0" fmla="*/ 10854500 w 12185327"/>
              <a:gd name="connsiteY0" fmla="*/ 11 h 2520562"/>
              <a:gd name="connsiteX1" fmla="*/ 12185327 w 12185327"/>
              <a:gd name="connsiteY1" fmla="*/ 825698 h 2520562"/>
              <a:gd name="connsiteX2" fmla="*/ 12185327 w 12185327"/>
              <a:gd name="connsiteY2" fmla="*/ 2486504 h 2520562"/>
              <a:gd name="connsiteX3" fmla="*/ 12185327 w 12185327"/>
              <a:gd name="connsiteY3" fmla="*/ 2520562 h 2520562"/>
              <a:gd name="connsiteX4" fmla="*/ 0 w 12185327"/>
              <a:gd name="connsiteY4" fmla="*/ 2520562 h 2520562"/>
              <a:gd name="connsiteX5" fmla="*/ 0 w 12185327"/>
              <a:gd name="connsiteY5" fmla="*/ 712256 h 2520562"/>
              <a:gd name="connsiteX6" fmla="*/ 67841 w 12185327"/>
              <a:gd name="connsiteY6" fmla="*/ 788117 h 2520562"/>
              <a:gd name="connsiteX7" fmla="*/ 2497907 w 12185327"/>
              <a:gd name="connsiteY7" fmla="*/ 2330413 h 2520562"/>
              <a:gd name="connsiteX8" fmla="*/ 5084568 w 12185327"/>
              <a:gd name="connsiteY8" fmla="*/ 1524985 h 2520562"/>
              <a:gd name="connsiteX9" fmla="*/ 7551940 w 12185327"/>
              <a:gd name="connsiteY9" fmla="*/ 1855897 h 2520562"/>
              <a:gd name="connsiteX10" fmla="*/ 9542162 w 12185327"/>
              <a:gd name="connsiteY10" fmla="*/ 650876 h 2520562"/>
              <a:gd name="connsiteX11" fmla="*/ 10854500 w 12185327"/>
              <a:gd name="connsiteY11" fmla="*/ 11 h 2520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5327" h="2520562">
                <a:moveTo>
                  <a:pt x="10854500" y="11"/>
                </a:moveTo>
                <a:cubicBezTo>
                  <a:pt x="11376824" y="2124"/>
                  <a:pt x="11835704" y="326988"/>
                  <a:pt x="12185327" y="825698"/>
                </a:cubicBezTo>
                <a:cubicBezTo>
                  <a:pt x="12185327" y="1774730"/>
                  <a:pt x="12185327" y="2249246"/>
                  <a:pt x="12185327" y="2486504"/>
                </a:cubicBezTo>
                <a:lnTo>
                  <a:pt x="12185327" y="2520562"/>
                </a:lnTo>
                <a:lnTo>
                  <a:pt x="0" y="2520562"/>
                </a:lnTo>
                <a:lnTo>
                  <a:pt x="0" y="712256"/>
                </a:lnTo>
                <a:lnTo>
                  <a:pt x="67841" y="788117"/>
                </a:lnTo>
                <a:cubicBezTo>
                  <a:pt x="433866" y="1190585"/>
                  <a:pt x="1503189" y="2269538"/>
                  <a:pt x="2497907" y="2330413"/>
                </a:cubicBezTo>
                <a:cubicBezTo>
                  <a:pt x="3722176" y="2411581"/>
                  <a:pt x="4236997" y="1549959"/>
                  <a:pt x="5084568" y="1524985"/>
                </a:cubicBezTo>
                <a:cubicBezTo>
                  <a:pt x="5938417" y="1493767"/>
                  <a:pt x="6892719" y="1980770"/>
                  <a:pt x="7551940" y="1855897"/>
                </a:cubicBezTo>
                <a:cubicBezTo>
                  <a:pt x="8204884" y="1731025"/>
                  <a:pt x="8487407" y="1699806"/>
                  <a:pt x="9542162" y="650876"/>
                </a:cubicBezTo>
                <a:cubicBezTo>
                  <a:pt x="10003617" y="191969"/>
                  <a:pt x="10448249" y="-1632"/>
                  <a:pt x="10854500" y="11"/>
                </a:cubicBezTo>
                <a:close/>
              </a:path>
            </a:pathLst>
          </a:custGeom>
          <a:solidFill>
            <a:schemeClr val="accent4"/>
          </a:solidFill>
          <a:ln w="11113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prstClr val="black"/>
              </a:solidFill>
              <a:latin typeface="EquipExtended-Light"/>
            </a:endParaRPr>
          </a:p>
        </p:txBody>
      </p:sp>
      <p:grpSp>
        <p:nvGrpSpPr>
          <p:cNvPr id="524" name="Group 523">
            <a:extLst>
              <a:ext uri="{FF2B5EF4-FFF2-40B4-BE49-F238E27FC236}">
                <a16:creationId xmlns:a16="http://schemas.microsoft.com/office/drawing/2014/main" id="{7C9114CF-9F52-4CD3-998A-5C5F0452B059}"/>
              </a:ext>
            </a:extLst>
          </p:cNvPr>
          <p:cNvGrpSpPr/>
          <p:nvPr/>
        </p:nvGrpSpPr>
        <p:grpSpPr>
          <a:xfrm>
            <a:off x="-11114" y="2420938"/>
            <a:ext cx="6040439" cy="4273551"/>
            <a:chOff x="-11114" y="2420938"/>
            <a:chExt cx="6040439" cy="4273551"/>
          </a:xfrm>
        </p:grpSpPr>
        <p:sp>
          <p:nvSpPr>
            <p:cNvPr id="525" name="Freeform 5">
              <a:extLst>
                <a:ext uri="{FF2B5EF4-FFF2-40B4-BE49-F238E27FC236}">
                  <a16:creationId xmlns:a16="http://schemas.microsoft.com/office/drawing/2014/main" id="{CED2F59C-DB83-4139-9D28-CC377C504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4937" y="4929188"/>
              <a:ext cx="604838" cy="1619250"/>
            </a:xfrm>
            <a:custGeom>
              <a:avLst/>
              <a:gdLst>
                <a:gd name="T0" fmla="*/ 0 w 192"/>
                <a:gd name="T1" fmla="*/ 0 h 512"/>
                <a:gd name="T2" fmla="*/ 0 w 192"/>
                <a:gd name="T3" fmla="*/ 512 h 512"/>
                <a:gd name="T4" fmla="*/ 153 w 192"/>
                <a:gd name="T5" fmla="*/ 512 h 512"/>
                <a:gd name="T6" fmla="*/ 161 w 192"/>
                <a:gd name="T7" fmla="*/ 458 h 512"/>
                <a:gd name="T8" fmla="*/ 81 w 192"/>
                <a:gd name="T9" fmla="*/ 326 h 512"/>
                <a:gd name="T10" fmla="*/ 120 w 192"/>
                <a:gd name="T11" fmla="*/ 325 h 512"/>
                <a:gd name="T12" fmla="*/ 129 w 192"/>
                <a:gd name="T13" fmla="*/ 277 h 512"/>
                <a:gd name="T14" fmla="*/ 59 w 192"/>
                <a:gd name="T15" fmla="*/ 176 h 512"/>
                <a:gd name="T16" fmla="*/ 83 w 192"/>
                <a:gd name="T17" fmla="*/ 177 h 512"/>
                <a:gd name="T18" fmla="*/ 79 w 192"/>
                <a:gd name="T19" fmla="*/ 113 h 512"/>
                <a:gd name="T20" fmla="*/ 0 w 192"/>
                <a:gd name="T21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2" h="512">
                  <a:moveTo>
                    <a:pt x="0" y="0"/>
                  </a:moveTo>
                  <a:cubicBezTo>
                    <a:pt x="0" y="512"/>
                    <a:pt x="0" y="512"/>
                    <a:pt x="0" y="512"/>
                  </a:cubicBezTo>
                  <a:cubicBezTo>
                    <a:pt x="153" y="512"/>
                    <a:pt x="153" y="512"/>
                    <a:pt x="153" y="512"/>
                  </a:cubicBezTo>
                  <a:cubicBezTo>
                    <a:pt x="153" y="512"/>
                    <a:pt x="192" y="507"/>
                    <a:pt x="161" y="458"/>
                  </a:cubicBezTo>
                  <a:cubicBezTo>
                    <a:pt x="129" y="409"/>
                    <a:pt x="81" y="326"/>
                    <a:pt x="81" y="326"/>
                  </a:cubicBezTo>
                  <a:cubicBezTo>
                    <a:pt x="120" y="325"/>
                    <a:pt x="120" y="325"/>
                    <a:pt x="120" y="325"/>
                  </a:cubicBezTo>
                  <a:cubicBezTo>
                    <a:pt x="120" y="325"/>
                    <a:pt x="156" y="316"/>
                    <a:pt x="129" y="277"/>
                  </a:cubicBezTo>
                  <a:cubicBezTo>
                    <a:pt x="99" y="231"/>
                    <a:pt x="59" y="176"/>
                    <a:pt x="59" y="176"/>
                  </a:cubicBezTo>
                  <a:cubicBezTo>
                    <a:pt x="83" y="177"/>
                    <a:pt x="83" y="177"/>
                    <a:pt x="83" y="177"/>
                  </a:cubicBezTo>
                  <a:cubicBezTo>
                    <a:pt x="83" y="177"/>
                    <a:pt x="120" y="169"/>
                    <a:pt x="79" y="113"/>
                  </a:cubicBezTo>
                  <a:cubicBezTo>
                    <a:pt x="34" y="5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26" name="Freeform 6">
              <a:extLst>
                <a:ext uri="{FF2B5EF4-FFF2-40B4-BE49-F238E27FC236}">
                  <a16:creationId xmlns:a16="http://schemas.microsoft.com/office/drawing/2014/main" id="{139E9107-608A-414D-B0F2-617220152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512" y="4929188"/>
              <a:ext cx="606425" cy="1619250"/>
            </a:xfrm>
            <a:custGeom>
              <a:avLst/>
              <a:gdLst>
                <a:gd name="T0" fmla="*/ 192 w 192"/>
                <a:gd name="T1" fmla="*/ 0 h 512"/>
                <a:gd name="T2" fmla="*/ 192 w 192"/>
                <a:gd name="T3" fmla="*/ 512 h 512"/>
                <a:gd name="T4" fmla="*/ 39 w 192"/>
                <a:gd name="T5" fmla="*/ 512 h 512"/>
                <a:gd name="T6" fmla="*/ 31 w 192"/>
                <a:gd name="T7" fmla="*/ 458 h 512"/>
                <a:gd name="T8" fmla="*/ 111 w 192"/>
                <a:gd name="T9" fmla="*/ 326 h 512"/>
                <a:gd name="T10" fmla="*/ 72 w 192"/>
                <a:gd name="T11" fmla="*/ 325 h 512"/>
                <a:gd name="T12" fmla="*/ 63 w 192"/>
                <a:gd name="T13" fmla="*/ 277 h 512"/>
                <a:gd name="T14" fmla="*/ 133 w 192"/>
                <a:gd name="T15" fmla="*/ 176 h 512"/>
                <a:gd name="T16" fmla="*/ 109 w 192"/>
                <a:gd name="T17" fmla="*/ 177 h 512"/>
                <a:gd name="T18" fmla="*/ 113 w 192"/>
                <a:gd name="T19" fmla="*/ 113 h 512"/>
                <a:gd name="T20" fmla="*/ 192 w 192"/>
                <a:gd name="T21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2" h="512">
                  <a:moveTo>
                    <a:pt x="192" y="0"/>
                  </a:moveTo>
                  <a:cubicBezTo>
                    <a:pt x="192" y="512"/>
                    <a:pt x="192" y="512"/>
                    <a:pt x="192" y="512"/>
                  </a:cubicBezTo>
                  <a:cubicBezTo>
                    <a:pt x="39" y="512"/>
                    <a:pt x="39" y="512"/>
                    <a:pt x="39" y="512"/>
                  </a:cubicBezTo>
                  <a:cubicBezTo>
                    <a:pt x="39" y="512"/>
                    <a:pt x="0" y="507"/>
                    <a:pt x="31" y="458"/>
                  </a:cubicBezTo>
                  <a:cubicBezTo>
                    <a:pt x="63" y="409"/>
                    <a:pt x="111" y="326"/>
                    <a:pt x="111" y="326"/>
                  </a:cubicBezTo>
                  <a:cubicBezTo>
                    <a:pt x="72" y="325"/>
                    <a:pt x="72" y="325"/>
                    <a:pt x="72" y="325"/>
                  </a:cubicBezTo>
                  <a:cubicBezTo>
                    <a:pt x="72" y="325"/>
                    <a:pt x="36" y="316"/>
                    <a:pt x="63" y="277"/>
                  </a:cubicBezTo>
                  <a:cubicBezTo>
                    <a:pt x="93" y="231"/>
                    <a:pt x="133" y="176"/>
                    <a:pt x="133" y="176"/>
                  </a:cubicBezTo>
                  <a:cubicBezTo>
                    <a:pt x="109" y="177"/>
                    <a:pt x="109" y="177"/>
                    <a:pt x="109" y="177"/>
                  </a:cubicBezTo>
                  <a:cubicBezTo>
                    <a:pt x="109" y="177"/>
                    <a:pt x="72" y="169"/>
                    <a:pt x="113" y="113"/>
                  </a:cubicBezTo>
                  <a:cubicBezTo>
                    <a:pt x="158" y="53"/>
                    <a:pt x="192" y="0"/>
                    <a:pt x="192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27" name="Freeform 7">
              <a:extLst>
                <a:ext uri="{FF2B5EF4-FFF2-40B4-BE49-F238E27FC236}">
                  <a16:creationId xmlns:a16="http://schemas.microsoft.com/office/drawing/2014/main" id="{12C5152C-929E-4A20-B2A3-4C99FFF16B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7900" y="5311776"/>
              <a:ext cx="436563" cy="1165225"/>
            </a:xfrm>
            <a:custGeom>
              <a:avLst/>
              <a:gdLst>
                <a:gd name="T0" fmla="*/ 0 w 138"/>
                <a:gd name="T1" fmla="*/ 0 h 368"/>
                <a:gd name="T2" fmla="*/ 0 w 138"/>
                <a:gd name="T3" fmla="*/ 368 h 368"/>
                <a:gd name="T4" fmla="*/ 109 w 138"/>
                <a:gd name="T5" fmla="*/ 368 h 368"/>
                <a:gd name="T6" fmla="*/ 115 w 138"/>
                <a:gd name="T7" fmla="*/ 329 h 368"/>
                <a:gd name="T8" fmla="*/ 58 w 138"/>
                <a:gd name="T9" fmla="*/ 234 h 368"/>
                <a:gd name="T10" fmla="*/ 86 w 138"/>
                <a:gd name="T11" fmla="*/ 233 h 368"/>
                <a:gd name="T12" fmla="*/ 92 w 138"/>
                <a:gd name="T13" fmla="*/ 199 h 368"/>
                <a:gd name="T14" fmla="*/ 42 w 138"/>
                <a:gd name="T15" fmla="*/ 126 h 368"/>
                <a:gd name="T16" fmla="*/ 60 w 138"/>
                <a:gd name="T17" fmla="*/ 127 h 368"/>
                <a:gd name="T18" fmla="*/ 56 w 138"/>
                <a:gd name="T19" fmla="*/ 81 h 368"/>
                <a:gd name="T20" fmla="*/ 0 w 138"/>
                <a:gd name="T21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368">
                  <a:moveTo>
                    <a:pt x="0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109" y="368"/>
                    <a:pt x="109" y="368"/>
                    <a:pt x="109" y="368"/>
                  </a:cubicBezTo>
                  <a:cubicBezTo>
                    <a:pt x="109" y="368"/>
                    <a:pt x="138" y="364"/>
                    <a:pt x="115" y="329"/>
                  </a:cubicBezTo>
                  <a:cubicBezTo>
                    <a:pt x="92" y="294"/>
                    <a:pt x="58" y="234"/>
                    <a:pt x="58" y="234"/>
                  </a:cubicBezTo>
                  <a:cubicBezTo>
                    <a:pt x="86" y="233"/>
                    <a:pt x="86" y="233"/>
                    <a:pt x="86" y="233"/>
                  </a:cubicBezTo>
                  <a:cubicBezTo>
                    <a:pt x="86" y="233"/>
                    <a:pt x="112" y="227"/>
                    <a:pt x="92" y="199"/>
                  </a:cubicBezTo>
                  <a:cubicBezTo>
                    <a:pt x="70" y="166"/>
                    <a:pt x="42" y="126"/>
                    <a:pt x="42" y="126"/>
                  </a:cubicBezTo>
                  <a:cubicBezTo>
                    <a:pt x="60" y="127"/>
                    <a:pt x="60" y="127"/>
                    <a:pt x="60" y="127"/>
                  </a:cubicBezTo>
                  <a:cubicBezTo>
                    <a:pt x="60" y="127"/>
                    <a:pt x="86" y="121"/>
                    <a:pt x="56" y="81"/>
                  </a:cubicBezTo>
                  <a:cubicBezTo>
                    <a:pt x="24" y="38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28" name="Freeform 8">
              <a:extLst>
                <a:ext uri="{FF2B5EF4-FFF2-40B4-BE49-F238E27FC236}">
                  <a16:creationId xmlns:a16="http://schemas.microsoft.com/office/drawing/2014/main" id="{18A37738-B5B0-4C84-936D-7307080518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9750" y="5311776"/>
              <a:ext cx="438150" cy="1165225"/>
            </a:xfrm>
            <a:custGeom>
              <a:avLst/>
              <a:gdLst>
                <a:gd name="T0" fmla="*/ 139 w 139"/>
                <a:gd name="T1" fmla="*/ 0 h 368"/>
                <a:gd name="T2" fmla="*/ 139 w 139"/>
                <a:gd name="T3" fmla="*/ 368 h 368"/>
                <a:gd name="T4" fmla="*/ 29 w 139"/>
                <a:gd name="T5" fmla="*/ 368 h 368"/>
                <a:gd name="T6" fmla="*/ 23 w 139"/>
                <a:gd name="T7" fmla="*/ 329 h 368"/>
                <a:gd name="T8" fmla="*/ 80 w 139"/>
                <a:gd name="T9" fmla="*/ 234 h 368"/>
                <a:gd name="T10" fmla="*/ 52 w 139"/>
                <a:gd name="T11" fmla="*/ 233 h 368"/>
                <a:gd name="T12" fmla="*/ 46 w 139"/>
                <a:gd name="T13" fmla="*/ 199 h 368"/>
                <a:gd name="T14" fmla="*/ 96 w 139"/>
                <a:gd name="T15" fmla="*/ 126 h 368"/>
                <a:gd name="T16" fmla="*/ 79 w 139"/>
                <a:gd name="T17" fmla="*/ 127 h 368"/>
                <a:gd name="T18" fmla="*/ 82 w 139"/>
                <a:gd name="T19" fmla="*/ 81 h 368"/>
                <a:gd name="T20" fmla="*/ 139 w 139"/>
                <a:gd name="T21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9" h="368">
                  <a:moveTo>
                    <a:pt x="139" y="0"/>
                  </a:moveTo>
                  <a:cubicBezTo>
                    <a:pt x="139" y="368"/>
                    <a:pt x="139" y="368"/>
                    <a:pt x="139" y="368"/>
                  </a:cubicBezTo>
                  <a:cubicBezTo>
                    <a:pt x="29" y="368"/>
                    <a:pt x="29" y="368"/>
                    <a:pt x="29" y="368"/>
                  </a:cubicBezTo>
                  <a:cubicBezTo>
                    <a:pt x="29" y="368"/>
                    <a:pt x="0" y="364"/>
                    <a:pt x="23" y="329"/>
                  </a:cubicBezTo>
                  <a:cubicBezTo>
                    <a:pt x="46" y="294"/>
                    <a:pt x="80" y="234"/>
                    <a:pt x="80" y="234"/>
                  </a:cubicBezTo>
                  <a:cubicBezTo>
                    <a:pt x="52" y="233"/>
                    <a:pt x="52" y="233"/>
                    <a:pt x="52" y="233"/>
                  </a:cubicBezTo>
                  <a:cubicBezTo>
                    <a:pt x="52" y="233"/>
                    <a:pt x="27" y="227"/>
                    <a:pt x="46" y="199"/>
                  </a:cubicBezTo>
                  <a:cubicBezTo>
                    <a:pt x="68" y="166"/>
                    <a:pt x="96" y="126"/>
                    <a:pt x="96" y="126"/>
                  </a:cubicBezTo>
                  <a:cubicBezTo>
                    <a:pt x="79" y="127"/>
                    <a:pt x="79" y="127"/>
                    <a:pt x="79" y="127"/>
                  </a:cubicBezTo>
                  <a:cubicBezTo>
                    <a:pt x="79" y="127"/>
                    <a:pt x="52" y="121"/>
                    <a:pt x="82" y="81"/>
                  </a:cubicBezTo>
                  <a:cubicBezTo>
                    <a:pt x="114" y="38"/>
                    <a:pt x="139" y="0"/>
                    <a:pt x="139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29" name="Freeform 9">
              <a:extLst>
                <a:ext uri="{FF2B5EF4-FFF2-40B4-BE49-F238E27FC236}">
                  <a16:creationId xmlns:a16="http://schemas.microsoft.com/office/drawing/2014/main" id="{B55D79F3-D458-4730-91C5-3136AF8762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2450" y="5145088"/>
              <a:ext cx="434975" cy="1163638"/>
            </a:xfrm>
            <a:custGeom>
              <a:avLst/>
              <a:gdLst>
                <a:gd name="T0" fmla="*/ 0 w 138"/>
                <a:gd name="T1" fmla="*/ 0 h 368"/>
                <a:gd name="T2" fmla="*/ 0 w 138"/>
                <a:gd name="T3" fmla="*/ 368 h 368"/>
                <a:gd name="T4" fmla="*/ 110 w 138"/>
                <a:gd name="T5" fmla="*/ 368 h 368"/>
                <a:gd name="T6" fmla="*/ 115 w 138"/>
                <a:gd name="T7" fmla="*/ 330 h 368"/>
                <a:gd name="T8" fmla="*/ 58 w 138"/>
                <a:gd name="T9" fmla="*/ 235 h 368"/>
                <a:gd name="T10" fmla="*/ 86 w 138"/>
                <a:gd name="T11" fmla="*/ 234 h 368"/>
                <a:gd name="T12" fmla="*/ 93 w 138"/>
                <a:gd name="T13" fmla="*/ 199 h 368"/>
                <a:gd name="T14" fmla="*/ 42 w 138"/>
                <a:gd name="T15" fmla="*/ 127 h 368"/>
                <a:gd name="T16" fmla="*/ 60 w 138"/>
                <a:gd name="T17" fmla="*/ 127 h 368"/>
                <a:gd name="T18" fmla="*/ 57 w 138"/>
                <a:gd name="T19" fmla="*/ 82 h 368"/>
                <a:gd name="T20" fmla="*/ 0 w 138"/>
                <a:gd name="T21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368">
                  <a:moveTo>
                    <a:pt x="0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110" y="368"/>
                    <a:pt x="110" y="368"/>
                    <a:pt x="110" y="368"/>
                  </a:cubicBezTo>
                  <a:cubicBezTo>
                    <a:pt x="110" y="368"/>
                    <a:pt x="138" y="365"/>
                    <a:pt x="115" y="330"/>
                  </a:cubicBezTo>
                  <a:cubicBezTo>
                    <a:pt x="92" y="294"/>
                    <a:pt x="58" y="235"/>
                    <a:pt x="58" y="235"/>
                  </a:cubicBezTo>
                  <a:cubicBezTo>
                    <a:pt x="86" y="234"/>
                    <a:pt x="86" y="234"/>
                    <a:pt x="86" y="234"/>
                  </a:cubicBezTo>
                  <a:cubicBezTo>
                    <a:pt x="86" y="234"/>
                    <a:pt x="112" y="228"/>
                    <a:pt x="93" y="199"/>
                  </a:cubicBezTo>
                  <a:cubicBezTo>
                    <a:pt x="71" y="167"/>
                    <a:pt x="42" y="127"/>
                    <a:pt x="42" y="127"/>
                  </a:cubicBezTo>
                  <a:cubicBezTo>
                    <a:pt x="60" y="127"/>
                    <a:pt x="60" y="127"/>
                    <a:pt x="60" y="127"/>
                  </a:cubicBezTo>
                  <a:cubicBezTo>
                    <a:pt x="60" y="127"/>
                    <a:pt x="86" y="122"/>
                    <a:pt x="57" y="82"/>
                  </a:cubicBezTo>
                  <a:cubicBezTo>
                    <a:pt x="24" y="39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0" name="Freeform 10">
              <a:extLst>
                <a:ext uri="{FF2B5EF4-FFF2-40B4-BE49-F238E27FC236}">
                  <a16:creationId xmlns:a16="http://schemas.microsoft.com/office/drawing/2014/main" id="{82C43089-49CD-4A3E-A14F-16B350E42E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5887" y="5145088"/>
              <a:ext cx="436563" cy="1163638"/>
            </a:xfrm>
            <a:custGeom>
              <a:avLst/>
              <a:gdLst>
                <a:gd name="T0" fmla="*/ 138 w 138"/>
                <a:gd name="T1" fmla="*/ 0 h 368"/>
                <a:gd name="T2" fmla="*/ 138 w 138"/>
                <a:gd name="T3" fmla="*/ 368 h 368"/>
                <a:gd name="T4" fmla="*/ 28 w 138"/>
                <a:gd name="T5" fmla="*/ 368 h 368"/>
                <a:gd name="T6" fmla="*/ 22 w 138"/>
                <a:gd name="T7" fmla="*/ 330 h 368"/>
                <a:gd name="T8" fmla="*/ 80 w 138"/>
                <a:gd name="T9" fmla="*/ 235 h 368"/>
                <a:gd name="T10" fmla="*/ 51 w 138"/>
                <a:gd name="T11" fmla="*/ 234 h 368"/>
                <a:gd name="T12" fmla="*/ 45 w 138"/>
                <a:gd name="T13" fmla="*/ 199 h 368"/>
                <a:gd name="T14" fmla="*/ 96 w 138"/>
                <a:gd name="T15" fmla="*/ 127 h 368"/>
                <a:gd name="T16" fmla="*/ 78 w 138"/>
                <a:gd name="T17" fmla="*/ 127 h 368"/>
                <a:gd name="T18" fmla="*/ 81 w 138"/>
                <a:gd name="T19" fmla="*/ 82 h 368"/>
                <a:gd name="T20" fmla="*/ 138 w 138"/>
                <a:gd name="T21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368">
                  <a:moveTo>
                    <a:pt x="138" y="0"/>
                  </a:moveTo>
                  <a:cubicBezTo>
                    <a:pt x="138" y="368"/>
                    <a:pt x="138" y="368"/>
                    <a:pt x="138" y="368"/>
                  </a:cubicBezTo>
                  <a:cubicBezTo>
                    <a:pt x="28" y="368"/>
                    <a:pt x="28" y="368"/>
                    <a:pt x="28" y="368"/>
                  </a:cubicBezTo>
                  <a:cubicBezTo>
                    <a:pt x="28" y="368"/>
                    <a:pt x="0" y="365"/>
                    <a:pt x="22" y="330"/>
                  </a:cubicBezTo>
                  <a:cubicBezTo>
                    <a:pt x="45" y="294"/>
                    <a:pt x="80" y="235"/>
                    <a:pt x="80" y="235"/>
                  </a:cubicBezTo>
                  <a:cubicBezTo>
                    <a:pt x="51" y="234"/>
                    <a:pt x="51" y="234"/>
                    <a:pt x="51" y="234"/>
                  </a:cubicBezTo>
                  <a:cubicBezTo>
                    <a:pt x="51" y="234"/>
                    <a:pt x="26" y="228"/>
                    <a:pt x="45" y="199"/>
                  </a:cubicBezTo>
                  <a:cubicBezTo>
                    <a:pt x="67" y="167"/>
                    <a:pt x="96" y="127"/>
                    <a:pt x="96" y="127"/>
                  </a:cubicBezTo>
                  <a:cubicBezTo>
                    <a:pt x="78" y="127"/>
                    <a:pt x="78" y="127"/>
                    <a:pt x="78" y="127"/>
                  </a:cubicBezTo>
                  <a:cubicBezTo>
                    <a:pt x="78" y="127"/>
                    <a:pt x="51" y="122"/>
                    <a:pt x="81" y="82"/>
                  </a:cubicBezTo>
                  <a:cubicBezTo>
                    <a:pt x="113" y="39"/>
                    <a:pt x="138" y="0"/>
                    <a:pt x="138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1" name="Freeform 11">
              <a:extLst>
                <a:ext uri="{FF2B5EF4-FFF2-40B4-BE49-F238E27FC236}">
                  <a16:creationId xmlns:a16="http://schemas.microsoft.com/office/drawing/2014/main" id="{AE4AA359-9F8A-4EED-BE90-51CF4D8F93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6037" y="5075238"/>
              <a:ext cx="277813" cy="739775"/>
            </a:xfrm>
            <a:custGeom>
              <a:avLst/>
              <a:gdLst>
                <a:gd name="T0" fmla="*/ 0 w 88"/>
                <a:gd name="T1" fmla="*/ 0 h 234"/>
                <a:gd name="T2" fmla="*/ 0 w 88"/>
                <a:gd name="T3" fmla="*/ 234 h 234"/>
                <a:gd name="T4" fmla="*/ 70 w 88"/>
                <a:gd name="T5" fmla="*/ 234 h 234"/>
                <a:gd name="T6" fmla="*/ 74 w 88"/>
                <a:gd name="T7" fmla="*/ 210 h 234"/>
                <a:gd name="T8" fmla="*/ 37 w 88"/>
                <a:gd name="T9" fmla="*/ 149 h 234"/>
                <a:gd name="T10" fmla="*/ 55 w 88"/>
                <a:gd name="T11" fmla="*/ 149 h 234"/>
                <a:gd name="T12" fmla="*/ 59 w 88"/>
                <a:gd name="T13" fmla="*/ 127 h 234"/>
                <a:gd name="T14" fmla="*/ 27 w 88"/>
                <a:gd name="T15" fmla="*/ 81 h 234"/>
                <a:gd name="T16" fmla="*/ 39 w 88"/>
                <a:gd name="T17" fmla="*/ 81 h 234"/>
                <a:gd name="T18" fmla="*/ 36 w 88"/>
                <a:gd name="T19" fmla="*/ 52 h 234"/>
                <a:gd name="T20" fmla="*/ 0 w 88"/>
                <a:gd name="T21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" h="234">
                  <a:moveTo>
                    <a:pt x="0" y="0"/>
                  </a:moveTo>
                  <a:cubicBezTo>
                    <a:pt x="0" y="234"/>
                    <a:pt x="0" y="234"/>
                    <a:pt x="0" y="234"/>
                  </a:cubicBezTo>
                  <a:cubicBezTo>
                    <a:pt x="70" y="234"/>
                    <a:pt x="70" y="234"/>
                    <a:pt x="70" y="234"/>
                  </a:cubicBezTo>
                  <a:cubicBezTo>
                    <a:pt x="70" y="234"/>
                    <a:pt x="88" y="232"/>
                    <a:pt x="74" y="210"/>
                  </a:cubicBezTo>
                  <a:cubicBezTo>
                    <a:pt x="59" y="187"/>
                    <a:pt x="37" y="149"/>
                    <a:pt x="37" y="149"/>
                  </a:cubicBezTo>
                  <a:cubicBezTo>
                    <a:pt x="55" y="149"/>
                    <a:pt x="55" y="149"/>
                    <a:pt x="55" y="149"/>
                  </a:cubicBezTo>
                  <a:cubicBezTo>
                    <a:pt x="55" y="149"/>
                    <a:pt x="72" y="145"/>
                    <a:pt x="59" y="127"/>
                  </a:cubicBezTo>
                  <a:cubicBezTo>
                    <a:pt x="45" y="106"/>
                    <a:pt x="27" y="81"/>
                    <a:pt x="27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39" y="81"/>
                    <a:pt x="55" y="77"/>
                    <a:pt x="36" y="52"/>
                  </a:cubicBezTo>
                  <a:cubicBezTo>
                    <a:pt x="16" y="24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2" name="Freeform 12">
              <a:extLst>
                <a:ext uri="{FF2B5EF4-FFF2-40B4-BE49-F238E27FC236}">
                  <a16:creationId xmlns:a16="http://schemas.microsoft.com/office/drawing/2014/main" id="{5C60DB4C-E1CF-4588-B7C1-87ADAAC014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225" y="5075238"/>
              <a:ext cx="277813" cy="739775"/>
            </a:xfrm>
            <a:custGeom>
              <a:avLst/>
              <a:gdLst>
                <a:gd name="T0" fmla="*/ 88 w 88"/>
                <a:gd name="T1" fmla="*/ 0 h 234"/>
                <a:gd name="T2" fmla="*/ 88 w 88"/>
                <a:gd name="T3" fmla="*/ 234 h 234"/>
                <a:gd name="T4" fmla="*/ 18 w 88"/>
                <a:gd name="T5" fmla="*/ 234 h 234"/>
                <a:gd name="T6" fmla="*/ 15 w 88"/>
                <a:gd name="T7" fmla="*/ 210 h 234"/>
                <a:gd name="T8" fmla="*/ 51 w 88"/>
                <a:gd name="T9" fmla="*/ 149 h 234"/>
                <a:gd name="T10" fmla="*/ 33 w 88"/>
                <a:gd name="T11" fmla="*/ 149 h 234"/>
                <a:gd name="T12" fmla="*/ 29 w 88"/>
                <a:gd name="T13" fmla="*/ 127 h 234"/>
                <a:gd name="T14" fmla="*/ 61 w 88"/>
                <a:gd name="T15" fmla="*/ 81 h 234"/>
                <a:gd name="T16" fmla="*/ 50 w 88"/>
                <a:gd name="T17" fmla="*/ 81 h 234"/>
                <a:gd name="T18" fmla="*/ 52 w 88"/>
                <a:gd name="T19" fmla="*/ 52 h 234"/>
                <a:gd name="T20" fmla="*/ 88 w 88"/>
                <a:gd name="T21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" h="234">
                  <a:moveTo>
                    <a:pt x="88" y="0"/>
                  </a:moveTo>
                  <a:cubicBezTo>
                    <a:pt x="88" y="234"/>
                    <a:pt x="88" y="234"/>
                    <a:pt x="88" y="234"/>
                  </a:cubicBezTo>
                  <a:cubicBezTo>
                    <a:pt x="18" y="234"/>
                    <a:pt x="18" y="234"/>
                    <a:pt x="18" y="234"/>
                  </a:cubicBezTo>
                  <a:cubicBezTo>
                    <a:pt x="18" y="234"/>
                    <a:pt x="0" y="232"/>
                    <a:pt x="15" y="210"/>
                  </a:cubicBezTo>
                  <a:cubicBezTo>
                    <a:pt x="29" y="187"/>
                    <a:pt x="51" y="149"/>
                    <a:pt x="51" y="149"/>
                  </a:cubicBezTo>
                  <a:cubicBezTo>
                    <a:pt x="33" y="149"/>
                    <a:pt x="33" y="149"/>
                    <a:pt x="33" y="149"/>
                  </a:cubicBezTo>
                  <a:cubicBezTo>
                    <a:pt x="33" y="149"/>
                    <a:pt x="17" y="145"/>
                    <a:pt x="29" y="127"/>
                  </a:cubicBezTo>
                  <a:cubicBezTo>
                    <a:pt x="43" y="106"/>
                    <a:pt x="61" y="81"/>
                    <a:pt x="61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50" y="81"/>
                    <a:pt x="33" y="77"/>
                    <a:pt x="52" y="52"/>
                  </a:cubicBezTo>
                  <a:cubicBezTo>
                    <a:pt x="73" y="24"/>
                    <a:pt x="88" y="0"/>
                    <a:pt x="88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3" name="Freeform 13">
              <a:extLst>
                <a:ext uri="{FF2B5EF4-FFF2-40B4-BE49-F238E27FC236}">
                  <a16:creationId xmlns:a16="http://schemas.microsoft.com/office/drawing/2014/main" id="{E8084CC9-D394-4666-B3E2-2290C70EAE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4637" y="5205413"/>
              <a:ext cx="300038" cy="850900"/>
            </a:xfrm>
            <a:custGeom>
              <a:avLst/>
              <a:gdLst>
                <a:gd name="T0" fmla="*/ 0 w 95"/>
                <a:gd name="T1" fmla="*/ 0 h 269"/>
                <a:gd name="T2" fmla="*/ 0 w 95"/>
                <a:gd name="T3" fmla="*/ 254 h 269"/>
                <a:gd name="T4" fmla="*/ 76 w 95"/>
                <a:gd name="T5" fmla="*/ 269 h 269"/>
                <a:gd name="T6" fmla="*/ 79 w 95"/>
                <a:gd name="T7" fmla="*/ 228 h 269"/>
                <a:gd name="T8" fmla="*/ 40 w 95"/>
                <a:gd name="T9" fmla="*/ 162 h 269"/>
                <a:gd name="T10" fmla="*/ 59 w 95"/>
                <a:gd name="T11" fmla="*/ 161 h 269"/>
                <a:gd name="T12" fmla="*/ 64 w 95"/>
                <a:gd name="T13" fmla="*/ 138 h 269"/>
                <a:gd name="T14" fmla="*/ 29 w 95"/>
                <a:gd name="T15" fmla="*/ 88 h 269"/>
                <a:gd name="T16" fmla="*/ 41 w 95"/>
                <a:gd name="T17" fmla="*/ 88 h 269"/>
                <a:gd name="T18" fmla="*/ 39 w 95"/>
                <a:gd name="T19" fmla="*/ 57 h 269"/>
                <a:gd name="T20" fmla="*/ 0 w 95"/>
                <a:gd name="T2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" h="269">
                  <a:moveTo>
                    <a:pt x="0" y="0"/>
                  </a:moveTo>
                  <a:cubicBezTo>
                    <a:pt x="0" y="254"/>
                    <a:pt x="0" y="254"/>
                    <a:pt x="0" y="254"/>
                  </a:cubicBezTo>
                  <a:cubicBezTo>
                    <a:pt x="76" y="269"/>
                    <a:pt x="76" y="269"/>
                    <a:pt x="76" y="269"/>
                  </a:cubicBezTo>
                  <a:cubicBezTo>
                    <a:pt x="76" y="269"/>
                    <a:pt x="95" y="252"/>
                    <a:pt x="79" y="228"/>
                  </a:cubicBezTo>
                  <a:cubicBezTo>
                    <a:pt x="64" y="203"/>
                    <a:pt x="40" y="162"/>
                    <a:pt x="40" y="162"/>
                  </a:cubicBezTo>
                  <a:cubicBezTo>
                    <a:pt x="59" y="161"/>
                    <a:pt x="59" y="161"/>
                    <a:pt x="59" y="161"/>
                  </a:cubicBezTo>
                  <a:cubicBezTo>
                    <a:pt x="59" y="161"/>
                    <a:pt x="77" y="157"/>
                    <a:pt x="64" y="138"/>
                  </a:cubicBezTo>
                  <a:cubicBezTo>
                    <a:pt x="49" y="115"/>
                    <a:pt x="29" y="88"/>
                    <a:pt x="29" y="88"/>
                  </a:cubicBezTo>
                  <a:cubicBezTo>
                    <a:pt x="41" y="88"/>
                    <a:pt x="41" y="88"/>
                    <a:pt x="41" y="88"/>
                  </a:cubicBezTo>
                  <a:cubicBezTo>
                    <a:pt x="41" y="88"/>
                    <a:pt x="59" y="84"/>
                    <a:pt x="39" y="57"/>
                  </a:cubicBezTo>
                  <a:cubicBezTo>
                    <a:pt x="16" y="27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4" name="Freeform 14">
              <a:extLst>
                <a:ext uri="{FF2B5EF4-FFF2-40B4-BE49-F238E27FC236}">
                  <a16:creationId xmlns:a16="http://schemas.microsoft.com/office/drawing/2014/main" id="{47C83BC9-23A6-4F0B-8FA6-CA8C6301D5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1425" y="5205413"/>
              <a:ext cx="303213" cy="900113"/>
            </a:xfrm>
            <a:custGeom>
              <a:avLst/>
              <a:gdLst>
                <a:gd name="T0" fmla="*/ 96 w 96"/>
                <a:gd name="T1" fmla="*/ 0 h 285"/>
                <a:gd name="T2" fmla="*/ 96 w 96"/>
                <a:gd name="T3" fmla="*/ 254 h 285"/>
                <a:gd name="T4" fmla="*/ 15 w 96"/>
                <a:gd name="T5" fmla="*/ 285 h 285"/>
                <a:gd name="T6" fmla="*/ 16 w 96"/>
                <a:gd name="T7" fmla="*/ 228 h 285"/>
                <a:gd name="T8" fmla="*/ 55 w 96"/>
                <a:gd name="T9" fmla="*/ 162 h 285"/>
                <a:gd name="T10" fmla="*/ 36 w 96"/>
                <a:gd name="T11" fmla="*/ 161 h 285"/>
                <a:gd name="T12" fmla="*/ 31 w 96"/>
                <a:gd name="T13" fmla="*/ 138 h 285"/>
                <a:gd name="T14" fmla="*/ 66 w 96"/>
                <a:gd name="T15" fmla="*/ 88 h 285"/>
                <a:gd name="T16" fmla="*/ 54 w 96"/>
                <a:gd name="T17" fmla="*/ 88 h 285"/>
                <a:gd name="T18" fmla="*/ 56 w 96"/>
                <a:gd name="T19" fmla="*/ 57 h 285"/>
                <a:gd name="T20" fmla="*/ 96 w 96"/>
                <a:gd name="T21" fmla="*/ 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6" h="285">
                  <a:moveTo>
                    <a:pt x="96" y="0"/>
                  </a:moveTo>
                  <a:cubicBezTo>
                    <a:pt x="96" y="254"/>
                    <a:pt x="96" y="254"/>
                    <a:pt x="96" y="254"/>
                  </a:cubicBezTo>
                  <a:cubicBezTo>
                    <a:pt x="15" y="285"/>
                    <a:pt x="15" y="285"/>
                    <a:pt x="15" y="285"/>
                  </a:cubicBezTo>
                  <a:cubicBezTo>
                    <a:pt x="15" y="285"/>
                    <a:pt x="0" y="252"/>
                    <a:pt x="16" y="228"/>
                  </a:cubicBezTo>
                  <a:cubicBezTo>
                    <a:pt x="32" y="203"/>
                    <a:pt x="55" y="162"/>
                    <a:pt x="55" y="162"/>
                  </a:cubicBezTo>
                  <a:cubicBezTo>
                    <a:pt x="36" y="161"/>
                    <a:pt x="36" y="161"/>
                    <a:pt x="36" y="161"/>
                  </a:cubicBezTo>
                  <a:cubicBezTo>
                    <a:pt x="36" y="161"/>
                    <a:pt x="18" y="157"/>
                    <a:pt x="31" y="138"/>
                  </a:cubicBezTo>
                  <a:cubicBezTo>
                    <a:pt x="47" y="115"/>
                    <a:pt x="66" y="88"/>
                    <a:pt x="66" y="88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36" y="84"/>
                    <a:pt x="56" y="57"/>
                  </a:cubicBezTo>
                  <a:cubicBezTo>
                    <a:pt x="79" y="27"/>
                    <a:pt x="96" y="0"/>
                    <a:pt x="9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5" name="Freeform 15">
              <a:extLst>
                <a:ext uri="{FF2B5EF4-FFF2-40B4-BE49-F238E27FC236}">
                  <a16:creationId xmlns:a16="http://schemas.microsoft.com/office/drawing/2014/main" id="{FE412756-82BA-45A2-BD53-32E0C788F2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5937" y="5543551"/>
              <a:ext cx="433388" cy="1150938"/>
            </a:xfrm>
            <a:custGeom>
              <a:avLst/>
              <a:gdLst>
                <a:gd name="T0" fmla="*/ 0 w 137"/>
                <a:gd name="T1" fmla="*/ 0 h 364"/>
                <a:gd name="T2" fmla="*/ 0 w 137"/>
                <a:gd name="T3" fmla="*/ 364 h 364"/>
                <a:gd name="T4" fmla="*/ 109 w 137"/>
                <a:gd name="T5" fmla="*/ 364 h 364"/>
                <a:gd name="T6" fmla="*/ 114 w 137"/>
                <a:gd name="T7" fmla="*/ 325 h 364"/>
                <a:gd name="T8" fmla="*/ 58 w 137"/>
                <a:gd name="T9" fmla="*/ 231 h 364"/>
                <a:gd name="T10" fmla="*/ 86 w 137"/>
                <a:gd name="T11" fmla="*/ 231 h 364"/>
                <a:gd name="T12" fmla="*/ 92 w 137"/>
                <a:gd name="T13" fmla="*/ 197 h 364"/>
                <a:gd name="T14" fmla="*/ 42 w 137"/>
                <a:gd name="T15" fmla="*/ 125 h 364"/>
                <a:gd name="T16" fmla="*/ 59 w 137"/>
                <a:gd name="T17" fmla="*/ 126 h 364"/>
                <a:gd name="T18" fmla="*/ 56 w 137"/>
                <a:gd name="T19" fmla="*/ 81 h 364"/>
                <a:gd name="T20" fmla="*/ 0 w 137"/>
                <a:gd name="T21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364">
                  <a:moveTo>
                    <a:pt x="0" y="0"/>
                  </a:moveTo>
                  <a:cubicBezTo>
                    <a:pt x="0" y="364"/>
                    <a:pt x="0" y="364"/>
                    <a:pt x="0" y="364"/>
                  </a:cubicBezTo>
                  <a:cubicBezTo>
                    <a:pt x="109" y="364"/>
                    <a:pt x="109" y="364"/>
                    <a:pt x="109" y="364"/>
                  </a:cubicBezTo>
                  <a:cubicBezTo>
                    <a:pt x="109" y="364"/>
                    <a:pt x="137" y="360"/>
                    <a:pt x="114" y="325"/>
                  </a:cubicBezTo>
                  <a:cubicBezTo>
                    <a:pt x="92" y="290"/>
                    <a:pt x="58" y="231"/>
                    <a:pt x="58" y="231"/>
                  </a:cubicBezTo>
                  <a:cubicBezTo>
                    <a:pt x="86" y="231"/>
                    <a:pt x="86" y="231"/>
                    <a:pt x="86" y="231"/>
                  </a:cubicBezTo>
                  <a:cubicBezTo>
                    <a:pt x="86" y="231"/>
                    <a:pt x="111" y="225"/>
                    <a:pt x="92" y="197"/>
                  </a:cubicBezTo>
                  <a:cubicBezTo>
                    <a:pt x="70" y="164"/>
                    <a:pt x="42" y="125"/>
                    <a:pt x="42" y="125"/>
                  </a:cubicBezTo>
                  <a:cubicBezTo>
                    <a:pt x="59" y="126"/>
                    <a:pt x="59" y="126"/>
                    <a:pt x="59" y="126"/>
                  </a:cubicBezTo>
                  <a:cubicBezTo>
                    <a:pt x="59" y="126"/>
                    <a:pt x="86" y="120"/>
                    <a:pt x="56" y="81"/>
                  </a:cubicBezTo>
                  <a:cubicBezTo>
                    <a:pt x="24" y="38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6" name="Freeform 16">
              <a:extLst>
                <a:ext uri="{FF2B5EF4-FFF2-40B4-BE49-F238E27FC236}">
                  <a16:creationId xmlns:a16="http://schemas.microsoft.com/office/drawing/2014/main" id="{A2B84760-FF3C-4C8B-8F00-BB9598D1200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4137" y="5543551"/>
              <a:ext cx="431800" cy="1150938"/>
            </a:xfrm>
            <a:custGeom>
              <a:avLst/>
              <a:gdLst>
                <a:gd name="T0" fmla="*/ 137 w 137"/>
                <a:gd name="T1" fmla="*/ 0 h 364"/>
                <a:gd name="T2" fmla="*/ 137 w 137"/>
                <a:gd name="T3" fmla="*/ 364 h 364"/>
                <a:gd name="T4" fmla="*/ 29 w 137"/>
                <a:gd name="T5" fmla="*/ 364 h 364"/>
                <a:gd name="T6" fmla="*/ 23 w 137"/>
                <a:gd name="T7" fmla="*/ 325 h 364"/>
                <a:gd name="T8" fmla="*/ 80 w 137"/>
                <a:gd name="T9" fmla="*/ 231 h 364"/>
                <a:gd name="T10" fmla="*/ 52 w 137"/>
                <a:gd name="T11" fmla="*/ 231 h 364"/>
                <a:gd name="T12" fmla="*/ 45 w 137"/>
                <a:gd name="T13" fmla="*/ 197 h 364"/>
                <a:gd name="T14" fmla="*/ 95 w 137"/>
                <a:gd name="T15" fmla="*/ 125 h 364"/>
                <a:gd name="T16" fmla="*/ 78 w 137"/>
                <a:gd name="T17" fmla="*/ 126 h 364"/>
                <a:gd name="T18" fmla="*/ 81 w 137"/>
                <a:gd name="T19" fmla="*/ 81 h 364"/>
                <a:gd name="T20" fmla="*/ 137 w 137"/>
                <a:gd name="T21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364">
                  <a:moveTo>
                    <a:pt x="137" y="0"/>
                  </a:moveTo>
                  <a:cubicBezTo>
                    <a:pt x="137" y="364"/>
                    <a:pt x="137" y="364"/>
                    <a:pt x="137" y="364"/>
                  </a:cubicBezTo>
                  <a:cubicBezTo>
                    <a:pt x="29" y="364"/>
                    <a:pt x="29" y="364"/>
                    <a:pt x="29" y="364"/>
                  </a:cubicBezTo>
                  <a:cubicBezTo>
                    <a:pt x="29" y="364"/>
                    <a:pt x="0" y="360"/>
                    <a:pt x="23" y="325"/>
                  </a:cubicBezTo>
                  <a:cubicBezTo>
                    <a:pt x="46" y="290"/>
                    <a:pt x="80" y="231"/>
                    <a:pt x="80" y="231"/>
                  </a:cubicBezTo>
                  <a:cubicBezTo>
                    <a:pt x="52" y="231"/>
                    <a:pt x="52" y="231"/>
                    <a:pt x="52" y="231"/>
                  </a:cubicBezTo>
                  <a:cubicBezTo>
                    <a:pt x="52" y="231"/>
                    <a:pt x="27" y="225"/>
                    <a:pt x="45" y="197"/>
                  </a:cubicBezTo>
                  <a:cubicBezTo>
                    <a:pt x="67" y="164"/>
                    <a:pt x="95" y="125"/>
                    <a:pt x="95" y="125"/>
                  </a:cubicBezTo>
                  <a:cubicBezTo>
                    <a:pt x="78" y="126"/>
                    <a:pt x="78" y="126"/>
                    <a:pt x="78" y="126"/>
                  </a:cubicBezTo>
                  <a:cubicBezTo>
                    <a:pt x="78" y="126"/>
                    <a:pt x="52" y="120"/>
                    <a:pt x="81" y="81"/>
                  </a:cubicBezTo>
                  <a:cubicBezTo>
                    <a:pt x="113" y="38"/>
                    <a:pt x="137" y="0"/>
                    <a:pt x="137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7" name="Freeform 17">
              <a:extLst>
                <a:ext uri="{FF2B5EF4-FFF2-40B4-BE49-F238E27FC236}">
                  <a16:creationId xmlns:a16="http://schemas.microsoft.com/office/drawing/2014/main" id="{4232C28E-22B7-4D2F-8A19-8E95FBBD2B11}"/>
                </a:ext>
              </a:extLst>
            </p:cNvPr>
            <p:cNvSpPr>
              <a:spLocks/>
            </p:cNvSpPr>
            <p:nvPr/>
          </p:nvSpPr>
          <p:spPr bwMode="auto">
            <a:xfrm>
              <a:off x="-1588" y="3141663"/>
              <a:ext cx="1373188" cy="1885950"/>
            </a:xfrm>
            <a:custGeom>
              <a:avLst/>
              <a:gdLst>
                <a:gd name="T0" fmla="*/ 156 w 435"/>
                <a:gd name="T1" fmla="*/ 59 h 596"/>
                <a:gd name="T2" fmla="*/ 106 w 435"/>
                <a:gd name="T3" fmla="*/ 109 h 596"/>
                <a:gd name="T4" fmla="*/ 39 w 435"/>
                <a:gd name="T5" fmla="*/ 87 h 596"/>
                <a:gd name="T6" fmla="*/ 0 w 435"/>
                <a:gd name="T7" fmla="*/ 142 h 596"/>
                <a:gd name="T8" fmla="*/ 0 w 435"/>
                <a:gd name="T9" fmla="*/ 511 h 596"/>
                <a:gd name="T10" fmla="*/ 9 w 435"/>
                <a:gd name="T11" fmla="*/ 510 h 596"/>
                <a:gd name="T12" fmla="*/ 57 w 435"/>
                <a:gd name="T13" fmla="*/ 577 h 596"/>
                <a:gd name="T14" fmla="*/ 131 w 435"/>
                <a:gd name="T15" fmla="*/ 454 h 596"/>
                <a:gd name="T16" fmla="*/ 237 w 435"/>
                <a:gd name="T17" fmla="*/ 510 h 596"/>
                <a:gd name="T18" fmla="*/ 278 w 435"/>
                <a:gd name="T19" fmla="*/ 537 h 596"/>
                <a:gd name="T20" fmla="*/ 435 w 435"/>
                <a:gd name="T21" fmla="*/ 326 h 596"/>
                <a:gd name="T22" fmla="*/ 212 w 435"/>
                <a:gd name="T23" fmla="*/ 32 h 596"/>
                <a:gd name="T24" fmla="*/ 156 w 435"/>
                <a:gd name="T25" fmla="*/ 59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5" h="596">
                  <a:moveTo>
                    <a:pt x="156" y="59"/>
                  </a:moveTo>
                  <a:cubicBezTo>
                    <a:pt x="169" y="117"/>
                    <a:pt x="130" y="133"/>
                    <a:pt x="106" y="109"/>
                  </a:cubicBezTo>
                  <a:cubicBezTo>
                    <a:pt x="82" y="85"/>
                    <a:pt x="37" y="54"/>
                    <a:pt x="39" y="87"/>
                  </a:cubicBezTo>
                  <a:cubicBezTo>
                    <a:pt x="40" y="112"/>
                    <a:pt x="23" y="141"/>
                    <a:pt x="0" y="142"/>
                  </a:cubicBezTo>
                  <a:cubicBezTo>
                    <a:pt x="0" y="511"/>
                    <a:pt x="0" y="511"/>
                    <a:pt x="0" y="511"/>
                  </a:cubicBezTo>
                  <a:cubicBezTo>
                    <a:pt x="3" y="511"/>
                    <a:pt x="6" y="510"/>
                    <a:pt x="9" y="510"/>
                  </a:cubicBezTo>
                  <a:cubicBezTo>
                    <a:pt x="53" y="508"/>
                    <a:pt x="57" y="558"/>
                    <a:pt x="57" y="577"/>
                  </a:cubicBezTo>
                  <a:cubicBezTo>
                    <a:pt x="58" y="596"/>
                    <a:pt x="91" y="469"/>
                    <a:pt x="131" y="454"/>
                  </a:cubicBezTo>
                  <a:cubicBezTo>
                    <a:pt x="171" y="440"/>
                    <a:pt x="238" y="474"/>
                    <a:pt x="237" y="510"/>
                  </a:cubicBezTo>
                  <a:cubicBezTo>
                    <a:pt x="237" y="535"/>
                    <a:pt x="259" y="540"/>
                    <a:pt x="278" y="537"/>
                  </a:cubicBezTo>
                  <a:cubicBezTo>
                    <a:pt x="336" y="460"/>
                    <a:pt x="392" y="384"/>
                    <a:pt x="435" y="326"/>
                  </a:cubicBezTo>
                  <a:cubicBezTo>
                    <a:pt x="347" y="212"/>
                    <a:pt x="267" y="105"/>
                    <a:pt x="212" y="32"/>
                  </a:cubicBezTo>
                  <a:cubicBezTo>
                    <a:pt x="212" y="32"/>
                    <a:pt x="142" y="0"/>
                    <a:pt x="156" y="5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8" name="Freeform 20">
              <a:extLst>
                <a:ext uri="{FF2B5EF4-FFF2-40B4-BE49-F238E27FC236}">
                  <a16:creationId xmlns:a16="http://schemas.microsoft.com/office/drawing/2014/main" id="{F2C17503-8720-4094-9F75-99318D5A7BB9}"/>
                </a:ext>
              </a:extLst>
            </p:cNvPr>
            <p:cNvSpPr>
              <a:spLocks/>
            </p:cNvSpPr>
            <p:nvPr/>
          </p:nvSpPr>
          <p:spPr bwMode="auto">
            <a:xfrm>
              <a:off x="-1588" y="2420938"/>
              <a:ext cx="669925" cy="1169988"/>
            </a:xfrm>
            <a:custGeom>
              <a:avLst/>
              <a:gdLst>
                <a:gd name="T0" fmla="*/ 39 w 212"/>
                <a:gd name="T1" fmla="*/ 315 h 370"/>
                <a:gd name="T2" fmla="*/ 106 w 212"/>
                <a:gd name="T3" fmla="*/ 337 h 370"/>
                <a:gd name="T4" fmla="*/ 156 w 212"/>
                <a:gd name="T5" fmla="*/ 287 h 370"/>
                <a:gd name="T6" fmla="*/ 212 w 212"/>
                <a:gd name="T7" fmla="*/ 260 h 370"/>
                <a:gd name="T8" fmla="*/ 54 w 212"/>
                <a:gd name="T9" fmla="*/ 49 h 370"/>
                <a:gd name="T10" fmla="*/ 0 w 212"/>
                <a:gd name="T11" fmla="*/ 6 h 370"/>
                <a:gd name="T12" fmla="*/ 0 w 212"/>
                <a:gd name="T13" fmla="*/ 370 h 370"/>
                <a:gd name="T14" fmla="*/ 39 w 212"/>
                <a:gd name="T15" fmla="*/ 315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2" h="370">
                  <a:moveTo>
                    <a:pt x="39" y="315"/>
                  </a:moveTo>
                  <a:cubicBezTo>
                    <a:pt x="37" y="282"/>
                    <a:pt x="82" y="313"/>
                    <a:pt x="106" y="337"/>
                  </a:cubicBezTo>
                  <a:cubicBezTo>
                    <a:pt x="130" y="361"/>
                    <a:pt x="169" y="345"/>
                    <a:pt x="156" y="287"/>
                  </a:cubicBezTo>
                  <a:cubicBezTo>
                    <a:pt x="142" y="228"/>
                    <a:pt x="212" y="260"/>
                    <a:pt x="212" y="260"/>
                  </a:cubicBezTo>
                  <a:cubicBezTo>
                    <a:pt x="130" y="150"/>
                    <a:pt x="67" y="66"/>
                    <a:pt x="54" y="49"/>
                  </a:cubicBezTo>
                  <a:cubicBezTo>
                    <a:pt x="17" y="0"/>
                    <a:pt x="0" y="6"/>
                    <a:pt x="0" y="6"/>
                  </a:cubicBezTo>
                  <a:cubicBezTo>
                    <a:pt x="0" y="370"/>
                    <a:pt x="0" y="370"/>
                    <a:pt x="0" y="370"/>
                  </a:cubicBezTo>
                  <a:cubicBezTo>
                    <a:pt x="23" y="369"/>
                    <a:pt x="40" y="340"/>
                    <a:pt x="39" y="315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9" name="Freeform 22">
              <a:extLst>
                <a:ext uri="{FF2B5EF4-FFF2-40B4-BE49-F238E27FC236}">
                  <a16:creationId xmlns:a16="http://schemas.microsoft.com/office/drawing/2014/main" id="{8E7A2796-B6CB-4AF8-8396-8232813CD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8975" y="3989388"/>
              <a:ext cx="1584325" cy="1535113"/>
            </a:xfrm>
            <a:custGeom>
              <a:avLst/>
              <a:gdLst>
                <a:gd name="T0" fmla="*/ 186 w 502"/>
                <a:gd name="T1" fmla="*/ 59 h 485"/>
                <a:gd name="T2" fmla="*/ 110 w 502"/>
                <a:gd name="T3" fmla="*/ 45 h 485"/>
                <a:gd name="T4" fmla="*/ 59 w 502"/>
                <a:gd name="T5" fmla="*/ 69 h 485"/>
                <a:gd name="T6" fmla="*/ 0 w 502"/>
                <a:gd name="T7" fmla="*/ 25 h 485"/>
                <a:gd name="T8" fmla="*/ 0 w 502"/>
                <a:gd name="T9" fmla="*/ 301 h 485"/>
                <a:gd name="T10" fmla="*/ 0 w 502"/>
                <a:gd name="T11" fmla="*/ 355 h 485"/>
                <a:gd name="T12" fmla="*/ 37 w 502"/>
                <a:gd name="T13" fmla="*/ 387 h 485"/>
                <a:gd name="T14" fmla="*/ 62 w 502"/>
                <a:gd name="T15" fmla="*/ 382 h 485"/>
                <a:gd name="T16" fmla="*/ 144 w 502"/>
                <a:gd name="T17" fmla="*/ 329 h 485"/>
                <a:gd name="T18" fmla="*/ 257 w 502"/>
                <a:gd name="T19" fmla="*/ 397 h 485"/>
                <a:gd name="T20" fmla="*/ 352 w 502"/>
                <a:gd name="T21" fmla="*/ 450 h 485"/>
                <a:gd name="T22" fmla="*/ 455 w 502"/>
                <a:gd name="T23" fmla="*/ 439 h 485"/>
                <a:gd name="T24" fmla="*/ 502 w 502"/>
                <a:gd name="T25" fmla="*/ 485 h 485"/>
                <a:gd name="T26" fmla="*/ 186 w 502"/>
                <a:gd name="T27" fmla="*/ 59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2" h="485">
                  <a:moveTo>
                    <a:pt x="186" y="59"/>
                  </a:moveTo>
                  <a:cubicBezTo>
                    <a:pt x="186" y="59"/>
                    <a:pt x="142" y="90"/>
                    <a:pt x="110" y="45"/>
                  </a:cubicBezTo>
                  <a:cubicBezTo>
                    <a:pt x="78" y="0"/>
                    <a:pt x="61" y="43"/>
                    <a:pt x="59" y="69"/>
                  </a:cubicBezTo>
                  <a:cubicBezTo>
                    <a:pt x="57" y="96"/>
                    <a:pt x="0" y="75"/>
                    <a:pt x="0" y="25"/>
                  </a:cubicBezTo>
                  <a:cubicBezTo>
                    <a:pt x="0" y="301"/>
                    <a:pt x="0" y="301"/>
                    <a:pt x="0" y="301"/>
                  </a:cubicBezTo>
                  <a:cubicBezTo>
                    <a:pt x="0" y="355"/>
                    <a:pt x="0" y="355"/>
                    <a:pt x="0" y="355"/>
                  </a:cubicBezTo>
                  <a:cubicBezTo>
                    <a:pt x="5" y="374"/>
                    <a:pt x="14" y="388"/>
                    <a:pt x="37" y="387"/>
                  </a:cubicBezTo>
                  <a:cubicBezTo>
                    <a:pt x="46" y="387"/>
                    <a:pt x="55" y="385"/>
                    <a:pt x="62" y="382"/>
                  </a:cubicBezTo>
                  <a:cubicBezTo>
                    <a:pt x="91" y="370"/>
                    <a:pt x="106" y="343"/>
                    <a:pt x="144" y="329"/>
                  </a:cubicBezTo>
                  <a:cubicBezTo>
                    <a:pt x="192" y="312"/>
                    <a:pt x="245" y="370"/>
                    <a:pt x="257" y="397"/>
                  </a:cubicBezTo>
                  <a:cubicBezTo>
                    <a:pt x="269" y="425"/>
                    <a:pt x="311" y="482"/>
                    <a:pt x="352" y="450"/>
                  </a:cubicBezTo>
                  <a:cubicBezTo>
                    <a:pt x="393" y="418"/>
                    <a:pt x="449" y="412"/>
                    <a:pt x="455" y="439"/>
                  </a:cubicBezTo>
                  <a:cubicBezTo>
                    <a:pt x="459" y="455"/>
                    <a:pt x="483" y="474"/>
                    <a:pt x="502" y="485"/>
                  </a:cubicBezTo>
                  <a:cubicBezTo>
                    <a:pt x="417" y="370"/>
                    <a:pt x="275" y="179"/>
                    <a:pt x="186" y="5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0" name="Freeform 23">
              <a:extLst>
                <a:ext uri="{FF2B5EF4-FFF2-40B4-BE49-F238E27FC236}">
                  <a16:creationId xmlns:a16="http://schemas.microsoft.com/office/drawing/2014/main" id="{F816DDC2-893F-4F7F-8A7F-D25E54423D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00" y="3914776"/>
              <a:ext cx="1082675" cy="1198563"/>
            </a:xfrm>
            <a:custGeom>
              <a:avLst/>
              <a:gdLst>
                <a:gd name="T0" fmla="*/ 306 w 343"/>
                <a:gd name="T1" fmla="*/ 77 h 379"/>
                <a:gd name="T2" fmla="*/ 229 w 343"/>
                <a:gd name="T3" fmla="*/ 90 h 379"/>
                <a:gd name="T4" fmla="*/ 184 w 343"/>
                <a:gd name="T5" fmla="*/ 80 h 379"/>
                <a:gd name="T6" fmla="*/ 165 w 343"/>
                <a:gd name="T7" fmla="*/ 72 h 379"/>
                <a:gd name="T8" fmla="*/ 165 w 343"/>
                <a:gd name="T9" fmla="*/ 72 h 379"/>
                <a:gd name="T10" fmla="*/ 157 w 343"/>
                <a:gd name="T11" fmla="*/ 82 h 379"/>
                <a:gd name="T12" fmla="*/ 0 w 343"/>
                <a:gd name="T13" fmla="*/ 293 h 379"/>
                <a:gd name="T14" fmla="*/ 23 w 343"/>
                <a:gd name="T15" fmla="*/ 282 h 379"/>
                <a:gd name="T16" fmla="*/ 118 w 343"/>
                <a:gd name="T17" fmla="*/ 234 h 379"/>
                <a:gd name="T18" fmla="*/ 173 w 343"/>
                <a:gd name="T19" fmla="*/ 315 h 379"/>
                <a:gd name="T20" fmla="*/ 263 w 343"/>
                <a:gd name="T21" fmla="*/ 333 h 379"/>
                <a:gd name="T22" fmla="*/ 323 w 343"/>
                <a:gd name="T23" fmla="*/ 299 h 379"/>
                <a:gd name="T24" fmla="*/ 333 w 343"/>
                <a:gd name="T25" fmla="*/ 313 h 379"/>
                <a:gd name="T26" fmla="*/ 343 w 343"/>
                <a:gd name="T27" fmla="*/ 379 h 379"/>
                <a:gd name="T28" fmla="*/ 343 w 343"/>
                <a:gd name="T29" fmla="*/ 325 h 379"/>
                <a:gd name="T30" fmla="*/ 343 w 343"/>
                <a:gd name="T31" fmla="*/ 49 h 379"/>
                <a:gd name="T32" fmla="*/ 306 w 343"/>
                <a:gd name="T33" fmla="*/ 77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3" h="379">
                  <a:moveTo>
                    <a:pt x="306" y="77"/>
                  </a:moveTo>
                  <a:cubicBezTo>
                    <a:pt x="295" y="142"/>
                    <a:pt x="225" y="135"/>
                    <a:pt x="229" y="90"/>
                  </a:cubicBezTo>
                  <a:cubicBezTo>
                    <a:pt x="233" y="45"/>
                    <a:pt x="224" y="61"/>
                    <a:pt x="184" y="80"/>
                  </a:cubicBezTo>
                  <a:cubicBezTo>
                    <a:pt x="144" y="100"/>
                    <a:pt x="165" y="72"/>
                    <a:pt x="165" y="72"/>
                  </a:cubicBezTo>
                  <a:cubicBezTo>
                    <a:pt x="165" y="72"/>
                    <a:pt x="165" y="72"/>
                    <a:pt x="165" y="72"/>
                  </a:cubicBezTo>
                  <a:cubicBezTo>
                    <a:pt x="162" y="75"/>
                    <a:pt x="160" y="79"/>
                    <a:pt x="157" y="82"/>
                  </a:cubicBezTo>
                  <a:cubicBezTo>
                    <a:pt x="114" y="140"/>
                    <a:pt x="58" y="216"/>
                    <a:pt x="0" y="293"/>
                  </a:cubicBezTo>
                  <a:cubicBezTo>
                    <a:pt x="9" y="291"/>
                    <a:pt x="18" y="287"/>
                    <a:pt x="23" y="282"/>
                  </a:cubicBezTo>
                  <a:cubicBezTo>
                    <a:pt x="37" y="266"/>
                    <a:pt x="93" y="224"/>
                    <a:pt x="118" y="234"/>
                  </a:cubicBezTo>
                  <a:cubicBezTo>
                    <a:pt x="144" y="244"/>
                    <a:pt x="160" y="288"/>
                    <a:pt x="173" y="315"/>
                  </a:cubicBezTo>
                  <a:cubicBezTo>
                    <a:pt x="185" y="342"/>
                    <a:pt x="242" y="360"/>
                    <a:pt x="263" y="333"/>
                  </a:cubicBezTo>
                  <a:cubicBezTo>
                    <a:pt x="279" y="312"/>
                    <a:pt x="307" y="292"/>
                    <a:pt x="323" y="299"/>
                  </a:cubicBezTo>
                  <a:cubicBezTo>
                    <a:pt x="328" y="301"/>
                    <a:pt x="331" y="305"/>
                    <a:pt x="333" y="313"/>
                  </a:cubicBezTo>
                  <a:cubicBezTo>
                    <a:pt x="338" y="330"/>
                    <a:pt x="337" y="358"/>
                    <a:pt x="343" y="379"/>
                  </a:cubicBezTo>
                  <a:cubicBezTo>
                    <a:pt x="343" y="325"/>
                    <a:pt x="343" y="325"/>
                    <a:pt x="343" y="325"/>
                  </a:cubicBezTo>
                  <a:cubicBezTo>
                    <a:pt x="343" y="49"/>
                    <a:pt x="343" y="49"/>
                    <a:pt x="343" y="49"/>
                  </a:cubicBezTo>
                  <a:cubicBezTo>
                    <a:pt x="343" y="0"/>
                    <a:pt x="317" y="12"/>
                    <a:pt x="306" y="7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1" name="Freeform 24">
              <a:extLst>
                <a:ext uri="{FF2B5EF4-FFF2-40B4-BE49-F238E27FC236}">
                  <a16:creationId xmlns:a16="http://schemas.microsoft.com/office/drawing/2014/main" id="{E58A3C62-EFB9-4A14-BFDB-FD6600893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8975" y="3465513"/>
              <a:ext cx="587375" cy="828675"/>
            </a:xfrm>
            <a:custGeom>
              <a:avLst/>
              <a:gdLst>
                <a:gd name="T0" fmla="*/ 59 w 186"/>
                <a:gd name="T1" fmla="*/ 235 h 262"/>
                <a:gd name="T2" fmla="*/ 110 w 186"/>
                <a:gd name="T3" fmla="*/ 211 h 262"/>
                <a:gd name="T4" fmla="*/ 186 w 186"/>
                <a:gd name="T5" fmla="*/ 225 h 262"/>
                <a:gd name="T6" fmla="*/ 61 w 186"/>
                <a:gd name="T7" fmla="*/ 56 h 262"/>
                <a:gd name="T8" fmla="*/ 0 w 186"/>
                <a:gd name="T9" fmla="*/ 7 h 262"/>
                <a:gd name="T10" fmla="*/ 0 w 186"/>
                <a:gd name="T11" fmla="*/ 191 h 262"/>
                <a:gd name="T12" fmla="*/ 59 w 186"/>
                <a:gd name="T13" fmla="*/ 235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6" h="262">
                  <a:moveTo>
                    <a:pt x="59" y="235"/>
                  </a:moveTo>
                  <a:cubicBezTo>
                    <a:pt x="61" y="209"/>
                    <a:pt x="78" y="166"/>
                    <a:pt x="110" y="211"/>
                  </a:cubicBezTo>
                  <a:cubicBezTo>
                    <a:pt x="142" y="256"/>
                    <a:pt x="186" y="225"/>
                    <a:pt x="186" y="225"/>
                  </a:cubicBezTo>
                  <a:cubicBezTo>
                    <a:pt x="125" y="142"/>
                    <a:pt x="75" y="75"/>
                    <a:pt x="61" y="56"/>
                  </a:cubicBezTo>
                  <a:cubicBezTo>
                    <a:pt x="18" y="0"/>
                    <a:pt x="0" y="7"/>
                    <a:pt x="0" y="7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241"/>
                    <a:pt x="57" y="262"/>
                    <a:pt x="59" y="235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2" name="Freeform 25">
              <a:extLst>
                <a:ext uri="{FF2B5EF4-FFF2-40B4-BE49-F238E27FC236}">
                  <a16:creationId xmlns:a16="http://schemas.microsoft.com/office/drawing/2014/main" id="{997927EB-07A8-45A2-9074-B89DA545F7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0325" y="3465513"/>
              <a:ext cx="628650" cy="898525"/>
            </a:xfrm>
            <a:custGeom>
              <a:avLst/>
              <a:gdLst>
                <a:gd name="T0" fmla="*/ 40 w 199"/>
                <a:gd name="T1" fmla="*/ 222 h 284"/>
                <a:gd name="T2" fmla="*/ 85 w 199"/>
                <a:gd name="T3" fmla="*/ 232 h 284"/>
                <a:gd name="T4" fmla="*/ 162 w 199"/>
                <a:gd name="T5" fmla="*/ 219 h 284"/>
                <a:gd name="T6" fmla="*/ 199 w 199"/>
                <a:gd name="T7" fmla="*/ 191 h 284"/>
                <a:gd name="T8" fmla="*/ 199 w 199"/>
                <a:gd name="T9" fmla="*/ 7 h 284"/>
                <a:gd name="T10" fmla="*/ 138 w 199"/>
                <a:gd name="T11" fmla="*/ 56 h 284"/>
                <a:gd name="T12" fmla="*/ 21 w 199"/>
                <a:gd name="T13" fmla="*/ 214 h 284"/>
                <a:gd name="T14" fmla="*/ 21 w 199"/>
                <a:gd name="T15" fmla="*/ 214 h 284"/>
                <a:gd name="T16" fmla="*/ 40 w 199"/>
                <a:gd name="T17" fmla="*/ 222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284">
                  <a:moveTo>
                    <a:pt x="40" y="222"/>
                  </a:moveTo>
                  <a:cubicBezTo>
                    <a:pt x="80" y="203"/>
                    <a:pt x="89" y="187"/>
                    <a:pt x="85" y="232"/>
                  </a:cubicBezTo>
                  <a:cubicBezTo>
                    <a:pt x="81" y="277"/>
                    <a:pt x="151" y="284"/>
                    <a:pt x="162" y="219"/>
                  </a:cubicBezTo>
                  <a:cubicBezTo>
                    <a:pt x="173" y="154"/>
                    <a:pt x="199" y="142"/>
                    <a:pt x="199" y="191"/>
                  </a:cubicBezTo>
                  <a:cubicBezTo>
                    <a:pt x="199" y="7"/>
                    <a:pt x="199" y="7"/>
                    <a:pt x="199" y="7"/>
                  </a:cubicBezTo>
                  <a:cubicBezTo>
                    <a:pt x="199" y="7"/>
                    <a:pt x="181" y="0"/>
                    <a:pt x="138" y="56"/>
                  </a:cubicBezTo>
                  <a:cubicBezTo>
                    <a:pt x="124" y="74"/>
                    <a:pt x="78" y="136"/>
                    <a:pt x="21" y="214"/>
                  </a:cubicBezTo>
                  <a:cubicBezTo>
                    <a:pt x="21" y="214"/>
                    <a:pt x="21" y="214"/>
                    <a:pt x="21" y="214"/>
                  </a:cubicBezTo>
                  <a:cubicBezTo>
                    <a:pt x="21" y="214"/>
                    <a:pt x="0" y="242"/>
                    <a:pt x="40" y="222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3" name="Freeform 26">
              <a:extLst>
                <a:ext uri="{FF2B5EF4-FFF2-40B4-BE49-F238E27FC236}">
                  <a16:creationId xmlns:a16="http://schemas.microsoft.com/office/drawing/2014/main" id="{05B8AA15-857D-4CD9-9BD8-91AAFC3E6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5737" y="6099176"/>
              <a:ext cx="203200" cy="79375"/>
            </a:xfrm>
            <a:custGeom>
              <a:avLst/>
              <a:gdLst>
                <a:gd name="T0" fmla="*/ 64 w 64"/>
                <a:gd name="T1" fmla="*/ 25 h 25"/>
                <a:gd name="T2" fmla="*/ 44 w 64"/>
                <a:gd name="T3" fmla="*/ 0 h 25"/>
                <a:gd name="T4" fmla="*/ 0 w 64"/>
                <a:gd name="T5" fmla="*/ 13 h 25"/>
                <a:gd name="T6" fmla="*/ 64 w 64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25">
                  <a:moveTo>
                    <a:pt x="64" y="25"/>
                  </a:moveTo>
                  <a:cubicBezTo>
                    <a:pt x="64" y="25"/>
                    <a:pt x="57" y="16"/>
                    <a:pt x="44" y="0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64" y="25"/>
                  </a:lnTo>
                  <a:close/>
                </a:path>
              </a:pathLst>
            </a:custGeom>
            <a:solidFill>
              <a:srgbClr val="61C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4" name="Freeform 27">
              <a:extLst>
                <a:ext uri="{FF2B5EF4-FFF2-40B4-BE49-F238E27FC236}">
                  <a16:creationId xmlns:a16="http://schemas.microsoft.com/office/drawing/2014/main" id="{F5119DD2-014E-4B6A-9AE3-5294F939D9E4}"/>
                </a:ext>
              </a:extLst>
            </p:cNvPr>
            <p:cNvSpPr>
              <a:spLocks/>
            </p:cNvSpPr>
            <p:nvPr/>
          </p:nvSpPr>
          <p:spPr bwMode="auto">
            <a:xfrm>
              <a:off x="-1588" y="4533901"/>
              <a:ext cx="877888" cy="1144588"/>
            </a:xfrm>
            <a:custGeom>
              <a:avLst/>
              <a:gdLst>
                <a:gd name="T0" fmla="*/ 237 w 278"/>
                <a:gd name="T1" fmla="*/ 70 h 362"/>
                <a:gd name="T2" fmla="*/ 131 w 278"/>
                <a:gd name="T3" fmla="*/ 14 h 362"/>
                <a:gd name="T4" fmla="*/ 57 w 278"/>
                <a:gd name="T5" fmla="*/ 137 h 362"/>
                <a:gd name="T6" fmla="*/ 9 w 278"/>
                <a:gd name="T7" fmla="*/ 70 h 362"/>
                <a:gd name="T8" fmla="*/ 0 w 278"/>
                <a:gd name="T9" fmla="*/ 71 h 362"/>
                <a:gd name="T10" fmla="*/ 0 w 278"/>
                <a:gd name="T11" fmla="*/ 347 h 362"/>
                <a:gd name="T12" fmla="*/ 79 w 278"/>
                <a:gd name="T13" fmla="*/ 362 h 362"/>
                <a:gd name="T14" fmla="*/ 278 w 278"/>
                <a:gd name="T15" fmla="*/ 97 h 362"/>
                <a:gd name="T16" fmla="*/ 237 w 278"/>
                <a:gd name="T17" fmla="*/ 70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362">
                  <a:moveTo>
                    <a:pt x="237" y="70"/>
                  </a:moveTo>
                  <a:cubicBezTo>
                    <a:pt x="238" y="34"/>
                    <a:pt x="171" y="0"/>
                    <a:pt x="131" y="14"/>
                  </a:cubicBezTo>
                  <a:cubicBezTo>
                    <a:pt x="91" y="29"/>
                    <a:pt x="58" y="156"/>
                    <a:pt x="57" y="137"/>
                  </a:cubicBezTo>
                  <a:cubicBezTo>
                    <a:pt x="57" y="118"/>
                    <a:pt x="53" y="68"/>
                    <a:pt x="9" y="70"/>
                  </a:cubicBezTo>
                  <a:cubicBezTo>
                    <a:pt x="6" y="70"/>
                    <a:pt x="3" y="71"/>
                    <a:pt x="0" y="71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79" y="362"/>
                    <a:pt x="79" y="362"/>
                    <a:pt x="79" y="362"/>
                  </a:cubicBezTo>
                  <a:cubicBezTo>
                    <a:pt x="129" y="295"/>
                    <a:pt x="204" y="195"/>
                    <a:pt x="278" y="97"/>
                  </a:cubicBezTo>
                  <a:cubicBezTo>
                    <a:pt x="259" y="100"/>
                    <a:pt x="237" y="95"/>
                    <a:pt x="237" y="7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5" name="Freeform 29">
              <a:extLst>
                <a:ext uri="{FF2B5EF4-FFF2-40B4-BE49-F238E27FC236}">
                  <a16:creationId xmlns:a16="http://schemas.microsoft.com/office/drawing/2014/main" id="{8E8F9AF3-0B4B-46AB-82A2-81C4BCE03F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8975" y="4976813"/>
              <a:ext cx="1812925" cy="1163638"/>
            </a:xfrm>
            <a:custGeom>
              <a:avLst/>
              <a:gdLst>
                <a:gd name="T0" fmla="*/ 502 w 574"/>
                <a:gd name="T1" fmla="*/ 173 h 368"/>
                <a:gd name="T2" fmla="*/ 455 w 574"/>
                <a:gd name="T3" fmla="*/ 127 h 368"/>
                <a:gd name="T4" fmla="*/ 352 w 574"/>
                <a:gd name="T5" fmla="*/ 138 h 368"/>
                <a:gd name="T6" fmla="*/ 257 w 574"/>
                <a:gd name="T7" fmla="*/ 85 h 368"/>
                <a:gd name="T8" fmla="*/ 144 w 574"/>
                <a:gd name="T9" fmla="*/ 17 h 368"/>
                <a:gd name="T10" fmla="*/ 62 w 574"/>
                <a:gd name="T11" fmla="*/ 70 h 368"/>
                <a:gd name="T12" fmla="*/ 37 w 574"/>
                <a:gd name="T13" fmla="*/ 75 h 368"/>
                <a:gd name="T14" fmla="*/ 0 w 574"/>
                <a:gd name="T15" fmla="*/ 43 h 368"/>
                <a:gd name="T16" fmla="*/ 0 w 574"/>
                <a:gd name="T17" fmla="*/ 323 h 368"/>
                <a:gd name="T18" fmla="*/ 237 w 574"/>
                <a:gd name="T19" fmla="*/ 368 h 368"/>
                <a:gd name="T20" fmla="*/ 281 w 574"/>
                <a:gd name="T21" fmla="*/ 355 h 368"/>
                <a:gd name="T22" fmla="*/ 574 w 574"/>
                <a:gd name="T23" fmla="*/ 269 h 368"/>
                <a:gd name="T24" fmla="*/ 502 w 574"/>
                <a:gd name="T25" fmla="*/ 173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368">
                  <a:moveTo>
                    <a:pt x="502" y="173"/>
                  </a:moveTo>
                  <a:cubicBezTo>
                    <a:pt x="483" y="162"/>
                    <a:pt x="459" y="143"/>
                    <a:pt x="455" y="127"/>
                  </a:cubicBezTo>
                  <a:cubicBezTo>
                    <a:pt x="449" y="100"/>
                    <a:pt x="393" y="106"/>
                    <a:pt x="352" y="138"/>
                  </a:cubicBezTo>
                  <a:cubicBezTo>
                    <a:pt x="311" y="170"/>
                    <a:pt x="269" y="113"/>
                    <a:pt x="257" y="85"/>
                  </a:cubicBezTo>
                  <a:cubicBezTo>
                    <a:pt x="245" y="58"/>
                    <a:pt x="192" y="0"/>
                    <a:pt x="144" y="17"/>
                  </a:cubicBezTo>
                  <a:cubicBezTo>
                    <a:pt x="106" y="31"/>
                    <a:pt x="91" y="58"/>
                    <a:pt x="62" y="70"/>
                  </a:cubicBezTo>
                  <a:cubicBezTo>
                    <a:pt x="55" y="73"/>
                    <a:pt x="46" y="75"/>
                    <a:pt x="37" y="75"/>
                  </a:cubicBezTo>
                  <a:cubicBezTo>
                    <a:pt x="14" y="76"/>
                    <a:pt x="5" y="62"/>
                    <a:pt x="0" y="43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237" y="368"/>
                    <a:pt x="237" y="368"/>
                    <a:pt x="237" y="368"/>
                  </a:cubicBezTo>
                  <a:cubicBezTo>
                    <a:pt x="281" y="355"/>
                    <a:pt x="281" y="355"/>
                    <a:pt x="281" y="355"/>
                  </a:cubicBezTo>
                  <a:cubicBezTo>
                    <a:pt x="574" y="269"/>
                    <a:pt x="574" y="269"/>
                    <a:pt x="574" y="269"/>
                  </a:cubicBezTo>
                  <a:cubicBezTo>
                    <a:pt x="574" y="269"/>
                    <a:pt x="545" y="231"/>
                    <a:pt x="502" y="17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6" name="Freeform 30">
              <a:extLst>
                <a:ext uri="{FF2B5EF4-FFF2-40B4-BE49-F238E27FC236}">
                  <a16:creationId xmlns:a16="http://schemas.microsoft.com/office/drawing/2014/main" id="{246BD6FF-D1D2-41FA-B46E-F226E4D26C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650" y="4622801"/>
              <a:ext cx="1711325" cy="1376363"/>
            </a:xfrm>
            <a:custGeom>
              <a:avLst/>
              <a:gdLst>
                <a:gd name="T0" fmla="*/ 532 w 542"/>
                <a:gd name="T1" fmla="*/ 89 h 435"/>
                <a:gd name="T2" fmla="*/ 522 w 542"/>
                <a:gd name="T3" fmla="*/ 75 h 435"/>
                <a:gd name="T4" fmla="*/ 462 w 542"/>
                <a:gd name="T5" fmla="*/ 109 h 435"/>
                <a:gd name="T6" fmla="*/ 372 w 542"/>
                <a:gd name="T7" fmla="*/ 91 h 435"/>
                <a:gd name="T8" fmla="*/ 317 w 542"/>
                <a:gd name="T9" fmla="*/ 10 h 435"/>
                <a:gd name="T10" fmla="*/ 222 w 542"/>
                <a:gd name="T11" fmla="*/ 58 h 435"/>
                <a:gd name="T12" fmla="*/ 199 w 542"/>
                <a:gd name="T13" fmla="*/ 69 h 435"/>
                <a:gd name="T14" fmla="*/ 0 w 542"/>
                <a:gd name="T15" fmla="*/ 334 h 435"/>
                <a:gd name="T16" fmla="*/ 542 w 542"/>
                <a:gd name="T17" fmla="*/ 435 h 435"/>
                <a:gd name="T18" fmla="*/ 542 w 542"/>
                <a:gd name="T19" fmla="*/ 155 h 435"/>
                <a:gd name="T20" fmla="*/ 532 w 542"/>
                <a:gd name="T21" fmla="*/ 89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2" h="435">
                  <a:moveTo>
                    <a:pt x="532" y="89"/>
                  </a:moveTo>
                  <a:cubicBezTo>
                    <a:pt x="530" y="81"/>
                    <a:pt x="527" y="77"/>
                    <a:pt x="522" y="75"/>
                  </a:cubicBezTo>
                  <a:cubicBezTo>
                    <a:pt x="506" y="68"/>
                    <a:pt x="478" y="88"/>
                    <a:pt x="462" y="109"/>
                  </a:cubicBezTo>
                  <a:cubicBezTo>
                    <a:pt x="441" y="136"/>
                    <a:pt x="384" y="118"/>
                    <a:pt x="372" y="91"/>
                  </a:cubicBezTo>
                  <a:cubicBezTo>
                    <a:pt x="359" y="64"/>
                    <a:pt x="343" y="20"/>
                    <a:pt x="317" y="10"/>
                  </a:cubicBezTo>
                  <a:cubicBezTo>
                    <a:pt x="292" y="0"/>
                    <a:pt x="236" y="42"/>
                    <a:pt x="222" y="58"/>
                  </a:cubicBezTo>
                  <a:cubicBezTo>
                    <a:pt x="217" y="63"/>
                    <a:pt x="208" y="67"/>
                    <a:pt x="199" y="69"/>
                  </a:cubicBezTo>
                  <a:cubicBezTo>
                    <a:pt x="125" y="167"/>
                    <a:pt x="50" y="267"/>
                    <a:pt x="0" y="334"/>
                  </a:cubicBezTo>
                  <a:cubicBezTo>
                    <a:pt x="542" y="435"/>
                    <a:pt x="542" y="435"/>
                    <a:pt x="542" y="435"/>
                  </a:cubicBezTo>
                  <a:cubicBezTo>
                    <a:pt x="542" y="155"/>
                    <a:pt x="542" y="155"/>
                    <a:pt x="542" y="155"/>
                  </a:cubicBezTo>
                  <a:cubicBezTo>
                    <a:pt x="536" y="134"/>
                    <a:pt x="537" y="106"/>
                    <a:pt x="532" y="8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7" name="Freeform: Shape 546">
              <a:extLst>
                <a:ext uri="{FF2B5EF4-FFF2-40B4-BE49-F238E27FC236}">
                  <a16:creationId xmlns:a16="http://schemas.microsoft.com/office/drawing/2014/main" id="{FEE2980E-607C-434C-BCCC-8EA020BE83EF}"/>
                </a:ext>
              </a:extLst>
            </p:cNvPr>
            <p:cNvSpPr>
              <a:spLocks/>
            </p:cNvSpPr>
            <p:nvPr/>
          </p:nvSpPr>
          <p:spPr bwMode="auto">
            <a:xfrm>
              <a:off x="-7143" y="5238751"/>
              <a:ext cx="5025231" cy="1287463"/>
            </a:xfrm>
            <a:custGeom>
              <a:avLst/>
              <a:gdLst>
                <a:gd name="connsiteX0" fmla="*/ 475456 w 5025231"/>
                <a:gd name="connsiteY0" fmla="*/ 0 h 1287463"/>
                <a:gd name="connsiteX1" fmla="*/ 5025231 w 5025231"/>
                <a:gd name="connsiteY1" fmla="*/ 1287463 h 1287463"/>
                <a:gd name="connsiteX2" fmla="*/ 144442 w 5025231"/>
                <a:gd name="connsiteY2" fmla="*/ 1287463 h 1287463"/>
                <a:gd name="connsiteX3" fmla="*/ 0 w 5025231"/>
                <a:gd name="connsiteY3" fmla="*/ 1287463 h 1287463"/>
                <a:gd name="connsiteX4" fmla="*/ 0 w 5025231"/>
                <a:gd name="connsiteY4" fmla="*/ 10740 h 1287463"/>
                <a:gd name="connsiteX5" fmla="*/ 94270 w 5025231"/>
                <a:gd name="connsiteY5" fmla="*/ 6153 h 1287463"/>
                <a:gd name="connsiteX6" fmla="*/ 475456 w 5025231"/>
                <a:gd name="connsiteY6" fmla="*/ 0 h 1287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025231" h="1287463">
                  <a:moveTo>
                    <a:pt x="475456" y="0"/>
                  </a:moveTo>
                  <a:cubicBezTo>
                    <a:pt x="2527749" y="0"/>
                    <a:pt x="4286406" y="531435"/>
                    <a:pt x="5025231" y="1287463"/>
                  </a:cubicBezTo>
                  <a:cubicBezTo>
                    <a:pt x="5025231" y="1287463"/>
                    <a:pt x="5025231" y="1287463"/>
                    <a:pt x="144442" y="1287463"/>
                  </a:cubicBezTo>
                  <a:lnTo>
                    <a:pt x="0" y="1287463"/>
                  </a:lnTo>
                  <a:lnTo>
                    <a:pt x="0" y="10740"/>
                  </a:lnTo>
                  <a:lnTo>
                    <a:pt x="94270" y="6153"/>
                  </a:lnTo>
                  <a:cubicBezTo>
                    <a:pt x="220066" y="2076"/>
                    <a:pt x="347188" y="0"/>
                    <a:pt x="4754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/>
            </a:p>
          </p:txBody>
        </p:sp>
        <p:sp>
          <p:nvSpPr>
            <p:cNvPr id="548" name="Freeform: Shape 547">
              <a:extLst>
                <a:ext uri="{FF2B5EF4-FFF2-40B4-BE49-F238E27FC236}">
                  <a16:creationId xmlns:a16="http://schemas.microsoft.com/office/drawing/2014/main" id="{A7E3D157-F11C-4517-802A-FAA212D0E478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114" y="6435726"/>
              <a:ext cx="3770314" cy="84138"/>
            </a:xfrm>
            <a:custGeom>
              <a:avLst/>
              <a:gdLst>
                <a:gd name="connsiteX0" fmla="*/ 0 w 3770314"/>
                <a:gd name="connsiteY0" fmla="*/ 0 h 84138"/>
                <a:gd name="connsiteX1" fmla="*/ 283860 w 3770314"/>
                <a:gd name="connsiteY1" fmla="*/ 0 h 84138"/>
                <a:gd name="connsiteX2" fmla="*/ 3716636 w 3770314"/>
                <a:gd name="connsiteY2" fmla="*/ 0 h 84138"/>
                <a:gd name="connsiteX3" fmla="*/ 3770314 w 3770314"/>
                <a:gd name="connsiteY3" fmla="*/ 40511 h 84138"/>
                <a:gd name="connsiteX4" fmla="*/ 3716636 w 3770314"/>
                <a:gd name="connsiteY4" fmla="*/ 84138 h 84138"/>
                <a:gd name="connsiteX5" fmla="*/ 467368 w 3770314"/>
                <a:gd name="connsiteY5" fmla="*/ 84138 h 84138"/>
                <a:gd name="connsiteX6" fmla="*/ 0 w 3770314"/>
                <a:gd name="connsiteY6" fmla="*/ 84138 h 8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70314" h="84138">
                  <a:moveTo>
                    <a:pt x="0" y="0"/>
                  </a:moveTo>
                  <a:lnTo>
                    <a:pt x="283860" y="0"/>
                  </a:lnTo>
                  <a:cubicBezTo>
                    <a:pt x="3716636" y="0"/>
                    <a:pt x="3716636" y="0"/>
                    <a:pt x="3716636" y="0"/>
                  </a:cubicBezTo>
                  <a:cubicBezTo>
                    <a:pt x="3745054" y="0"/>
                    <a:pt x="3770314" y="18698"/>
                    <a:pt x="3770314" y="40511"/>
                  </a:cubicBezTo>
                  <a:cubicBezTo>
                    <a:pt x="3770314" y="65441"/>
                    <a:pt x="3745054" y="84138"/>
                    <a:pt x="3716636" y="84138"/>
                  </a:cubicBezTo>
                  <a:cubicBezTo>
                    <a:pt x="2445237" y="84138"/>
                    <a:pt x="1372495" y="84138"/>
                    <a:pt x="467368" y="84138"/>
                  </a:cubicBezTo>
                  <a:lnTo>
                    <a:pt x="0" y="84138"/>
                  </a:lnTo>
                  <a:close/>
                </a:path>
              </a:pathLst>
            </a:custGeom>
            <a:solidFill>
              <a:srgbClr val="8BA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/>
            </a:p>
          </p:txBody>
        </p:sp>
        <p:sp>
          <p:nvSpPr>
            <p:cNvPr id="549" name="Freeform 33">
              <a:extLst>
                <a:ext uri="{FF2B5EF4-FFF2-40B4-BE49-F238E27FC236}">
                  <a16:creationId xmlns:a16="http://schemas.microsoft.com/office/drawing/2014/main" id="{FE9466D9-EEF2-4EF4-90A3-97C70FDA0F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2362" y="4354513"/>
              <a:ext cx="498475" cy="1817688"/>
            </a:xfrm>
            <a:custGeom>
              <a:avLst/>
              <a:gdLst>
                <a:gd name="T0" fmla="*/ 56 w 158"/>
                <a:gd name="T1" fmla="*/ 548 h 575"/>
                <a:gd name="T2" fmla="*/ 59 w 158"/>
                <a:gd name="T3" fmla="*/ 575 h 575"/>
                <a:gd name="T4" fmla="*/ 106 w 158"/>
                <a:gd name="T5" fmla="*/ 497 h 575"/>
                <a:gd name="T6" fmla="*/ 69 w 158"/>
                <a:gd name="T7" fmla="*/ 496 h 575"/>
                <a:gd name="T8" fmla="*/ 61 w 158"/>
                <a:gd name="T9" fmla="*/ 451 h 575"/>
                <a:gd name="T10" fmla="*/ 126 w 158"/>
                <a:gd name="T11" fmla="*/ 357 h 575"/>
                <a:gd name="T12" fmla="*/ 104 w 158"/>
                <a:gd name="T13" fmla="*/ 358 h 575"/>
                <a:gd name="T14" fmla="*/ 108 w 158"/>
                <a:gd name="T15" fmla="*/ 299 h 575"/>
                <a:gd name="T16" fmla="*/ 117 w 158"/>
                <a:gd name="T17" fmla="*/ 287 h 575"/>
                <a:gd name="T18" fmla="*/ 77 w 158"/>
                <a:gd name="T19" fmla="*/ 230 h 575"/>
                <a:gd name="T20" fmla="*/ 109 w 158"/>
                <a:gd name="T21" fmla="*/ 231 h 575"/>
                <a:gd name="T22" fmla="*/ 104 w 158"/>
                <a:gd name="T23" fmla="*/ 149 h 575"/>
                <a:gd name="T24" fmla="*/ 0 w 158"/>
                <a:gd name="T25" fmla="*/ 0 h 575"/>
                <a:gd name="T26" fmla="*/ 0 w 158"/>
                <a:gd name="T27" fmla="*/ 527 h 575"/>
                <a:gd name="T28" fmla="*/ 56 w 158"/>
                <a:gd name="T29" fmla="*/ 548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8" h="575">
                  <a:moveTo>
                    <a:pt x="56" y="548"/>
                  </a:moveTo>
                  <a:cubicBezTo>
                    <a:pt x="57" y="559"/>
                    <a:pt x="58" y="568"/>
                    <a:pt x="59" y="575"/>
                  </a:cubicBezTo>
                  <a:cubicBezTo>
                    <a:pt x="83" y="536"/>
                    <a:pt x="106" y="497"/>
                    <a:pt x="106" y="497"/>
                  </a:cubicBezTo>
                  <a:cubicBezTo>
                    <a:pt x="69" y="496"/>
                    <a:pt x="69" y="496"/>
                    <a:pt x="69" y="496"/>
                  </a:cubicBezTo>
                  <a:cubicBezTo>
                    <a:pt x="69" y="496"/>
                    <a:pt x="36" y="488"/>
                    <a:pt x="61" y="451"/>
                  </a:cubicBezTo>
                  <a:cubicBezTo>
                    <a:pt x="89" y="409"/>
                    <a:pt x="126" y="357"/>
                    <a:pt x="126" y="357"/>
                  </a:cubicBezTo>
                  <a:cubicBezTo>
                    <a:pt x="104" y="358"/>
                    <a:pt x="104" y="358"/>
                    <a:pt x="104" y="358"/>
                  </a:cubicBezTo>
                  <a:cubicBezTo>
                    <a:pt x="104" y="358"/>
                    <a:pt x="69" y="351"/>
                    <a:pt x="108" y="299"/>
                  </a:cubicBezTo>
                  <a:cubicBezTo>
                    <a:pt x="111" y="295"/>
                    <a:pt x="114" y="291"/>
                    <a:pt x="117" y="287"/>
                  </a:cubicBezTo>
                  <a:cubicBezTo>
                    <a:pt x="95" y="255"/>
                    <a:pt x="77" y="230"/>
                    <a:pt x="77" y="230"/>
                  </a:cubicBezTo>
                  <a:cubicBezTo>
                    <a:pt x="109" y="231"/>
                    <a:pt x="109" y="231"/>
                    <a:pt x="109" y="231"/>
                  </a:cubicBezTo>
                  <a:cubicBezTo>
                    <a:pt x="109" y="231"/>
                    <a:pt x="158" y="222"/>
                    <a:pt x="104" y="149"/>
                  </a:cubicBezTo>
                  <a:cubicBezTo>
                    <a:pt x="45" y="70"/>
                    <a:pt x="0" y="0"/>
                    <a:pt x="0" y="0"/>
                  </a:cubicBezTo>
                  <a:cubicBezTo>
                    <a:pt x="0" y="527"/>
                    <a:pt x="0" y="527"/>
                    <a:pt x="0" y="527"/>
                  </a:cubicBezTo>
                  <a:cubicBezTo>
                    <a:pt x="22" y="521"/>
                    <a:pt x="55" y="524"/>
                    <a:pt x="56" y="54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0" name="Freeform 34">
              <a:extLst>
                <a:ext uri="{FF2B5EF4-FFF2-40B4-BE49-F238E27FC236}">
                  <a16:creationId xmlns:a16="http://schemas.microsoft.com/office/drawing/2014/main" id="{4A7AD353-A36D-4C8F-9D2F-BE0841104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550" y="4354513"/>
              <a:ext cx="404813" cy="1716088"/>
            </a:xfrm>
            <a:custGeom>
              <a:avLst/>
              <a:gdLst>
                <a:gd name="T0" fmla="*/ 20 w 128"/>
                <a:gd name="T1" fmla="*/ 231 h 543"/>
                <a:gd name="T2" fmla="*/ 52 w 128"/>
                <a:gd name="T3" fmla="*/ 230 h 543"/>
                <a:gd name="T4" fmla="*/ 34 w 128"/>
                <a:gd name="T5" fmla="*/ 255 h 543"/>
                <a:gd name="T6" fmla="*/ 23 w 128"/>
                <a:gd name="T7" fmla="*/ 299 h 543"/>
                <a:gd name="T8" fmla="*/ 3 w 128"/>
                <a:gd name="T9" fmla="*/ 298 h 543"/>
                <a:gd name="T10" fmla="*/ 0 w 128"/>
                <a:gd name="T11" fmla="*/ 304 h 543"/>
                <a:gd name="T12" fmla="*/ 74 w 128"/>
                <a:gd name="T13" fmla="*/ 410 h 543"/>
                <a:gd name="T14" fmla="*/ 64 w 128"/>
                <a:gd name="T15" fmla="*/ 463 h 543"/>
                <a:gd name="T16" fmla="*/ 20 w 128"/>
                <a:gd name="T17" fmla="*/ 464 h 543"/>
                <a:gd name="T18" fmla="*/ 28 w 128"/>
                <a:gd name="T19" fmla="*/ 477 h 543"/>
                <a:gd name="T20" fmla="*/ 66 w 128"/>
                <a:gd name="T21" fmla="*/ 498 h 543"/>
                <a:gd name="T22" fmla="*/ 117 w 128"/>
                <a:gd name="T23" fmla="*/ 532 h 543"/>
                <a:gd name="T24" fmla="*/ 128 w 128"/>
                <a:gd name="T25" fmla="*/ 527 h 543"/>
                <a:gd name="T26" fmla="*/ 128 w 128"/>
                <a:gd name="T27" fmla="*/ 0 h 543"/>
                <a:gd name="T28" fmla="*/ 25 w 128"/>
                <a:gd name="T29" fmla="*/ 149 h 543"/>
                <a:gd name="T30" fmla="*/ 0 w 128"/>
                <a:gd name="T31" fmla="*/ 204 h 543"/>
                <a:gd name="T32" fmla="*/ 18 w 128"/>
                <a:gd name="T33" fmla="*/ 229 h 543"/>
                <a:gd name="T34" fmla="*/ 20 w 128"/>
                <a:gd name="T35" fmla="*/ 231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" h="543">
                  <a:moveTo>
                    <a:pt x="20" y="231"/>
                  </a:moveTo>
                  <a:cubicBezTo>
                    <a:pt x="52" y="230"/>
                    <a:pt x="52" y="230"/>
                    <a:pt x="52" y="230"/>
                  </a:cubicBezTo>
                  <a:cubicBezTo>
                    <a:pt x="52" y="230"/>
                    <a:pt x="45" y="240"/>
                    <a:pt x="34" y="255"/>
                  </a:cubicBezTo>
                  <a:cubicBezTo>
                    <a:pt x="52" y="293"/>
                    <a:pt x="23" y="299"/>
                    <a:pt x="23" y="299"/>
                  </a:cubicBezTo>
                  <a:cubicBezTo>
                    <a:pt x="3" y="298"/>
                    <a:pt x="3" y="298"/>
                    <a:pt x="3" y="298"/>
                  </a:cubicBezTo>
                  <a:cubicBezTo>
                    <a:pt x="2" y="300"/>
                    <a:pt x="1" y="302"/>
                    <a:pt x="0" y="304"/>
                  </a:cubicBezTo>
                  <a:cubicBezTo>
                    <a:pt x="11" y="320"/>
                    <a:pt x="46" y="368"/>
                    <a:pt x="74" y="410"/>
                  </a:cubicBezTo>
                  <a:cubicBezTo>
                    <a:pt x="103" y="453"/>
                    <a:pt x="64" y="463"/>
                    <a:pt x="64" y="463"/>
                  </a:cubicBezTo>
                  <a:cubicBezTo>
                    <a:pt x="20" y="464"/>
                    <a:pt x="20" y="464"/>
                    <a:pt x="20" y="464"/>
                  </a:cubicBezTo>
                  <a:cubicBezTo>
                    <a:pt x="20" y="464"/>
                    <a:pt x="23" y="469"/>
                    <a:pt x="28" y="477"/>
                  </a:cubicBezTo>
                  <a:cubicBezTo>
                    <a:pt x="46" y="471"/>
                    <a:pt x="65" y="471"/>
                    <a:pt x="66" y="498"/>
                  </a:cubicBezTo>
                  <a:cubicBezTo>
                    <a:pt x="68" y="537"/>
                    <a:pt x="99" y="543"/>
                    <a:pt x="117" y="532"/>
                  </a:cubicBezTo>
                  <a:cubicBezTo>
                    <a:pt x="120" y="530"/>
                    <a:pt x="124" y="528"/>
                    <a:pt x="128" y="527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8" y="0"/>
                    <a:pt x="84" y="70"/>
                    <a:pt x="25" y="149"/>
                  </a:cubicBezTo>
                  <a:cubicBezTo>
                    <a:pt x="6" y="174"/>
                    <a:pt x="0" y="192"/>
                    <a:pt x="0" y="204"/>
                  </a:cubicBezTo>
                  <a:cubicBezTo>
                    <a:pt x="6" y="212"/>
                    <a:pt x="12" y="221"/>
                    <a:pt x="18" y="229"/>
                  </a:cubicBezTo>
                  <a:cubicBezTo>
                    <a:pt x="19" y="230"/>
                    <a:pt x="19" y="231"/>
                    <a:pt x="20" y="2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1" name="Freeform 35">
              <a:extLst>
                <a:ext uri="{FF2B5EF4-FFF2-40B4-BE49-F238E27FC236}">
                  <a16:creationId xmlns:a16="http://schemas.microsoft.com/office/drawing/2014/main" id="{00E0D294-7E05-46F3-8640-31FCA53F8A47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637" y="5697538"/>
              <a:ext cx="134938" cy="171450"/>
            </a:xfrm>
            <a:custGeom>
              <a:avLst/>
              <a:gdLst>
                <a:gd name="T0" fmla="*/ 0 w 43"/>
                <a:gd name="T1" fmla="*/ 0 h 54"/>
                <a:gd name="T2" fmla="*/ 12 w 43"/>
                <a:gd name="T3" fmla="*/ 54 h 54"/>
                <a:gd name="T4" fmla="*/ 43 w 43"/>
                <a:gd name="T5" fmla="*/ 1 h 54"/>
                <a:gd name="T6" fmla="*/ 0 w 43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54">
                  <a:moveTo>
                    <a:pt x="0" y="0"/>
                  </a:moveTo>
                  <a:cubicBezTo>
                    <a:pt x="2" y="18"/>
                    <a:pt x="5" y="42"/>
                    <a:pt x="12" y="54"/>
                  </a:cubicBezTo>
                  <a:cubicBezTo>
                    <a:pt x="30" y="24"/>
                    <a:pt x="43" y="1"/>
                    <a:pt x="43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2" name="Freeform 36">
              <a:extLst>
                <a:ext uri="{FF2B5EF4-FFF2-40B4-BE49-F238E27FC236}">
                  <a16:creationId xmlns:a16="http://schemas.microsoft.com/office/drawing/2014/main" id="{91698F3D-60EF-4390-A699-762F80FF63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062" y="4683126"/>
              <a:ext cx="325438" cy="976313"/>
            </a:xfrm>
            <a:custGeom>
              <a:avLst/>
              <a:gdLst>
                <a:gd name="T0" fmla="*/ 17 w 103"/>
                <a:gd name="T1" fmla="*/ 301 h 309"/>
                <a:gd name="T2" fmla="*/ 17 w 103"/>
                <a:gd name="T3" fmla="*/ 301 h 309"/>
                <a:gd name="T4" fmla="*/ 29 w 103"/>
                <a:gd name="T5" fmla="*/ 258 h 309"/>
                <a:gd name="T6" fmla="*/ 69 w 103"/>
                <a:gd name="T7" fmla="*/ 200 h 309"/>
                <a:gd name="T8" fmla="*/ 65 w 103"/>
                <a:gd name="T9" fmla="*/ 194 h 309"/>
                <a:gd name="T10" fmla="*/ 72 w 103"/>
                <a:gd name="T11" fmla="*/ 194 h 309"/>
                <a:gd name="T12" fmla="*/ 103 w 103"/>
                <a:gd name="T13" fmla="*/ 151 h 309"/>
                <a:gd name="T14" fmla="*/ 89 w 103"/>
                <a:gd name="T15" fmla="*/ 127 h 309"/>
                <a:gd name="T16" fmla="*/ 89 w 103"/>
                <a:gd name="T17" fmla="*/ 127 h 309"/>
                <a:gd name="T18" fmla="*/ 69 w 103"/>
                <a:gd name="T19" fmla="*/ 100 h 309"/>
                <a:gd name="T20" fmla="*/ 0 w 103"/>
                <a:gd name="T21" fmla="*/ 0 h 309"/>
                <a:gd name="T22" fmla="*/ 0 w 103"/>
                <a:gd name="T23" fmla="*/ 307 h 309"/>
                <a:gd name="T24" fmla="*/ 17 w 103"/>
                <a:gd name="T25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309">
                  <a:moveTo>
                    <a:pt x="17" y="301"/>
                  </a:moveTo>
                  <a:cubicBezTo>
                    <a:pt x="17" y="301"/>
                    <a:pt x="17" y="301"/>
                    <a:pt x="17" y="301"/>
                  </a:cubicBezTo>
                  <a:cubicBezTo>
                    <a:pt x="14" y="292"/>
                    <a:pt x="15" y="278"/>
                    <a:pt x="29" y="258"/>
                  </a:cubicBezTo>
                  <a:cubicBezTo>
                    <a:pt x="41" y="239"/>
                    <a:pt x="56" y="219"/>
                    <a:pt x="69" y="200"/>
                  </a:cubicBezTo>
                  <a:cubicBezTo>
                    <a:pt x="66" y="196"/>
                    <a:pt x="65" y="194"/>
                    <a:pt x="65" y="194"/>
                  </a:cubicBezTo>
                  <a:cubicBezTo>
                    <a:pt x="72" y="194"/>
                    <a:pt x="72" y="194"/>
                    <a:pt x="72" y="194"/>
                  </a:cubicBezTo>
                  <a:cubicBezTo>
                    <a:pt x="84" y="178"/>
                    <a:pt x="95" y="163"/>
                    <a:pt x="103" y="151"/>
                  </a:cubicBezTo>
                  <a:cubicBezTo>
                    <a:pt x="100" y="144"/>
                    <a:pt x="95" y="136"/>
                    <a:pt x="89" y="127"/>
                  </a:cubicBezTo>
                  <a:cubicBezTo>
                    <a:pt x="89" y="127"/>
                    <a:pt x="89" y="127"/>
                    <a:pt x="89" y="127"/>
                  </a:cubicBezTo>
                  <a:cubicBezTo>
                    <a:pt x="89" y="127"/>
                    <a:pt x="68" y="123"/>
                    <a:pt x="69" y="100"/>
                  </a:cubicBezTo>
                  <a:cubicBezTo>
                    <a:pt x="28" y="44"/>
                    <a:pt x="0" y="0"/>
                    <a:pt x="0" y="0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7" y="309"/>
                    <a:pt x="13" y="307"/>
                    <a:pt x="17" y="30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3" name="Freeform 37">
              <a:extLst>
                <a:ext uri="{FF2B5EF4-FFF2-40B4-BE49-F238E27FC236}">
                  <a16:creationId xmlns:a16="http://schemas.microsoft.com/office/drawing/2014/main" id="{5C3967A1-AD0D-4305-90BF-6C02A3CDDED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512" y="5314951"/>
              <a:ext cx="498475" cy="585788"/>
            </a:xfrm>
            <a:custGeom>
              <a:avLst/>
              <a:gdLst>
                <a:gd name="T0" fmla="*/ 35 w 158"/>
                <a:gd name="T1" fmla="*/ 120 h 185"/>
                <a:gd name="T2" fmla="*/ 35 w 158"/>
                <a:gd name="T3" fmla="*/ 121 h 185"/>
                <a:gd name="T4" fmla="*/ 78 w 158"/>
                <a:gd name="T5" fmla="*/ 122 h 185"/>
                <a:gd name="T6" fmla="*/ 47 w 158"/>
                <a:gd name="T7" fmla="*/ 175 h 185"/>
                <a:gd name="T8" fmla="*/ 63 w 158"/>
                <a:gd name="T9" fmla="*/ 182 h 185"/>
                <a:gd name="T10" fmla="*/ 83 w 158"/>
                <a:gd name="T11" fmla="*/ 173 h 185"/>
                <a:gd name="T12" fmla="*/ 75 w 158"/>
                <a:gd name="T13" fmla="*/ 160 h 185"/>
                <a:gd name="T14" fmla="*/ 119 w 158"/>
                <a:gd name="T15" fmla="*/ 159 h 185"/>
                <a:gd name="T16" fmla="*/ 129 w 158"/>
                <a:gd name="T17" fmla="*/ 106 h 185"/>
                <a:gd name="T18" fmla="*/ 55 w 158"/>
                <a:gd name="T19" fmla="*/ 0 h 185"/>
                <a:gd name="T20" fmla="*/ 15 w 158"/>
                <a:gd name="T21" fmla="*/ 58 h 185"/>
                <a:gd name="T22" fmla="*/ 3 w 158"/>
                <a:gd name="T23" fmla="*/ 101 h 185"/>
                <a:gd name="T24" fmla="*/ 35 w 158"/>
                <a:gd name="T25" fmla="*/ 12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8" h="185">
                  <a:moveTo>
                    <a:pt x="35" y="120"/>
                  </a:moveTo>
                  <a:cubicBezTo>
                    <a:pt x="35" y="120"/>
                    <a:pt x="35" y="121"/>
                    <a:pt x="35" y="121"/>
                  </a:cubicBezTo>
                  <a:cubicBezTo>
                    <a:pt x="78" y="122"/>
                    <a:pt x="78" y="122"/>
                    <a:pt x="78" y="122"/>
                  </a:cubicBezTo>
                  <a:cubicBezTo>
                    <a:pt x="78" y="122"/>
                    <a:pt x="65" y="145"/>
                    <a:pt x="47" y="175"/>
                  </a:cubicBezTo>
                  <a:cubicBezTo>
                    <a:pt x="51" y="182"/>
                    <a:pt x="56" y="185"/>
                    <a:pt x="63" y="182"/>
                  </a:cubicBezTo>
                  <a:cubicBezTo>
                    <a:pt x="68" y="179"/>
                    <a:pt x="76" y="175"/>
                    <a:pt x="83" y="173"/>
                  </a:cubicBezTo>
                  <a:cubicBezTo>
                    <a:pt x="78" y="165"/>
                    <a:pt x="75" y="160"/>
                    <a:pt x="75" y="160"/>
                  </a:cubicBezTo>
                  <a:cubicBezTo>
                    <a:pt x="119" y="159"/>
                    <a:pt x="119" y="159"/>
                    <a:pt x="119" y="159"/>
                  </a:cubicBezTo>
                  <a:cubicBezTo>
                    <a:pt x="119" y="159"/>
                    <a:pt x="158" y="149"/>
                    <a:pt x="129" y="106"/>
                  </a:cubicBezTo>
                  <a:cubicBezTo>
                    <a:pt x="101" y="64"/>
                    <a:pt x="66" y="16"/>
                    <a:pt x="55" y="0"/>
                  </a:cubicBezTo>
                  <a:cubicBezTo>
                    <a:pt x="42" y="19"/>
                    <a:pt x="27" y="39"/>
                    <a:pt x="15" y="58"/>
                  </a:cubicBezTo>
                  <a:cubicBezTo>
                    <a:pt x="1" y="78"/>
                    <a:pt x="0" y="92"/>
                    <a:pt x="3" y="101"/>
                  </a:cubicBezTo>
                  <a:cubicBezTo>
                    <a:pt x="13" y="85"/>
                    <a:pt x="33" y="92"/>
                    <a:pt x="35" y="12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4" name="Freeform 38">
              <a:extLst>
                <a:ext uri="{FF2B5EF4-FFF2-40B4-BE49-F238E27FC236}">
                  <a16:creationId xmlns:a16="http://schemas.microsoft.com/office/drawing/2014/main" id="{2A31D1CC-163B-4088-8B64-8077DACB60B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075" y="5160963"/>
              <a:ext cx="155575" cy="138113"/>
            </a:xfrm>
            <a:custGeom>
              <a:avLst/>
              <a:gdLst>
                <a:gd name="T0" fmla="*/ 31 w 49"/>
                <a:gd name="T1" fmla="*/ 0 h 44"/>
                <a:gd name="T2" fmla="*/ 0 w 49"/>
                <a:gd name="T3" fmla="*/ 43 h 44"/>
                <a:gd name="T4" fmla="*/ 20 w 49"/>
                <a:gd name="T5" fmla="*/ 44 h 44"/>
                <a:gd name="T6" fmla="*/ 31 w 49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4">
                  <a:moveTo>
                    <a:pt x="31" y="0"/>
                  </a:moveTo>
                  <a:cubicBezTo>
                    <a:pt x="23" y="12"/>
                    <a:pt x="12" y="27"/>
                    <a:pt x="0" y="43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20" y="44"/>
                    <a:pt x="49" y="38"/>
                    <a:pt x="3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5" name="Freeform 39">
              <a:extLst>
                <a:ext uri="{FF2B5EF4-FFF2-40B4-BE49-F238E27FC236}">
                  <a16:creationId xmlns:a16="http://schemas.microsoft.com/office/drawing/2014/main" id="{897D16B8-5CE3-453F-A6EA-3EA7FDC3DA9B}"/>
                </a:ext>
              </a:extLst>
            </p:cNvPr>
            <p:cNvSpPr>
              <a:spLocks/>
            </p:cNvSpPr>
            <p:nvPr/>
          </p:nvSpPr>
          <p:spPr bwMode="auto">
            <a:xfrm>
              <a:off x="714375" y="4999038"/>
              <a:ext cx="66675" cy="85725"/>
            </a:xfrm>
            <a:custGeom>
              <a:avLst/>
              <a:gdLst>
                <a:gd name="T0" fmla="*/ 21 w 21"/>
                <a:gd name="T1" fmla="*/ 27 h 27"/>
                <a:gd name="T2" fmla="*/ 21 w 21"/>
                <a:gd name="T3" fmla="*/ 27 h 27"/>
                <a:gd name="T4" fmla="*/ 19 w 21"/>
                <a:gd name="T5" fmla="*/ 25 h 27"/>
                <a:gd name="T6" fmla="*/ 1 w 21"/>
                <a:gd name="T7" fmla="*/ 0 h 27"/>
                <a:gd name="T8" fmla="*/ 21 w 21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7">
                  <a:moveTo>
                    <a:pt x="21" y="27"/>
                  </a:moveTo>
                  <a:cubicBezTo>
                    <a:pt x="21" y="27"/>
                    <a:pt x="21" y="27"/>
                    <a:pt x="21" y="27"/>
                  </a:cubicBezTo>
                  <a:cubicBezTo>
                    <a:pt x="20" y="27"/>
                    <a:pt x="20" y="26"/>
                    <a:pt x="19" y="25"/>
                  </a:cubicBezTo>
                  <a:cubicBezTo>
                    <a:pt x="13" y="17"/>
                    <a:pt x="7" y="8"/>
                    <a:pt x="1" y="0"/>
                  </a:cubicBezTo>
                  <a:cubicBezTo>
                    <a:pt x="0" y="23"/>
                    <a:pt x="21" y="27"/>
                    <a:pt x="21" y="2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6" name="Freeform 40">
              <a:extLst>
                <a:ext uri="{FF2B5EF4-FFF2-40B4-BE49-F238E27FC236}">
                  <a16:creationId xmlns:a16="http://schemas.microsoft.com/office/drawing/2014/main" id="{FD05714A-4935-42A2-AC61-EAAD954FEF09}"/>
                </a:ext>
              </a:extLst>
            </p:cNvPr>
            <p:cNvSpPr>
              <a:spLocks/>
            </p:cNvSpPr>
            <p:nvPr/>
          </p:nvSpPr>
          <p:spPr bwMode="auto">
            <a:xfrm>
              <a:off x="80962" y="4683126"/>
              <a:ext cx="419100" cy="969963"/>
            </a:xfrm>
            <a:custGeom>
              <a:avLst/>
              <a:gdLst>
                <a:gd name="T0" fmla="*/ 113 w 133"/>
                <a:gd name="T1" fmla="*/ 266 h 307"/>
                <a:gd name="T2" fmla="*/ 133 w 133"/>
                <a:gd name="T3" fmla="*/ 307 h 307"/>
                <a:gd name="T4" fmla="*/ 133 w 133"/>
                <a:gd name="T5" fmla="*/ 0 h 307"/>
                <a:gd name="T6" fmla="*/ 46 w 133"/>
                <a:gd name="T7" fmla="*/ 125 h 307"/>
                <a:gd name="T8" fmla="*/ 41 w 133"/>
                <a:gd name="T9" fmla="*/ 195 h 307"/>
                <a:gd name="T10" fmla="*/ 68 w 133"/>
                <a:gd name="T11" fmla="*/ 194 h 307"/>
                <a:gd name="T12" fmla="*/ 50 w 133"/>
                <a:gd name="T13" fmla="*/ 220 h 307"/>
                <a:gd name="T14" fmla="*/ 113 w 133"/>
                <a:gd name="T15" fmla="*/ 266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" h="307">
                  <a:moveTo>
                    <a:pt x="113" y="266"/>
                  </a:moveTo>
                  <a:cubicBezTo>
                    <a:pt x="110" y="289"/>
                    <a:pt x="121" y="303"/>
                    <a:pt x="133" y="307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33" y="0"/>
                    <a:pt x="95" y="58"/>
                    <a:pt x="46" y="125"/>
                  </a:cubicBezTo>
                  <a:cubicBezTo>
                    <a:pt x="0" y="187"/>
                    <a:pt x="41" y="195"/>
                    <a:pt x="41" y="195"/>
                  </a:cubicBezTo>
                  <a:cubicBezTo>
                    <a:pt x="68" y="194"/>
                    <a:pt x="68" y="194"/>
                    <a:pt x="68" y="194"/>
                  </a:cubicBezTo>
                  <a:cubicBezTo>
                    <a:pt x="68" y="194"/>
                    <a:pt x="61" y="204"/>
                    <a:pt x="50" y="220"/>
                  </a:cubicBezTo>
                  <a:cubicBezTo>
                    <a:pt x="72" y="225"/>
                    <a:pt x="117" y="239"/>
                    <a:pt x="113" y="26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7" name="Freeform 41">
              <a:extLst>
                <a:ext uri="{FF2B5EF4-FFF2-40B4-BE49-F238E27FC236}">
                  <a16:creationId xmlns:a16="http://schemas.microsoft.com/office/drawing/2014/main" id="{684864DE-3B63-4590-BEA1-F409E1C894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3862" y="5578476"/>
              <a:ext cx="6350" cy="53975"/>
            </a:xfrm>
            <a:custGeom>
              <a:avLst/>
              <a:gdLst>
                <a:gd name="T0" fmla="*/ 0 w 2"/>
                <a:gd name="T1" fmla="*/ 0 h 17"/>
                <a:gd name="T2" fmla="*/ 0 w 2"/>
                <a:gd name="T3" fmla="*/ 17 h 17"/>
                <a:gd name="T4" fmla="*/ 0 w 2"/>
                <a:gd name="T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7">
                  <a:moveTo>
                    <a:pt x="0" y="0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1" y="12"/>
                    <a:pt x="2" y="7"/>
                    <a:pt x="0" y="0"/>
                  </a:cubicBezTo>
                  <a:close/>
                </a:path>
              </a:pathLst>
            </a:custGeom>
            <a:solidFill>
              <a:srgbClr val="94BC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8" name="Freeform 42">
              <a:extLst>
                <a:ext uri="{FF2B5EF4-FFF2-40B4-BE49-F238E27FC236}">
                  <a16:creationId xmlns:a16="http://schemas.microsoft.com/office/drawing/2014/main" id="{3A9B1DA9-308F-4ED7-B6F1-78D95FC027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3862" y="4967288"/>
              <a:ext cx="565150" cy="1516063"/>
            </a:xfrm>
            <a:custGeom>
              <a:avLst/>
              <a:gdLst>
                <a:gd name="T0" fmla="*/ 149 w 179"/>
                <a:gd name="T1" fmla="*/ 426 h 479"/>
                <a:gd name="T2" fmla="*/ 75 w 179"/>
                <a:gd name="T3" fmla="*/ 303 h 479"/>
                <a:gd name="T4" fmla="*/ 112 w 179"/>
                <a:gd name="T5" fmla="*/ 302 h 479"/>
                <a:gd name="T6" fmla="*/ 120 w 179"/>
                <a:gd name="T7" fmla="*/ 257 h 479"/>
                <a:gd name="T8" fmla="*/ 55 w 179"/>
                <a:gd name="T9" fmla="*/ 163 h 479"/>
                <a:gd name="T10" fmla="*/ 78 w 179"/>
                <a:gd name="T11" fmla="*/ 164 h 479"/>
                <a:gd name="T12" fmla="*/ 73 w 179"/>
                <a:gd name="T13" fmla="*/ 105 h 479"/>
                <a:gd name="T14" fmla="*/ 0 w 179"/>
                <a:gd name="T15" fmla="*/ 0 h 479"/>
                <a:gd name="T16" fmla="*/ 0 w 179"/>
                <a:gd name="T17" fmla="*/ 193 h 479"/>
                <a:gd name="T18" fmla="*/ 0 w 179"/>
                <a:gd name="T19" fmla="*/ 210 h 479"/>
                <a:gd name="T20" fmla="*/ 0 w 179"/>
                <a:gd name="T21" fmla="*/ 358 h 479"/>
                <a:gd name="T22" fmla="*/ 0 w 179"/>
                <a:gd name="T23" fmla="*/ 448 h 479"/>
                <a:gd name="T24" fmla="*/ 39 w 179"/>
                <a:gd name="T25" fmla="*/ 434 h 479"/>
                <a:gd name="T26" fmla="*/ 42 w 179"/>
                <a:gd name="T27" fmla="*/ 431 h 479"/>
                <a:gd name="T28" fmla="*/ 131 w 179"/>
                <a:gd name="T29" fmla="*/ 457 h 479"/>
                <a:gd name="T30" fmla="*/ 80 w 179"/>
                <a:gd name="T31" fmla="*/ 475 h 479"/>
                <a:gd name="T32" fmla="*/ 142 w 179"/>
                <a:gd name="T33" fmla="*/ 475 h 479"/>
                <a:gd name="T34" fmla="*/ 149 w 179"/>
                <a:gd name="T35" fmla="*/ 426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9" h="479">
                  <a:moveTo>
                    <a:pt x="149" y="426"/>
                  </a:moveTo>
                  <a:cubicBezTo>
                    <a:pt x="120" y="380"/>
                    <a:pt x="75" y="303"/>
                    <a:pt x="75" y="303"/>
                  </a:cubicBezTo>
                  <a:cubicBezTo>
                    <a:pt x="112" y="302"/>
                    <a:pt x="112" y="302"/>
                    <a:pt x="112" y="302"/>
                  </a:cubicBezTo>
                  <a:cubicBezTo>
                    <a:pt x="112" y="302"/>
                    <a:pt x="145" y="294"/>
                    <a:pt x="120" y="257"/>
                  </a:cubicBezTo>
                  <a:cubicBezTo>
                    <a:pt x="92" y="215"/>
                    <a:pt x="55" y="163"/>
                    <a:pt x="55" y="163"/>
                  </a:cubicBezTo>
                  <a:cubicBezTo>
                    <a:pt x="78" y="164"/>
                    <a:pt x="78" y="164"/>
                    <a:pt x="78" y="164"/>
                  </a:cubicBezTo>
                  <a:cubicBezTo>
                    <a:pt x="78" y="164"/>
                    <a:pt x="112" y="157"/>
                    <a:pt x="73" y="105"/>
                  </a:cubicBezTo>
                  <a:cubicBezTo>
                    <a:pt x="32" y="49"/>
                    <a:pt x="0" y="0"/>
                    <a:pt x="0" y="0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2" y="200"/>
                    <a:pt x="1" y="205"/>
                    <a:pt x="0" y="210"/>
                  </a:cubicBezTo>
                  <a:cubicBezTo>
                    <a:pt x="0" y="358"/>
                    <a:pt x="0" y="358"/>
                    <a:pt x="0" y="358"/>
                  </a:cubicBezTo>
                  <a:cubicBezTo>
                    <a:pt x="0" y="448"/>
                    <a:pt x="0" y="448"/>
                    <a:pt x="0" y="448"/>
                  </a:cubicBezTo>
                  <a:cubicBezTo>
                    <a:pt x="15" y="449"/>
                    <a:pt x="30" y="445"/>
                    <a:pt x="39" y="434"/>
                  </a:cubicBezTo>
                  <a:cubicBezTo>
                    <a:pt x="40" y="433"/>
                    <a:pt x="41" y="432"/>
                    <a:pt x="42" y="431"/>
                  </a:cubicBezTo>
                  <a:cubicBezTo>
                    <a:pt x="66" y="413"/>
                    <a:pt x="117" y="437"/>
                    <a:pt x="131" y="457"/>
                  </a:cubicBezTo>
                  <a:cubicBezTo>
                    <a:pt x="145" y="479"/>
                    <a:pt x="128" y="470"/>
                    <a:pt x="80" y="475"/>
                  </a:cubicBezTo>
                  <a:cubicBezTo>
                    <a:pt x="142" y="475"/>
                    <a:pt x="142" y="475"/>
                    <a:pt x="142" y="475"/>
                  </a:cubicBezTo>
                  <a:cubicBezTo>
                    <a:pt x="142" y="475"/>
                    <a:pt x="179" y="471"/>
                    <a:pt x="149" y="42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9" name="Freeform 43">
              <a:extLst>
                <a:ext uri="{FF2B5EF4-FFF2-40B4-BE49-F238E27FC236}">
                  <a16:creationId xmlns:a16="http://schemas.microsoft.com/office/drawing/2014/main" id="{50176549-5801-4595-8A65-46F05AA06B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6662" y="4967288"/>
              <a:ext cx="457200" cy="1417638"/>
            </a:xfrm>
            <a:custGeom>
              <a:avLst/>
              <a:gdLst>
                <a:gd name="T0" fmla="*/ 81 w 145"/>
                <a:gd name="T1" fmla="*/ 93 h 448"/>
                <a:gd name="T2" fmla="*/ 72 w 145"/>
                <a:gd name="T3" fmla="*/ 105 h 448"/>
                <a:gd name="T4" fmla="*/ 68 w 145"/>
                <a:gd name="T5" fmla="*/ 164 h 448"/>
                <a:gd name="T6" fmla="*/ 90 w 145"/>
                <a:gd name="T7" fmla="*/ 163 h 448"/>
                <a:gd name="T8" fmla="*/ 25 w 145"/>
                <a:gd name="T9" fmla="*/ 257 h 448"/>
                <a:gd name="T10" fmla="*/ 33 w 145"/>
                <a:gd name="T11" fmla="*/ 302 h 448"/>
                <a:gd name="T12" fmla="*/ 70 w 145"/>
                <a:gd name="T13" fmla="*/ 303 h 448"/>
                <a:gd name="T14" fmla="*/ 23 w 145"/>
                <a:gd name="T15" fmla="*/ 381 h 448"/>
                <a:gd name="T16" fmla="*/ 40 w 145"/>
                <a:gd name="T17" fmla="*/ 398 h 448"/>
                <a:gd name="T18" fmla="*/ 103 w 145"/>
                <a:gd name="T19" fmla="*/ 418 h 448"/>
                <a:gd name="T20" fmla="*/ 145 w 145"/>
                <a:gd name="T21" fmla="*/ 448 h 448"/>
                <a:gd name="T22" fmla="*/ 145 w 145"/>
                <a:gd name="T23" fmla="*/ 358 h 448"/>
                <a:gd name="T24" fmla="*/ 145 w 145"/>
                <a:gd name="T25" fmla="*/ 210 h 448"/>
                <a:gd name="T26" fmla="*/ 145 w 145"/>
                <a:gd name="T27" fmla="*/ 193 h 448"/>
                <a:gd name="T28" fmla="*/ 145 w 145"/>
                <a:gd name="T29" fmla="*/ 0 h 448"/>
                <a:gd name="T30" fmla="*/ 81 w 145"/>
                <a:gd name="T31" fmla="*/ 93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8">
                  <a:moveTo>
                    <a:pt x="81" y="93"/>
                  </a:moveTo>
                  <a:cubicBezTo>
                    <a:pt x="78" y="97"/>
                    <a:pt x="75" y="101"/>
                    <a:pt x="72" y="105"/>
                  </a:cubicBezTo>
                  <a:cubicBezTo>
                    <a:pt x="33" y="157"/>
                    <a:pt x="68" y="164"/>
                    <a:pt x="68" y="164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3"/>
                    <a:pt x="53" y="215"/>
                    <a:pt x="25" y="257"/>
                  </a:cubicBezTo>
                  <a:cubicBezTo>
                    <a:pt x="0" y="294"/>
                    <a:pt x="33" y="302"/>
                    <a:pt x="33" y="302"/>
                  </a:cubicBezTo>
                  <a:cubicBezTo>
                    <a:pt x="70" y="303"/>
                    <a:pt x="70" y="303"/>
                    <a:pt x="70" y="303"/>
                  </a:cubicBezTo>
                  <a:cubicBezTo>
                    <a:pt x="70" y="303"/>
                    <a:pt x="47" y="342"/>
                    <a:pt x="23" y="381"/>
                  </a:cubicBezTo>
                  <a:cubicBezTo>
                    <a:pt x="26" y="394"/>
                    <a:pt x="31" y="401"/>
                    <a:pt x="40" y="398"/>
                  </a:cubicBezTo>
                  <a:cubicBezTo>
                    <a:pt x="54" y="393"/>
                    <a:pt x="92" y="385"/>
                    <a:pt x="103" y="418"/>
                  </a:cubicBezTo>
                  <a:cubicBezTo>
                    <a:pt x="109" y="437"/>
                    <a:pt x="127" y="447"/>
                    <a:pt x="145" y="448"/>
                  </a:cubicBezTo>
                  <a:cubicBezTo>
                    <a:pt x="145" y="358"/>
                    <a:pt x="145" y="358"/>
                    <a:pt x="145" y="358"/>
                  </a:cubicBezTo>
                  <a:cubicBezTo>
                    <a:pt x="145" y="210"/>
                    <a:pt x="145" y="210"/>
                    <a:pt x="145" y="210"/>
                  </a:cubicBezTo>
                  <a:cubicBezTo>
                    <a:pt x="145" y="193"/>
                    <a:pt x="145" y="193"/>
                    <a:pt x="145" y="193"/>
                  </a:cubicBezTo>
                  <a:cubicBezTo>
                    <a:pt x="145" y="0"/>
                    <a:pt x="145" y="0"/>
                    <a:pt x="145" y="0"/>
                  </a:cubicBezTo>
                  <a:cubicBezTo>
                    <a:pt x="145" y="0"/>
                    <a:pt x="118" y="42"/>
                    <a:pt x="81" y="9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0" name="Freeform 44">
              <a:extLst>
                <a:ext uri="{FF2B5EF4-FFF2-40B4-BE49-F238E27FC236}">
                  <a16:creationId xmlns:a16="http://schemas.microsoft.com/office/drawing/2014/main" id="{943158A8-C227-4DD2-BEFF-D5E0723CD6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2362" y="6002338"/>
              <a:ext cx="185738" cy="468313"/>
            </a:xfrm>
            <a:custGeom>
              <a:avLst/>
              <a:gdLst>
                <a:gd name="T0" fmla="*/ 32 w 59"/>
                <a:gd name="T1" fmla="*/ 99 h 148"/>
                <a:gd name="T2" fmla="*/ 59 w 59"/>
                <a:gd name="T3" fmla="*/ 54 h 148"/>
                <a:gd name="T4" fmla="*/ 56 w 59"/>
                <a:gd name="T5" fmla="*/ 27 h 148"/>
                <a:gd name="T6" fmla="*/ 0 w 59"/>
                <a:gd name="T7" fmla="*/ 6 h 148"/>
                <a:gd name="T8" fmla="*/ 0 w 59"/>
                <a:gd name="T9" fmla="*/ 148 h 148"/>
                <a:gd name="T10" fmla="*/ 39 w 59"/>
                <a:gd name="T11" fmla="*/ 148 h 148"/>
                <a:gd name="T12" fmla="*/ 32 w 59"/>
                <a:gd name="T13" fmla="*/ 99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148">
                  <a:moveTo>
                    <a:pt x="32" y="99"/>
                  </a:moveTo>
                  <a:cubicBezTo>
                    <a:pt x="40" y="85"/>
                    <a:pt x="50" y="70"/>
                    <a:pt x="59" y="54"/>
                  </a:cubicBezTo>
                  <a:cubicBezTo>
                    <a:pt x="58" y="47"/>
                    <a:pt x="57" y="38"/>
                    <a:pt x="56" y="27"/>
                  </a:cubicBezTo>
                  <a:cubicBezTo>
                    <a:pt x="55" y="3"/>
                    <a:pt x="22" y="0"/>
                    <a:pt x="0" y="6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39" y="148"/>
                    <a:pt x="39" y="148"/>
                    <a:pt x="39" y="148"/>
                  </a:cubicBezTo>
                  <a:cubicBezTo>
                    <a:pt x="39" y="148"/>
                    <a:pt x="2" y="144"/>
                    <a:pt x="32" y="9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1" name="Freeform 45">
              <a:extLst>
                <a:ext uri="{FF2B5EF4-FFF2-40B4-BE49-F238E27FC236}">
                  <a16:creationId xmlns:a16="http://schemas.microsoft.com/office/drawing/2014/main" id="{B3C4C44C-2E92-4935-A9D2-9CB78E875EBC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450" y="5843588"/>
              <a:ext cx="363538" cy="627063"/>
            </a:xfrm>
            <a:custGeom>
              <a:avLst/>
              <a:gdLst>
                <a:gd name="T0" fmla="*/ 89 w 115"/>
                <a:gd name="T1" fmla="*/ 61 h 198"/>
                <a:gd name="T2" fmla="*/ 38 w 115"/>
                <a:gd name="T3" fmla="*/ 27 h 198"/>
                <a:gd name="T4" fmla="*/ 0 w 115"/>
                <a:gd name="T5" fmla="*/ 6 h 198"/>
                <a:gd name="T6" fmla="*/ 80 w 115"/>
                <a:gd name="T7" fmla="*/ 139 h 198"/>
                <a:gd name="T8" fmla="*/ 72 w 115"/>
                <a:gd name="T9" fmla="*/ 198 h 198"/>
                <a:gd name="T10" fmla="*/ 100 w 115"/>
                <a:gd name="T11" fmla="*/ 198 h 198"/>
                <a:gd name="T12" fmla="*/ 100 w 115"/>
                <a:gd name="T13" fmla="*/ 56 h 198"/>
                <a:gd name="T14" fmla="*/ 89 w 115"/>
                <a:gd name="T15" fmla="*/ 6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5" h="198">
                  <a:moveTo>
                    <a:pt x="89" y="61"/>
                  </a:moveTo>
                  <a:cubicBezTo>
                    <a:pt x="71" y="72"/>
                    <a:pt x="40" y="66"/>
                    <a:pt x="38" y="27"/>
                  </a:cubicBezTo>
                  <a:cubicBezTo>
                    <a:pt x="37" y="0"/>
                    <a:pt x="18" y="0"/>
                    <a:pt x="0" y="6"/>
                  </a:cubicBezTo>
                  <a:cubicBezTo>
                    <a:pt x="16" y="33"/>
                    <a:pt x="53" y="97"/>
                    <a:pt x="80" y="139"/>
                  </a:cubicBezTo>
                  <a:cubicBezTo>
                    <a:pt x="115" y="194"/>
                    <a:pt x="72" y="198"/>
                    <a:pt x="72" y="198"/>
                  </a:cubicBezTo>
                  <a:cubicBezTo>
                    <a:pt x="100" y="198"/>
                    <a:pt x="100" y="198"/>
                    <a:pt x="100" y="198"/>
                  </a:cubicBezTo>
                  <a:cubicBezTo>
                    <a:pt x="100" y="56"/>
                    <a:pt x="100" y="56"/>
                    <a:pt x="100" y="56"/>
                  </a:cubicBezTo>
                  <a:cubicBezTo>
                    <a:pt x="96" y="57"/>
                    <a:pt x="92" y="59"/>
                    <a:pt x="89" y="6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2" name="Freeform 46">
              <a:extLst>
                <a:ext uri="{FF2B5EF4-FFF2-40B4-BE49-F238E27FC236}">
                  <a16:creationId xmlns:a16="http://schemas.microsoft.com/office/drawing/2014/main" id="{842BD764-A1EE-40C6-ADFD-544034000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062" y="5584826"/>
              <a:ext cx="669925" cy="885825"/>
            </a:xfrm>
            <a:custGeom>
              <a:avLst/>
              <a:gdLst>
                <a:gd name="T0" fmla="*/ 177 w 212"/>
                <a:gd name="T1" fmla="*/ 221 h 280"/>
                <a:gd name="T2" fmla="*/ 97 w 212"/>
                <a:gd name="T3" fmla="*/ 88 h 280"/>
                <a:gd name="T4" fmla="*/ 77 w 212"/>
                <a:gd name="T5" fmla="*/ 97 h 280"/>
                <a:gd name="T6" fmla="*/ 61 w 212"/>
                <a:gd name="T7" fmla="*/ 90 h 280"/>
                <a:gd name="T8" fmla="*/ 49 w 212"/>
                <a:gd name="T9" fmla="*/ 36 h 280"/>
                <a:gd name="T10" fmla="*/ 49 w 212"/>
                <a:gd name="T11" fmla="*/ 35 h 280"/>
                <a:gd name="T12" fmla="*/ 17 w 212"/>
                <a:gd name="T13" fmla="*/ 16 h 280"/>
                <a:gd name="T14" fmla="*/ 17 w 212"/>
                <a:gd name="T15" fmla="*/ 16 h 280"/>
                <a:gd name="T16" fmla="*/ 0 w 212"/>
                <a:gd name="T17" fmla="*/ 22 h 280"/>
                <a:gd name="T18" fmla="*/ 0 w 212"/>
                <a:gd name="T19" fmla="*/ 191 h 280"/>
                <a:gd name="T20" fmla="*/ 0 w 212"/>
                <a:gd name="T21" fmla="*/ 280 h 280"/>
                <a:gd name="T22" fmla="*/ 169 w 212"/>
                <a:gd name="T23" fmla="*/ 280 h 280"/>
                <a:gd name="T24" fmla="*/ 177 w 212"/>
                <a:gd name="T25" fmla="*/ 221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2" h="280">
                  <a:moveTo>
                    <a:pt x="177" y="221"/>
                  </a:moveTo>
                  <a:cubicBezTo>
                    <a:pt x="150" y="179"/>
                    <a:pt x="113" y="115"/>
                    <a:pt x="97" y="88"/>
                  </a:cubicBezTo>
                  <a:cubicBezTo>
                    <a:pt x="90" y="90"/>
                    <a:pt x="82" y="94"/>
                    <a:pt x="77" y="97"/>
                  </a:cubicBezTo>
                  <a:cubicBezTo>
                    <a:pt x="70" y="100"/>
                    <a:pt x="65" y="97"/>
                    <a:pt x="61" y="90"/>
                  </a:cubicBezTo>
                  <a:cubicBezTo>
                    <a:pt x="54" y="78"/>
                    <a:pt x="51" y="54"/>
                    <a:pt x="49" y="36"/>
                  </a:cubicBezTo>
                  <a:cubicBezTo>
                    <a:pt x="49" y="36"/>
                    <a:pt x="49" y="35"/>
                    <a:pt x="49" y="35"/>
                  </a:cubicBezTo>
                  <a:cubicBezTo>
                    <a:pt x="47" y="7"/>
                    <a:pt x="27" y="0"/>
                    <a:pt x="17" y="16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3" y="22"/>
                    <a:pt x="7" y="24"/>
                    <a:pt x="0" y="22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280"/>
                    <a:pt x="0" y="280"/>
                    <a:pt x="0" y="280"/>
                  </a:cubicBezTo>
                  <a:cubicBezTo>
                    <a:pt x="169" y="280"/>
                    <a:pt x="169" y="280"/>
                    <a:pt x="169" y="280"/>
                  </a:cubicBezTo>
                  <a:cubicBezTo>
                    <a:pt x="169" y="280"/>
                    <a:pt x="212" y="276"/>
                    <a:pt x="177" y="22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3" name="Freeform: Shape 562">
              <a:extLst>
                <a:ext uri="{FF2B5EF4-FFF2-40B4-BE49-F238E27FC236}">
                  <a16:creationId xmlns:a16="http://schemas.microsoft.com/office/drawing/2014/main" id="{98885D5A-3CE5-49A4-BD47-513B813F5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318" y="5378451"/>
              <a:ext cx="510381" cy="1092200"/>
            </a:xfrm>
            <a:custGeom>
              <a:avLst/>
              <a:gdLst>
                <a:gd name="connsiteX0" fmla="*/ 248712 w 510381"/>
                <a:gd name="connsiteY0" fmla="*/ 0 h 1092200"/>
                <a:gd name="connsiteX1" fmla="*/ 447328 w 510381"/>
                <a:gd name="connsiteY1" fmla="*/ 145627 h 1092200"/>
                <a:gd name="connsiteX2" fmla="*/ 510381 w 510381"/>
                <a:gd name="connsiteY2" fmla="*/ 275425 h 1092200"/>
                <a:gd name="connsiteX3" fmla="*/ 510381 w 510381"/>
                <a:gd name="connsiteY3" fmla="*/ 810444 h 1092200"/>
                <a:gd name="connsiteX4" fmla="*/ 510381 w 510381"/>
                <a:gd name="connsiteY4" fmla="*/ 1092200 h 1092200"/>
                <a:gd name="connsiteX5" fmla="*/ 504076 w 510381"/>
                <a:gd name="connsiteY5" fmla="*/ 1092200 h 1092200"/>
                <a:gd name="connsiteX6" fmla="*/ 70260 w 510381"/>
                <a:gd name="connsiteY6" fmla="*/ 1092200 h 1092200"/>
                <a:gd name="connsiteX7" fmla="*/ 0 w 510381"/>
                <a:gd name="connsiteY7" fmla="*/ 1092200 h 1092200"/>
                <a:gd name="connsiteX8" fmla="*/ 0 w 510381"/>
                <a:gd name="connsiteY8" fmla="*/ 823872 h 1092200"/>
                <a:gd name="connsiteX9" fmla="*/ 39110 w 510381"/>
                <a:gd name="connsiteY9" fmla="*/ 761078 h 1092200"/>
                <a:gd name="connsiteX10" fmla="*/ 226643 w 510381"/>
                <a:gd name="connsiteY10" fmla="*/ 443212 h 1092200"/>
                <a:gd name="connsiteX11" fmla="*/ 91079 w 510381"/>
                <a:gd name="connsiteY11" fmla="*/ 440046 h 1092200"/>
                <a:gd name="connsiteX12" fmla="*/ 59553 w 510381"/>
                <a:gd name="connsiteY12" fmla="*/ 272259 h 1092200"/>
                <a:gd name="connsiteX13" fmla="*/ 248712 w 510381"/>
                <a:gd name="connsiteY13" fmla="*/ 0 h 1092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10381" h="1092200">
                  <a:moveTo>
                    <a:pt x="248712" y="0"/>
                  </a:moveTo>
                  <a:cubicBezTo>
                    <a:pt x="318070" y="15829"/>
                    <a:pt x="459939" y="60150"/>
                    <a:pt x="447328" y="145627"/>
                  </a:cubicBezTo>
                  <a:cubicBezTo>
                    <a:pt x="437870" y="218440"/>
                    <a:pt x="472549" y="262761"/>
                    <a:pt x="510381" y="275425"/>
                  </a:cubicBezTo>
                  <a:cubicBezTo>
                    <a:pt x="510381" y="275425"/>
                    <a:pt x="510381" y="275425"/>
                    <a:pt x="510381" y="810444"/>
                  </a:cubicBezTo>
                  <a:cubicBezTo>
                    <a:pt x="510381" y="810444"/>
                    <a:pt x="510381" y="810444"/>
                    <a:pt x="510381" y="1092200"/>
                  </a:cubicBezTo>
                  <a:cubicBezTo>
                    <a:pt x="510381" y="1092200"/>
                    <a:pt x="510381" y="1092200"/>
                    <a:pt x="504076" y="1092200"/>
                  </a:cubicBezTo>
                  <a:cubicBezTo>
                    <a:pt x="504076" y="1092200"/>
                    <a:pt x="504076" y="1092200"/>
                    <a:pt x="70260" y="1092200"/>
                  </a:cubicBezTo>
                  <a:lnTo>
                    <a:pt x="0" y="1092200"/>
                  </a:lnTo>
                  <a:lnTo>
                    <a:pt x="0" y="823872"/>
                  </a:lnTo>
                  <a:lnTo>
                    <a:pt x="39110" y="761078"/>
                  </a:lnTo>
                  <a:cubicBezTo>
                    <a:pt x="132655" y="607042"/>
                    <a:pt x="226643" y="443212"/>
                    <a:pt x="226643" y="443212"/>
                  </a:cubicBezTo>
                  <a:cubicBezTo>
                    <a:pt x="226643" y="443212"/>
                    <a:pt x="226643" y="443212"/>
                    <a:pt x="91079" y="440046"/>
                  </a:cubicBezTo>
                  <a:cubicBezTo>
                    <a:pt x="91079" y="440046"/>
                    <a:pt x="-31874" y="408388"/>
                    <a:pt x="59553" y="272259"/>
                  </a:cubicBezTo>
                  <a:cubicBezTo>
                    <a:pt x="122606" y="177285"/>
                    <a:pt x="198269" y="69648"/>
                    <a:pt x="248712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4" name="Freeform 48">
              <a:extLst>
                <a:ext uri="{FF2B5EF4-FFF2-40B4-BE49-F238E27FC236}">
                  <a16:creationId xmlns:a16="http://schemas.microsoft.com/office/drawing/2014/main" id="{1B54F848-CB2E-4218-962A-197FD4A67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3862" y="6273801"/>
              <a:ext cx="457200" cy="209550"/>
            </a:xfrm>
            <a:custGeom>
              <a:avLst/>
              <a:gdLst>
                <a:gd name="T0" fmla="*/ 131 w 145"/>
                <a:gd name="T1" fmla="*/ 44 h 66"/>
                <a:gd name="T2" fmla="*/ 42 w 145"/>
                <a:gd name="T3" fmla="*/ 18 h 66"/>
                <a:gd name="T4" fmla="*/ 39 w 145"/>
                <a:gd name="T5" fmla="*/ 21 h 66"/>
                <a:gd name="T6" fmla="*/ 0 w 145"/>
                <a:gd name="T7" fmla="*/ 35 h 66"/>
                <a:gd name="T8" fmla="*/ 0 w 145"/>
                <a:gd name="T9" fmla="*/ 62 h 66"/>
                <a:gd name="T10" fmla="*/ 19 w 145"/>
                <a:gd name="T11" fmla="*/ 62 h 66"/>
                <a:gd name="T12" fmla="*/ 80 w 145"/>
                <a:gd name="T13" fmla="*/ 62 h 66"/>
                <a:gd name="T14" fmla="*/ 131 w 145"/>
                <a:gd name="T15" fmla="*/ 4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5" h="66">
                  <a:moveTo>
                    <a:pt x="131" y="44"/>
                  </a:moveTo>
                  <a:cubicBezTo>
                    <a:pt x="117" y="24"/>
                    <a:pt x="66" y="0"/>
                    <a:pt x="42" y="18"/>
                  </a:cubicBezTo>
                  <a:cubicBezTo>
                    <a:pt x="41" y="19"/>
                    <a:pt x="40" y="20"/>
                    <a:pt x="39" y="21"/>
                  </a:cubicBezTo>
                  <a:cubicBezTo>
                    <a:pt x="30" y="32"/>
                    <a:pt x="15" y="36"/>
                    <a:pt x="0" y="35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19" y="62"/>
                    <a:pt x="19" y="62"/>
                    <a:pt x="19" y="62"/>
                  </a:cubicBezTo>
                  <a:cubicBezTo>
                    <a:pt x="80" y="62"/>
                    <a:pt x="80" y="62"/>
                    <a:pt x="80" y="62"/>
                  </a:cubicBezTo>
                  <a:cubicBezTo>
                    <a:pt x="128" y="57"/>
                    <a:pt x="145" y="66"/>
                    <a:pt x="131" y="4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5" name="Freeform 49">
              <a:extLst>
                <a:ext uri="{FF2B5EF4-FFF2-40B4-BE49-F238E27FC236}">
                  <a16:creationId xmlns:a16="http://schemas.microsoft.com/office/drawing/2014/main" id="{D5832FE1-14EC-49BD-9462-D4F9D325B3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8712" y="6172201"/>
              <a:ext cx="565150" cy="298450"/>
            </a:xfrm>
            <a:custGeom>
              <a:avLst/>
              <a:gdLst>
                <a:gd name="T0" fmla="*/ 137 w 179"/>
                <a:gd name="T1" fmla="*/ 37 h 94"/>
                <a:gd name="T2" fmla="*/ 74 w 179"/>
                <a:gd name="T3" fmla="*/ 17 h 94"/>
                <a:gd name="T4" fmla="*/ 57 w 179"/>
                <a:gd name="T5" fmla="*/ 0 h 94"/>
                <a:gd name="T6" fmla="*/ 30 w 179"/>
                <a:gd name="T7" fmla="*/ 45 h 94"/>
                <a:gd name="T8" fmla="*/ 37 w 179"/>
                <a:gd name="T9" fmla="*/ 94 h 94"/>
                <a:gd name="T10" fmla="*/ 179 w 179"/>
                <a:gd name="T11" fmla="*/ 94 h 94"/>
                <a:gd name="T12" fmla="*/ 179 w 179"/>
                <a:gd name="T13" fmla="*/ 67 h 94"/>
                <a:gd name="T14" fmla="*/ 137 w 179"/>
                <a:gd name="T15" fmla="*/ 3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94">
                  <a:moveTo>
                    <a:pt x="137" y="37"/>
                  </a:moveTo>
                  <a:cubicBezTo>
                    <a:pt x="126" y="4"/>
                    <a:pt x="88" y="12"/>
                    <a:pt x="74" y="17"/>
                  </a:cubicBezTo>
                  <a:cubicBezTo>
                    <a:pt x="65" y="20"/>
                    <a:pt x="60" y="13"/>
                    <a:pt x="57" y="0"/>
                  </a:cubicBezTo>
                  <a:cubicBezTo>
                    <a:pt x="48" y="16"/>
                    <a:pt x="38" y="31"/>
                    <a:pt x="30" y="45"/>
                  </a:cubicBezTo>
                  <a:cubicBezTo>
                    <a:pt x="0" y="90"/>
                    <a:pt x="37" y="94"/>
                    <a:pt x="37" y="94"/>
                  </a:cubicBezTo>
                  <a:cubicBezTo>
                    <a:pt x="179" y="94"/>
                    <a:pt x="179" y="94"/>
                    <a:pt x="179" y="94"/>
                  </a:cubicBezTo>
                  <a:cubicBezTo>
                    <a:pt x="179" y="67"/>
                    <a:pt x="179" y="67"/>
                    <a:pt x="179" y="67"/>
                  </a:cubicBezTo>
                  <a:cubicBezTo>
                    <a:pt x="161" y="66"/>
                    <a:pt x="143" y="56"/>
                    <a:pt x="137" y="37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6" name="Freeform 64">
              <a:extLst>
                <a:ext uri="{FF2B5EF4-FFF2-40B4-BE49-F238E27FC236}">
                  <a16:creationId xmlns:a16="http://schemas.microsoft.com/office/drawing/2014/main" id="{9A86CB6D-8828-47E6-AC44-26F79CE62C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912" y="5675313"/>
              <a:ext cx="296863" cy="795338"/>
            </a:xfrm>
            <a:custGeom>
              <a:avLst/>
              <a:gdLst>
                <a:gd name="T0" fmla="*/ 0 w 94"/>
                <a:gd name="T1" fmla="*/ 0 h 251"/>
                <a:gd name="T2" fmla="*/ 0 w 94"/>
                <a:gd name="T3" fmla="*/ 251 h 251"/>
                <a:gd name="T4" fmla="*/ 75 w 94"/>
                <a:gd name="T5" fmla="*/ 251 h 251"/>
                <a:gd name="T6" fmla="*/ 79 w 94"/>
                <a:gd name="T7" fmla="*/ 225 h 251"/>
                <a:gd name="T8" fmla="*/ 40 w 94"/>
                <a:gd name="T9" fmla="*/ 160 h 251"/>
                <a:gd name="T10" fmla="*/ 59 w 94"/>
                <a:gd name="T11" fmla="*/ 160 h 251"/>
                <a:gd name="T12" fmla="*/ 63 w 94"/>
                <a:gd name="T13" fmla="*/ 136 h 251"/>
                <a:gd name="T14" fmla="*/ 29 w 94"/>
                <a:gd name="T15" fmla="*/ 87 h 251"/>
                <a:gd name="T16" fmla="*/ 41 w 94"/>
                <a:gd name="T17" fmla="*/ 87 h 251"/>
                <a:gd name="T18" fmla="*/ 39 w 94"/>
                <a:gd name="T19" fmla="*/ 56 h 251"/>
                <a:gd name="T20" fmla="*/ 0 w 94"/>
                <a:gd name="T21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251">
                  <a:moveTo>
                    <a:pt x="0" y="0"/>
                  </a:moveTo>
                  <a:cubicBezTo>
                    <a:pt x="0" y="251"/>
                    <a:pt x="0" y="251"/>
                    <a:pt x="0" y="251"/>
                  </a:cubicBezTo>
                  <a:cubicBezTo>
                    <a:pt x="75" y="251"/>
                    <a:pt x="75" y="251"/>
                    <a:pt x="75" y="251"/>
                  </a:cubicBezTo>
                  <a:cubicBezTo>
                    <a:pt x="75" y="251"/>
                    <a:pt x="94" y="249"/>
                    <a:pt x="79" y="225"/>
                  </a:cubicBezTo>
                  <a:cubicBezTo>
                    <a:pt x="63" y="201"/>
                    <a:pt x="40" y="160"/>
                    <a:pt x="40" y="160"/>
                  </a:cubicBezTo>
                  <a:cubicBezTo>
                    <a:pt x="59" y="160"/>
                    <a:pt x="59" y="160"/>
                    <a:pt x="59" y="160"/>
                  </a:cubicBezTo>
                  <a:cubicBezTo>
                    <a:pt x="59" y="160"/>
                    <a:pt x="76" y="156"/>
                    <a:pt x="63" y="136"/>
                  </a:cubicBezTo>
                  <a:cubicBezTo>
                    <a:pt x="48" y="114"/>
                    <a:pt x="29" y="87"/>
                    <a:pt x="29" y="87"/>
                  </a:cubicBezTo>
                  <a:cubicBezTo>
                    <a:pt x="41" y="87"/>
                    <a:pt x="41" y="87"/>
                    <a:pt x="41" y="87"/>
                  </a:cubicBezTo>
                  <a:cubicBezTo>
                    <a:pt x="41" y="87"/>
                    <a:pt x="59" y="83"/>
                    <a:pt x="39" y="56"/>
                  </a:cubicBezTo>
                  <a:cubicBezTo>
                    <a:pt x="17" y="26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7" name="Freeform 65">
              <a:extLst>
                <a:ext uri="{FF2B5EF4-FFF2-40B4-BE49-F238E27FC236}">
                  <a16:creationId xmlns:a16="http://schemas.microsoft.com/office/drawing/2014/main" id="{DCE79A91-5CCE-4EF3-8D3A-1164DC6F2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4050" y="5675313"/>
              <a:ext cx="296863" cy="795338"/>
            </a:xfrm>
            <a:custGeom>
              <a:avLst/>
              <a:gdLst>
                <a:gd name="T0" fmla="*/ 94 w 94"/>
                <a:gd name="T1" fmla="*/ 0 h 251"/>
                <a:gd name="T2" fmla="*/ 94 w 94"/>
                <a:gd name="T3" fmla="*/ 251 h 251"/>
                <a:gd name="T4" fmla="*/ 19 w 94"/>
                <a:gd name="T5" fmla="*/ 251 h 251"/>
                <a:gd name="T6" fmla="*/ 15 w 94"/>
                <a:gd name="T7" fmla="*/ 225 h 251"/>
                <a:gd name="T8" fmla="*/ 54 w 94"/>
                <a:gd name="T9" fmla="*/ 160 h 251"/>
                <a:gd name="T10" fmla="*/ 35 w 94"/>
                <a:gd name="T11" fmla="*/ 160 h 251"/>
                <a:gd name="T12" fmla="*/ 31 w 94"/>
                <a:gd name="T13" fmla="*/ 136 h 251"/>
                <a:gd name="T14" fmla="*/ 65 w 94"/>
                <a:gd name="T15" fmla="*/ 87 h 251"/>
                <a:gd name="T16" fmla="*/ 53 w 94"/>
                <a:gd name="T17" fmla="*/ 87 h 251"/>
                <a:gd name="T18" fmla="*/ 55 w 94"/>
                <a:gd name="T19" fmla="*/ 56 h 251"/>
                <a:gd name="T20" fmla="*/ 94 w 94"/>
                <a:gd name="T21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251">
                  <a:moveTo>
                    <a:pt x="94" y="0"/>
                  </a:moveTo>
                  <a:cubicBezTo>
                    <a:pt x="94" y="251"/>
                    <a:pt x="94" y="251"/>
                    <a:pt x="94" y="251"/>
                  </a:cubicBezTo>
                  <a:cubicBezTo>
                    <a:pt x="19" y="251"/>
                    <a:pt x="19" y="251"/>
                    <a:pt x="19" y="251"/>
                  </a:cubicBezTo>
                  <a:cubicBezTo>
                    <a:pt x="19" y="251"/>
                    <a:pt x="0" y="249"/>
                    <a:pt x="15" y="225"/>
                  </a:cubicBezTo>
                  <a:cubicBezTo>
                    <a:pt x="31" y="201"/>
                    <a:pt x="54" y="160"/>
                    <a:pt x="54" y="160"/>
                  </a:cubicBezTo>
                  <a:cubicBezTo>
                    <a:pt x="35" y="160"/>
                    <a:pt x="35" y="160"/>
                    <a:pt x="35" y="160"/>
                  </a:cubicBezTo>
                  <a:cubicBezTo>
                    <a:pt x="35" y="160"/>
                    <a:pt x="18" y="156"/>
                    <a:pt x="31" y="136"/>
                  </a:cubicBezTo>
                  <a:cubicBezTo>
                    <a:pt x="46" y="114"/>
                    <a:pt x="65" y="87"/>
                    <a:pt x="65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35" y="83"/>
                    <a:pt x="55" y="56"/>
                  </a:cubicBezTo>
                  <a:cubicBezTo>
                    <a:pt x="77" y="26"/>
                    <a:pt x="94" y="0"/>
                    <a:pt x="94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8" name="Freeform 66">
              <a:extLst>
                <a:ext uri="{FF2B5EF4-FFF2-40B4-BE49-F238E27FC236}">
                  <a16:creationId xmlns:a16="http://schemas.microsoft.com/office/drawing/2014/main" id="{B5343D35-F9DC-4B18-AFBC-478EAC048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7737" y="5635626"/>
              <a:ext cx="549275" cy="758825"/>
            </a:xfrm>
            <a:custGeom>
              <a:avLst/>
              <a:gdLst>
                <a:gd name="T0" fmla="*/ 0 w 174"/>
                <a:gd name="T1" fmla="*/ 139 h 240"/>
                <a:gd name="T2" fmla="*/ 87 w 174"/>
                <a:gd name="T3" fmla="*/ 240 h 240"/>
                <a:gd name="T4" fmla="*/ 174 w 174"/>
                <a:gd name="T5" fmla="*/ 139 h 240"/>
                <a:gd name="T6" fmla="*/ 87 w 174"/>
                <a:gd name="T7" fmla="*/ 0 h 240"/>
                <a:gd name="T8" fmla="*/ 0 w 174"/>
                <a:gd name="T9" fmla="*/ 13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240">
                  <a:moveTo>
                    <a:pt x="0" y="139"/>
                  </a:moveTo>
                  <a:cubicBezTo>
                    <a:pt x="0" y="206"/>
                    <a:pt x="39" y="240"/>
                    <a:pt x="87" y="240"/>
                  </a:cubicBezTo>
                  <a:cubicBezTo>
                    <a:pt x="135" y="240"/>
                    <a:pt x="174" y="206"/>
                    <a:pt x="174" y="139"/>
                  </a:cubicBezTo>
                  <a:cubicBezTo>
                    <a:pt x="174" y="73"/>
                    <a:pt x="116" y="0"/>
                    <a:pt x="87" y="0"/>
                  </a:cubicBezTo>
                  <a:cubicBezTo>
                    <a:pt x="62" y="0"/>
                    <a:pt x="0" y="73"/>
                    <a:pt x="0" y="1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9" name="Freeform 67">
              <a:extLst>
                <a:ext uri="{FF2B5EF4-FFF2-40B4-BE49-F238E27FC236}">
                  <a16:creationId xmlns:a16="http://schemas.microsoft.com/office/drawing/2014/main" id="{174C46BB-8A1C-47DF-A3DC-38A39B863B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7737" y="5635626"/>
              <a:ext cx="274638" cy="758825"/>
            </a:xfrm>
            <a:custGeom>
              <a:avLst/>
              <a:gdLst>
                <a:gd name="T0" fmla="*/ 0 w 87"/>
                <a:gd name="T1" fmla="*/ 139 h 240"/>
                <a:gd name="T2" fmla="*/ 87 w 87"/>
                <a:gd name="T3" fmla="*/ 240 h 240"/>
                <a:gd name="T4" fmla="*/ 87 w 87"/>
                <a:gd name="T5" fmla="*/ 0 h 240"/>
                <a:gd name="T6" fmla="*/ 0 w 87"/>
                <a:gd name="T7" fmla="*/ 13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" h="240">
                  <a:moveTo>
                    <a:pt x="0" y="139"/>
                  </a:moveTo>
                  <a:cubicBezTo>
                    <a:pt x="0" y="206"/>
                    <a:pt x="39" y="240"/>
                    <a:pt x="87" y="24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62" y="0"/>
                    <a:pt x="0" y="73"/>
                    <a:pt x="0" y="13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70" name="Rectangle 68">
              <a:extLst>
                <a:ext uri="{FF2B5EF4-FFF2-40B4-BE49-F238E27FC236}">
                  <a16:creationId xmlns:a16="http://schemas.microsoft.com/office/drawing/2014/main" id="{25CA7CF1-CF6E-4BF8-A5CA-E1496BE09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3325" y="6394451"/>
              <a:ext cx="38100" cy="79375"/>
            </a:xfrm>
            <a:prstGeom prst="rect">
              <a:avLst/>
            </a:prstGeom>
            <a:solidFill>
              <a:srgbClr val="33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71" name="Rectangle 69">
              <a:extLst>
                <a:ext uri="{FF2B5EF4-FFF2-40B4-BE49-F238E27FC236}">
                  <a16:creationId xmlns:a16="http://schemas.microsoft.com/office/drawing/2014/main" id="{B6A1BFF2-082C-4413-9480-8CC05B2A3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3325" y="6394451"/>
              <a:ext cx="19050" cy="79375"/>
            </a:xfrm>
            <a:prstGeom prst="rect">
              <a:avLst/>
            </a:prstGeom>
            <a:solidFill>
              <a:srgbClr val="6B4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72" name="Freeform 70">
              <a:extLst>
                <a:ext uri="{FF2B5EF4-FFF2-40B4-BE49-F238E27FC236}">
                  <a16:creationId xmlns:a16="http://schemas.microsoft.com/office/drawing/2014/main" id="{7A6C5585-0F0B-4CEE-8D47-944DFD0130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1125" y="5588001"/>
              <a:ext cx="577850" cy="803275"/>
            </a:xfrm>
            <a:custGeom>
              <a:avLst/>
              <a:gdLst>
                <a:gd name="T0" fmla="*/ 0 w 183"/>
                <a:gd name="T1" fmla="*/ 147 h 254"/>
                <a:gd name="T2" fmla="*/ 92 w 183"/>
                <a:gd name="T3" fmla="*/ 254 h 254"/>
                <a:gd name="T4" fmla="*/ 183 w 183"/>
                <a:gd name="T5" fmla="*/ 147 h 254"/>
                <a:gd name="T6" fmla="*/ 92 w 183"/>
                <a:gd name="T7" fmla="*/ 0 h 254"/>
                <a:gd name="T8" fmla="*/ 0 w 183"/>
                <a:gd name="T9" fmla="*/ 14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" h="254">
                  <a:moveTo>
                    <a:pt x="0" y="147"/>
                  </a:moveTo>
                  <a:cubicBezTo>
                    <a:pt x="0" y="217"/>
                    <a:pt x="41" y="254"/>
                    <a:pt x="92" y="254"/>
                  </a:cubicBezTo>
                  <a:cubicBezTo>
                    <a:pt x="142" y="254"/>
                    <a:pt x="183" y="217"/>
                    <a:pt x="183" y="147"/>
                  </a:cubicBezTo>
                  <a:cubicBezTo>
                    <a:pt x="183" y="77"/>
                    <a:pt x="122" y="0"/>
                    <a:pt x="92" y="0"/>
                  </a:cubicBezTo>
                  <a:cubicBezTo>
                    <a:pt x="66" y="0"/>
                    <a:pt x="0" y="77"/>
                    <a:pt x="0" y="14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73" name="Freeform 71">
              <a:extLst>
                <a:ext uri="{FF2B5EF4-FFF2-40B4-BE49-F238E27FC236}">
                  <a16:creationId xmlns:a16="http://schemas.microsoft.com/office/drawing/2014/main" id="{B385EE3E-6C2D-4FFF-98CC-EC93ED9EB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1125" y="5588001"/>
              <a:ext cx="290513" cy="803275"/>
            </a:xfrm>
            <a:custGeom>
              <a:avLst/>
              <a:gdLst>
                <a:gd name="T0" fmla="*/ 0 w 92"/>
                <a:gd name="T1" fmla="*/ 147 h 254"/>
                <a:gd name="T2" fmla="*/ 92 w 92"/>
                <a:gd name="T3" fmla="*/ 254 h 254"/>
                <a:gd name="T4" fmla="*/ 92 w 92"/>
                <a:gd name="T5" fmla="*/ 0 h 254"/>
                <a:gd name="T6" fmla="*/ 0 w 92"/>
                <a:gd name="T7" fmla="*/ 14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254">
                  <a:moveTo>
                    <a:pt x="0" y="147"/>
                  </a:moveTo>
                  <a:cubicBezTo>
                    <a:pt x="0" y="217"/>
                    <a:pt x="41" y="254"/>
                    <a:pt x="92" y="254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66" y="0"/>
                    <a:pt x="0" y="77"/>
                    <a:pt x="0" y="147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74" name="Rectangle 72">
              <a:extLst>
                <a:ext uri="{FF2B5EF4-FFF2-40B4-BE49-F238E27FC236}">
                  <a16:creationId xmlns:a16="http://schemas.microsoft.com/office/drawing/2014/main" id="{48CACC25-9889-4710-8398-CBA642D1D6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9412" y="6391276"/>
              <a:ext cx="41275" cy="82550"/>
            </a:xfrm>
            <a:prstGeom prst="rect">
              <a:avLst/>
            </a:prstGeom>
            <a:solidFill>
              <a:srgbClr val="33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75" name="Rectangle 73">
              <a:extLst>
                <a:ext uri="{FF2B5EF4-FFF2-40B4-BE49-F238E27FC236}">
                  <a16:creationId xmlns:a16="http://schemas.microsoft.com/office/drawing/2014/main" id="{232A545A-D0D6-4F89-9A50-5313A8504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9412" y="6391276"/>
              <a:ext cx="22225" cy="82550"/>
            </a:xfrm>
            <a:prstGeom prst="rect">
              <a:avLst/>
            </a:prstGeom>
            <a:solidFill>
              <a:srgbClr val="6B4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76" name="Freeform 74">
              <a:extLst>
                <a:ext uri="{FF2B5EF4-FFF2-40B4-BE49-F238E27FC236}">
                  <a16:creationId xmlns:a16="http://schemas.microsoft.com/office/drawing/2014/main" id="{449D0352-1B4F-49D5-8977-F88AD1334C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600" y="5846763"/>
              <a:ext cx="407988" cy="566738"/>
            </a:xfrm>
            <a:custGeom>
              <a:avLst/>
              <a:gdLst>
                <a:gd name="T0" fmla="*/ 0 w 129"/>
                <a:gd name="T1" fmla="*/ 104 h 179"/>
                <a:gd name="T2" fmla="*/ 64 w 129"/>
                <a:gd name="T3" fmla="*/ 179 h 179"/>
                <a:gd name="T4" fmla="*/ 129 w 129"/>
                <a:gd name="T5" fmla="*/ 104 h 179"/>
                <a:gd name="T6" fmla="*/ 64 w 129"/>
                <a:gd name="T7" fmla="*/ 0 h 179"/>
                <a:gd name="T8" fmla="*/ 0 w 129"/>
                <a:gd name="T9" fmla="*/ 10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179">
                  <a:moveTo>
                    <a:pt x="0" y="104"/>
                  </a:moveTo>
                  <a:cubicBezTo>
                    <a:pt x="0" y="154"/>
                    <a:pt x="28" y="179"/>
                    <a:pt x="64" y="179"/>
                  </a:cubicBezTo>
                  <a:cubicBezTo>
                    <a:pt x="100" y="179"/>
                    <a:pt x="129" y="154"/>
                    <a:pt x="129" y="104"/>
                  </a:cubicBezTo>
                  <a:cubicBezTo>
                    <a:pt x="129" y="55"/>
                    <a:pt x="85" y="0"/>
                    <a:pt x="64" y="0"/>
                  </a:cubicBezTo>
                  <a:cubicBezTo>
                    <a:pt x="46" y="0"/>
                    <a:pt x="0" y="55"/>
                    <a:pt x="0" y="10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77" name="Freeform 75">
              <a:extLst>
                <a:ext uri="{FF2B5EF4-FFF2-40B4-BE49-F238E27FC236}">
                  <a16:creationId xmlns:a16="http://schemas.microsoft.com/office/drawing/2014/main" id="{B828F87F-81E0-4B7B-9E51-792304E00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600" y="5846763"/>
              <a:ext cx="201613" cy="566738"/>
            </a:xfrm>
            <a:custGeom>
              <a:avLst/>
              <a:gdLst>
                <a:gd name="T0" fmla="*/ 0 w 64"/>
                <a:gd name="T1" fmla="*/ 104 h 179"/>
                <a:gd name="T2" fmla="*/ 64 w 64"/>
                <a:gd name="T3" fmla="*/ 179 h 179"/>
                <a:gd name="T4" fmla="*/ 64 w 64"/>
                <a:gd name="T5" fmla="*/ 0 h 179"/>
                <a:gd name="T6" fmla="*/ 0 w 64"/>
                <a:gd name="T7" fmla="*/ 10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179">
                  <a:moveTo>
                    <a:pt x="0" y="104"/>
                  </a:moveTo>
                  <a:cubicBezTo>
                    <a:pt x="0" y="154"/>
                    <a:pt x="28" y="179"/>
                    <a:pt x="64" y="179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46" y="0"/>
                    <a:pt x="0" y="55"/>
                    <a:pt x="0" y="10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78" name="Rectangle 76">
              <a:extLst>
                <a:ext uri="{FF2B5EF4-FFF2-40B4-BE49-F238E27FC236}">
                  <a16:creationId xmlns:a16="http://schemas.microsoft.com/office/drawing/2014/main" id="{476BFFD6-3364-4D9B-BE0B-14B2B17F9D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3512" y="6413501"/>
              <a:ext cx="25400" cy="60325"/>
            </a:xfrm>
            <a:prstGeom prst="rect">
              <a:avLst/>
            </a:prstGeom>
            <a:solidFill>
              <a:srgbClr val="33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97" name="Rectangle 77">
              <a:extLst>
                <a:ext uri="{FF2B5EF4-FFF2-40B4-BE49-F238E27FC236}">
                  <a16:creationId xmlns:a16="http://schemas.microsoft.com/office/drawing/2014/main" id="{18982160-B62B-40BC-97DA-5B946CFB1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3512" y="6413501"/>
              <a:ext cx="12700" cy="60325"/>
            </a:xfrm>
            <a:prstGeom prst="rect">
              <a:avLst/>
            </a:prstGeom>
            <a:solidFill>
              <a:srgbClr val="6B4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BEFEB38-6D9B-4114-823A-5CF8E97E1378}"/>
              </a:ext>
            </a:extLst>
          </p:cNvPr>
          <p:cNvGrpSpPr/>
          <p:nvPr/>
        </p:nvGrpSpPr>
        <p:grpSpPr>
          <a:xfrm>
            <a:off x="11020316" y="6031523"/>
            <a:ext cx="501296" cy="456763"/>
            <a:chOff x="670388" y="584200"/>
            <a:chExt cx="158168" cy="144117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003C31C-1745-4A06-A388-4995F85854DD}"/>
                </a:ext>
              </a:extLst>
            </p:cNvPr>
            <p:cNvSpPr/>
            <p:nvPr/>
          </p:nvSpPr>
          <p:spPr>
            <a:xfrm>
              <a:off x="684439" y="584200"/>
              <a:ext cx="144117" cy="144117"/>
            </a:xfrm>
            <a:prstGeom prst="ellipse">
              <a:avLst/>
            </a:prstGeom>
            <a:solidFill>
              <a:srgbClr val="B29E47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5C48DB9-F8DE-417A-BEDF-F6FDBB5166D9}"/>
                </a:ext>
              </a:extLst>
            </p:cNvPr>
            <p:cNvSpPr/>
            <p:nvPr/>
          </p:nvSpPr>
          <p:spPr>
            <a:xfrm>
              <a:off x="670388" y="584200"/>
              <a:ext cx="144117" cy="14411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9" name="Freeform 9">
            <a:extLst>
              <a:ext uri="{FF2B5EF4-FFF2-40B4-BE49-F238E27FC236}">
                <a16:creationId xmlns:a16="http://schemas.microsoft.com/office/drawing/2014/main" id="{51DA58BB-DAEE-4DB2-B067-9F7780D4603F}"/>
              </a:ext>
            </a:extLst>
          </p:cNvPr>
          <p:cNvSpPr>
            <a:spLocks/>
          </p:cNvSpPr>
          <p:nvPr/>
        </p:nvSpPr>
        <p:spPr bwMode="auto">
          <a:xfrm flipV="1">
            <a:off x="-73572" y="5910724"/>
            <a:ext cx="12251040" cy="957786"/>
          </a:xfrm>
          <a:custGeom>
            <a:avLst/>
            <a:gdLst>
              <a:gd name="T0" fmla="*/ 0 w 3491"/>
              <a:gd name="T1" fmla="*/ 0 h 1278"/>
              <a:gd name="T2" fmla="*/ 0 w 3491"/>
              <a:gd name="T3" fmla="*/ 778 h 1278"/>
              <a:gd name="T4" fmla="*/ 96 w 3491"/>
              <a:gd name="T5" fmla="*/ 778 h 1278"/>
              <a:gd name="T6" fmla="*/ 328 w 3491"/>
              <a:gd name="T7" fmla="*/ 926 h 1278"/>
              <a:gd name="T8" fmla="*/ 1316 w 3491"/>
              <a:gd name="T9" fmla="*/ 874 h 1278"/>
              <a:gd name="T10" fmla="*/ 2164 w 3491"/>
              <a:gd name="T11" fmla="*/ 222 h 1278"/>
              <a:gd name="T12" fmla="*/ 3284 w 3491"/>
              <a:gd name="T13" fmla="*/ 106 h 1278"/>
              <a:gd name="T14" fmla="*/ 3491 w 3491"/>
              <a:gd name="T15" fmla="*/ 0 h 1278"/>
              <a:gd name="T16" fmla="*/ 0 w 3491"/>
              <a:gd name="T17" fmla="*/ 0 h 1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1" h="1278">
                <a:moveTo>
                  <a:pt x="0" y="0"/>
                </a:moveTo>
                <a:cubicBezTo>
                  <a:pt x="0" y="778"/>
                  <a:pt x="0" y="778"/>
                  <a:pt x="0" y="778"/>
                </a:cubicBezTo>
                <a:cubicBezTo>
                  <a:pt x="0" y="778"/>
                  <a:pt x="36" y="758"/>
                  <a:pt x="96" y="778"/>
                </a:cubicBezTo>
                <a:cubicBezTo>
                  <a:pt x="156" y="798"/>
                  <a:pt x="257" y="876"/>
                  <a:pt x="328" y="926"/>
                </a:cubicBezTo>
                <a:cubicBezTo>
                  <a:pt x="399" y="976"/>
                  <a:pt x="808" y="1278"/>
                  <a:pt x="1316" y="874"/>
                </a:cubicBezTo>
                <a:cubicBezTo>
                  <a:pt x="1824" y="470"/>
                  <a:pt x="1812" y="326"/>
                  <a:pt x="2164" y="222"/>
                </a:cubicBezTo>
                <a:cubicBezTo>
                  <a:pt x="2516" y="118"/>
                  <a:pt x="2924" y="298"/>
                  <a:pt x="3284" y="106"/>
                </a:cubicBezTo>
                <a:cubicBezTo>
                  <a:pt x="3371" y="60"/>
                  <a:pt x="3438" y="25"/>
                  <a:pt x="3491" y="0"/>
                </a:cubicBez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>
              <a:solidFill>
                <a:schemeClr val="lt1"/>
              </a:solidFill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174AE91-CF7A-405F-9ADC-A99C90448543}"/>
              </a:ext>
            </a:extLst>
          </p:cNvPr>
          <p:cNvSpPr>
            <a:spLocks/>
          </p:cNvSpPr>
          <p:nvPr/>
        </p:nvSpPr>
        <p:spPr bwMode="auto">
          <a:xfrm flipV="1">
            <a:off x="0" y="6042034"/>
            <a:ext cx="12177468" cy="815965"/>
          </a:xfrm>
          <a:custGeom>
            <a:avLst/>
            <a:gdLst>
              <a:gd name="T0" fmla="*/ 0 w 3491"/>
              <a:gd name="T1" fmla="*/ 0 h 1278"/>
              <a:gd name="T2" fmla="*/ 0 w 3491"/>
              <a:gd name="T3" fmla="*/ 778 h 1278"/>
              <a:gd name="T4" fmla="*/ 96 w 3491"/>
              <a:gd name="T5" fmla="*/ 778 h 1278"/>
              <a:gd name="T6" fmla="*/ 328 w 3491"/>
              <a:gd name="T7" fmla="*/ 926 h 1278"/>
              <a:gd name="T8" fmla="*/ 1316 w 3491"/>
              <a:gd name="T9" fmla="*/ 874 h 1278"/>
              <a:gd name="T10" fmla="*/ 2164 w 3491"/>
              <a:gd name="T11" fmla="*/ 222 h 1278"/>
              <a:gd name="T12" fmla="*/ 3284 w 3491"/>
              <a:gd name="T13" fmla="*/ 106 h 1278"/>
              <a:gd name="T14" fmla="*/ 3491 w 3491"/>
              <a:gd name="T15" fmla="*/ 0 h 1278"/>
              <a:gd name="T16" fmla="*/ 0 w 3491"/>
              <a:gd name="T17" fmla="*/ 0 h 1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1" h="1278">
                <a:moveTo>
                  <a:pt x="0" y="0"/>
                </a:moveTo>
                <a:cubicBezTo>
                  <a:pt x="0" y="778"/>
                  <a:pt x="0" y="778"/>
                  <a:pt x="0" y="778"/>
                </a:cubicBezTo>
                <a:cubicBezTo>
                  <a:pt x="0" y="778"/>
                  <a:pt x="36" y="758"/>
                  <a:pt x="96" y="778"/>
                </a:cubicBezTo>
                <a:cubicBezTo>
                  <a:pt x="156" y="798"/>
                  <a:pt x="257" y="876"/>
                  <a:pt x="328" y="926"/>
                </a:cubicBezTo>
                <a:cubicBezTo>
                  <a:pt x="399" y="976"/>
                  <a:pt x="808" y="1278"/>
                  <a:pt x="1316" y="874"/>
                </a:cubicBezTo>
                <a:cubicBezTo>
                  <a:pt x="1824" y="470"/>
                  <a:pt x="1812" y="326"/>
                  <a:pt x="2164" y="222"/>
                </a:cubicBezTo>
                <a:cubicBezTo>
                  <a:pt x="2516" y="118"/>
                  <a:pt x="2924" y="298"/>
                  <a:pt x="3284" y="106"/>
                </a:cubicBezTo>
                <a:cubicBezTo>
                  <a:pt x="3371" y="60"/>
                  <a:pt x="3438" y="25"/>
                  <a:pt x="3491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B29E47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id-ID"/>
          </a:p>
        </p:txBody>
      </p:sp>
      <p:sp>
        <p:nvSpPr>
          <p:cNvPr id="579" name="Freeform 6">
            <a:extLst>
              <a:ext uri="{FF2B5EF4-FFF2-40B4-BE49-F238E27FC236}">
                <a16:creationId xmlns:a16="http://schemas.microsoft.com/office/drawing/2014/main" id="{18ED3C40-1448-4632-9030-E0AD67BC4319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3331993" cy="2238240"/>
          </a:xfrm>
          <a:custGeom>
            <a:avLst/>
            <a:gdLst>
              <a:gd name="T0" fmla="*/ 2 w 873"/>
              <a:gd name="T1" fmla="*/ 457 h 587"/>
              <a:gd name="T2" fmla="*/ 362 w 873"/>
              <a:gd name="T3" fmla="*/ 508 h 587"/>
              <a:gd name="T4" fmla="*/ 726 w 873"/>
              <a:gd name="T5" fmla="*/ 103 h 587"/>
              <a:gd name="T6" fmla="*/ 873 w 873"/>
              <a:gd name="T7" fmla="*/ 0 h 587"/>
              <a:gd name="T8" fmla="*/ 0 w 873"/>
              <a:gd name="T9" fmla="*/ 0 h 587"/>
              <a:gd name="T10" fmla="*/ 2 w 873"/>
              <a:gd name="T11" fmla="*/ 457 h 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73" h="587">
                <a:moveTo>
                  <a:pt x="2" y="457"/>
                </a:moveTo>
                <a:cubicBezTo>
                  <a:pt x="2" y="457"/>
                  <a:pt x="119" y="587"/>
                  <a:pt x="362" y="508"/>
                </a:cubicBezTo>
                <a:cubicBezTo>
                  <a:pt x="604" y="429"/>
                  <a:pt x="612" y="203"/>
                  <a:pt x="726" y="103"/>
                </a:cubicBezTo>
                <a:cubicBezTo>
                  <a:pt x="840" y="3"/>
                  <a:pt x="873" y="0"/>
                  <a:pt x="87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3" y="456"/>
                  <a:pt x="2" y="457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11113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prstClr val="black"/>
              </a:solidFill>
              <a:latin typeface="EquipExtended-Light"/>
            </a:endParaRPr>
          </a:p>
        </p:txBody>
      </p:sp>
      <p:sp>
        <p:nvSpPr>
          <p:cNvPr id="580" name="TextBox 579">
            <a:extLst>
              <a:ext uri="{FF2B5EF4-FFF2-40B4-BE49-F238E27FC236}">
                <a16:creationId xmlns:a16="http://schemas.microsoft.com/office/drawing/2014/main" id="{4394B8C1-6A57-471E-A144-65DC32749CD1}"/>
              </a:ext>
            </a:extLst>
          </p:cNvPr>
          <p:cNvSpPr txBox="1"/>
          <p:nvPr/>
        </p:nvSpPr>
        <p:spPr>
          <a:xfrm>
            <a:off x="4744881" y="1000273"/>
            <a:ext cx="5808513" cy="8079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6500"/>
              </a:lnSpc>
            </a:pPr>
            <a:r>
              <a:rPr lang="en-ID" sz="5400" b="1" dirty="0">
                <a:latin typeface="+mj-lt"/>
              </a:rPr>
              <a:t>Who is your teacher?</a:t>
            </a:r>
          </a:p>
        </p:txBody>
      </p:sp>
      <p:grpSp>
        <p:nvGrpSpPr>
          <p:cNvPr id="581" name="Group 580">
            <a:extLst>
              <a:ext uri="{FF2B5EF4-FFF2-40B4-BE49-F238E27FC236}">
                <a16:creationId xmlns:a16="http://schemas.microsoft.com/office/drawing/2014/main" id="{BAF1C17B-B7E0-485D-8611-6C9524DED3CF}"/>
              </a:ext>
            </a:extLst>
          </p:cNvPr>
          <p:cNvGrpSpPr/>
          <p:nvPr/>
        </p:nvGrpSpPr>
        <p:grpSpPr>
          <a:xfrm>
            <a:off x="4794220" y="679064"/>
            <a:ext cx="722760" cy="144117"/>
            <a:chOff x="670388" y="584200"/>
            <a:chExt cx="722760" cy="144117"/>
          </a:xfrm>
        </p:grpSpPr>
        <p:grpSp>
          <p:nvGrpSpPr>
            <p:cNvPr id="582" name="Group 581">
              <a:extLst>
                <a:ext uri="{FF2B5EF4-FFF2-40B4-BE49-F238E27FC236}">
                  <a16:creationId xmlns:a16="http://schemas.microsoft.com/office/drawing/2014/main" id="{FC9A8EF9-EC84-4641-ACA7-9FAB5FBAC7D0}"/>
                </a:ext>
              </a:extLst>
            </p:cNvPr>
            <p:cNvGrpSpPr/>
            <p:nvPr/>
          </p:nvGrpSpPr>
          <p:grpSpPr>
            <a:xfrm>
              <a:off x="670388" y="584200"/>
              <a:ext cx="177454" cy="144117"/>
              <a:chOff x="670388" y="584200"/>
              <a:chExt cx="177454" cy="144117"/>
            </a:xfrm>
          </p:grpSpPr>
          <p:sp>
            <p:nvSpPr>
              <p:cNvPr id="589" name="Oval 588">
                <a:extLst>
                  <a:ext uri="{FF2B5EF4-FFF2-40B4-BE49-F238E27FC236}">
                    <a16:creationId xmlns:a16="http://schemas.microsoft.com/office/drawing/2014/main" id="{3EF41D6F-4A99-4471-9A4B-44524B5787C4}"/>
                  </a:ext>
                </a:extLst>
              </p:cNvPr>
              <p:cNvSpPr/>
              <p:nvPr/>
            </p:nvSpPr>
            <p:spPr>
              <a:xfrm>
                <a:off x="703725" y="584200"/>
                <a:ext cx="144117" cy="144117"/>
              </a:xfrm>
              <a:prstGeom prst="ellipse">
                <a:avLst/>
              </a:prstGeom>
              <a:solidFill>
                <a:srgbClr val="B29E47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>
                  <a:solidFill>
                    <a:schemeClr val="tx1"/>
                  </a:solidFill>
                </a:endParaRPr>
              </a:p>
            </p:txBody>
          </p:sp>
          <p:sp>
            <p:nvSpPr>
              <p:cNvPr id="590" name="Oval 589">
                <a:extLst>
                  <a:ext uri="{FF2B5EF4-FFF2-40B4-BE49-F238E27FC236}">
                    <a16:creationId xmlns:a16="http://schemas.microsoft.com/office/drawing/2014/main" id="{15B864AC-FA8F-4BF0-8B08-7838F889D0FA}"/>
                  </a:ext>
                </a:extLst>
              </p:cNvPr>
              <p:cNvSpPr/>
              <p:nvPr/>
            </p:nvSpPr>
            <p:spPr>
              <a:xfrm>
                <a:off x="670388" y="584200"/>
                <a:ext cx="144117" cy="14411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583" name="Group 582">
              <a:extLst>
                <a:ext uri="{FF2B5EF4-FFF2-40B4-BE49-F238E27FC236}">
                  <a16:creationId xmlns:a16="http://schemas.microsoft.com/office/drawing/2014/main" id="{F9B32112-AF3F-4761-8AB7-41F03B5A9AEE}"/>
                </a:ext>
              </a:extLst>
            </p:cNvPr>
            <p:cNvGrpSpPr/>
            <p:nvPr/>
          </p:nvGrpSpPr>
          <p:grpSpPr>
            <a:xfrm>
              <a:off x="943041" y="584200"/>
              <a:ext cx="177454" cy="144117"/>
              <a:chOff x="670388" y="584200"/>
              <a:chExt cx="177454" cy="144117"/>
            </a:xfrm>
          </p:grpSpPr>
          <p:sp>
            <p:nvSpPr>
              <p:cNvPr id="587" name="Oval 586">
                <a:extLst>
                  <a:ext uri="{FF2B5EF4-FFF2-40B4-BE49-F238E27FC236}">
                    <a16:creationId xmlns:a16="http://schemas.microsoft.com/office/drawing/2014/main" id="{10A66D5C-EEA4-4711-9BA0-A6DB8EE3A06C}"/>
                  </a:ext>
                </a:extLst>
              </p:cNvPr>
              <p:cNvSpPr/>
              <p:nvPr/>
            </p:nvSpPr>
            <p:spPr>
              <a:xfrm>
                <a:off x="703725" y="584200"/>
                <a:ext cx="144117" cy="144117"/>
              </a:xfrm>
              <a:prstGeom prst="ellipse">
                <a:avLst/>
              </a:prstGeom>
              <a:solidFill>
                <a:srgbClr val="B29E47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8" name="Oval 587">
                <a:extLst>
                  <a:ext uri="{FF2B5EF4-FFF2-40B4-BE49-F238E27FC236}">
                    <a16:creationId xmlns:a16="http://schemas.microsoft.com/office/drawing/2014/main" id="{0EABEE2F-2553-4AAD-83FD-775E6C1A8AC7}"/>
                  </a:ext>
                </a:extLst>
              </p:cNvPr>
              <p:cNvSpPr/>
              <p:nvPr/>
            </p:nvSpPr>
            <p:spPr>
              <a:xfrm>
                <a:off x="670388" y="584200"/>
                <a:ext cx="144117" cy="14411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584" name="Group 583">
              <a:extLst>
                <a:ext uri="{FF2B5EF4-FFF2-40B4-BE49-F238E27FC236}">
                  <a16:creationId xmlns:a16="http://schemas.microsoft.com/office/drawing/2014/main" id="{8061B30B-E9EA-4FFD-8326-920825993F02}"/>
                </a:ext>
              </a:extLst>
            </p:cNvPr>
            <p:cNvGrpSpPr/>
            <p:nvPr/>
          </p:nvGrpSpPr>
          <p:grpSpPr>
            <a:xfrm>
              <a:off x="1215694" y="584200"/>
              <a:ext cx="177454" cy="144117"/>
              <a:chOff x="670388" y="584200"/>
              <a:chExt cx="177454" cy="144117"/>
            </a:xfrm>
          </p:grpSpPr>
          <p:sp>
            <p:nvSpPr>
              <p:cNvPr id="585" name="Oval 584">
                <a:extLst>
                  <a:ext uri="{FF2B5EF4-FFF2-40B4-BE49-F238E27FC236}">
                    <a16:creationId xmlns:a16="http://schemas.microsoft.com/office/drawing/2014/main" id="{AEBF3D56-B8A4-4F21-8818-4C8113BA47E7}"/>
                  </a:ext>
                </a:extLst>
              </p:cNvPr>
              <p:cNvSpPr/>
              <p:nvPr/>
            </p:nvSpPr>
            <p:spPr>
              <a:xfrm>
                <a:off x="703725" y="584200"/>
                <a:ext cx="144117" cy="144117"/>
              </a:xfrm>
              <a:prstGeom prst="ellipse">
                <a:avLst/>
              </a:prstGeom>
              <a:solidFill>
                <a:srgbClr val="B29E47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6" name="Oval 585">
                <a:extLst>
                  <a:ext uri="{FF2B5EF4-FFF2-40B4-BE49-F238E27FC236}">
                    <a16:creationId xmlns:a16="http://schemas.microsoft.com/office/drawing/2014/main" id="{9A230AB1-9697-46D4-B7E5-61EECA6BE755}"/>
                  </a:ext>
                </a:extLst>
              </p:cNvPr>
              <p:cNvSpPr/>
              <p:nvPr/>
            </p:nvSpPr>
            <p:spPr>
              <a:xfrm>
                <a:off x="670388" y="584200"/>
                <a:ext cx="144117" cy="14411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grpSp>
        <p:nvGrpSpPr>
          <p:cNvPr id="406" name="Group 405">
            <a:extLst>
              <a:ext uri="{FF2B5EF4-FFF2-40B4-BE49-F238E27FC236}">
                <a16:creationId xmlns:a16="http://schemas.microsoft.com/office/drawing/2014/main" id="{AFDD66A3-BDC6-4505-8494-B1035A7A5CC2}"/>
              </a:ext>
            </a:extLst>
          </p:cNvPr>
          <p:cNvGrpSpPr/>
          <p:nvPr/>
        </p:nvGrpSpPr>
        <p:grpSpPr>
          <a:xfrm flipH="1">
            <a:off x="0" y="5628830"/>
            <a:ext cx="4342767" cy="1229171"/>
            <a:chOff x="7752232" y="5628830"/>
            <a:chExt cx="4342767" cy="1229171"/>
          </a:xfrm>
        </p:grpSpPr>
        <p:sp>
          <p:nvSpPr>
            <p:cNvPr id="598" name="Freeform: Shape 597">
              <a:extLst>
                <a:ext uri="{FF2B5EF4-FFF2-40B4-BE49-F238E27FC236}">
                  <a16:creationId xmlns:a16="http://schemas.microsoft.com/office/drawing/2014/main" id="{3E35E245-3E78-4663-BDC3-0A41E45873C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752232" y="5628830"/>
              <a:ext cx="4342767" cy="1229170"/>
            </a:xfrm>
            <a:custGeom>
              <a:avLst/>
              <a:gdLst>
                <a:gd name="connsiteX0" fmla="*/ 4263882 w 4342767"/>
                <a:gd name="connsiteY0" fmla="*/ 88 h 1229170"/>
                <a:gd name="connsiteX1" fmla="*/ 4210917 w 4342767"/>
                <a:gd name="connsiteY1" fmla="*/ 2764 h 1229170"/>
                <a:gd name="connsiteX2" fmla="*/ 0 w 4342767"/>
                <a:gd name="connsiteY2" fmla="*/ 284569 h 1229170"/>
                <a:gd name="connsiteX3" fmla="*/ 0 w 4342767"/>
                <a:gd name="connsiteY3" fmla="*/ 897496 h 1229170"/>
                <a:gd name="connsiteX4" fmla="*/ 0 w 4342767"/>
                <a:gd name="connsiteY4" fmla="*/ 1190750 h 1229170"/>
                <a:gd name="connsiteX5" fmla="*/ 0 w 4342767"/>
                <a:gd name="connsiteY5" fmla="*/ 1229170 h 1229170"/>
                <a:gd name="connsiteX6" fmla="*/ 3878160 w 4342767"/>
                <a:gd name="connsiteY6" fmla="*/ 1229170 h 1229170"/>
                <a:gd name="connsiteX7" fmla="*/ 3879584 w 4342767"/>
                <a:gd name="connsiteY7" fmla="*/ 1221157 h 1229170"/>
                <a:gd name="connsiteX8" fmla="*/ 4069966 w 4342767"/>
                <a:gd name="connsiteY8" fmla="*/ 457175 h 1229170"/>
                <a:gd name="connsiteX9" fmla="*/ 4263882 w 4342767"/>
                <a:gd name="connsiteY9" fmla="*/ 88 h 1229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342767" h="1229170">
                  <a:moveTo>
                    <a:pt x="4263882" y="88"/>
                  </a:moveTo>
                  <a:cubicBezTo>
                    <a:pt x="4248757" y="-291"/>
                    <a:pt x="4231179" y="562"/>
                    <a:pt x="4210917" y="2764"/>
                  </a:cubicBezTo>
                  <a:cubicBezTo>
                    <a:pt x="3890253" y="37990"/>
                    <a:pt x="0" y="284569"/>
                    <a:pt x="0" y="284569"/>
                  </a:cubicBezTo>
                  <a:lnTo>
                    <a:pt x="0" y="897496"/>
                  </a:lnTo>
                  <a:cubicBezTo>
                    <a:pt x="0" y="1024309"/>
                    <a:pt x="0" y="1119418"/>
                    <a:pt x="0" y="1190750"/>
                  </a:cubicBezTo>
                  <a:lnTo>
                    <a:pt x="0" y="1229170"/>
                  </a:lnTo>
                  <a:lnTo>
                    <a:pt x="3878160" y="1229170"/>
                  </a:lnTo>
                  <a:lnTo>
                    <a:pt x="3879584" y="1221157"/>
                  </a:lnTo>
                  <a:cubicBezTo>
                    <a:pt x="3922642" y="982244"/>
                    <a:pt x="4002133" y="580685"/>
                    <a:pt x="4069966" y="457175"/>
                  </a:cubicBezTo>
                  <a:cubicBezTo>
                    <a:pt x="4165769" y="288752"/>
                    <a:pt x="4490755" y="5777"/>
                    <a:pt x="4263882" y="8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 dirty="0"/>
            </a:p>
          </p:txBody>
        </p:sp>
        <p:sp>
          <p:nvSpPr>
            <p:cNvPr id="599" name="Freeform: Shape 598">
              <a:extLst>
                <a:ext uri="{FF2B5EF4-FFF2-40B4-BE49-F238E27FC236}">
                  <a16:creationId xmlns:a16="http://schemas.microsoft.com/office/drawing/2014/main" id="{20114448-FD3F-4118-A780-34EB2E3BDEA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8244231" y="5969790"/>
              <a:ext cx="3850768" cy="888211"/>
            </a:xfrm>
            <a:custGeom>
              <a:avLst/>
              <a:gdLst>
                <a:gd name="connsiteX0" fmla="*/ 0 w 3850768"/>
                <a:gd name="connsiteY0" fmla="*/ 0 h 888211"/>
                <a:gd name="connsiteX1" fmla="*/ 0 w 3850768"/>
                <a:gd name="connsiteY1" fmla="*/ 874456 h 888211"/>
                <a:gd name="connsiteX2" fmla="*/ 0 w 3850768"/>
                <a:gd name="connsiteY2" fmla="*/ 888211 h 888211"/>
                <a:gd name="connsiteX3" fmla="*/ 3850768 w 3850768"/>
                <a:gd name="connsiteY3" fmla="*/ 888211 h 888211"/>
                <a:gd name="connsiteX4" fmla="*/ 3847602 w 3850768"/>
                <a:gd name="connsiteY4" fmla="*/ 758653 h 888211"/>
                <a:gd name="connsiteX5" fmla="*/ 3804450 w 3850768"/>
                <a:gd name="connsiteY5" fmla="*/ 514281 h 888211"/>
                <a:gd name="connsiteX6" fmla="*/ 3614227 w 3850768"/>
                <a:gd name="connsiteY6" fmla="*/ 190213 h 888211"/>
                <a:gd name="connsiteX7" fmla="*/ 3279577 w 3850768"/>
                <a:gd name="connsiteY7" fmla="*/ 45792 h 888211"/>
                <a:gd name="connsiteX8" fmla="*/ 2296761 w 3850768"/>
                <a:gd name="connsiteY8" fmla="*/ 35224 h 888211"/>
                <a:gd name="connsiteX9" fmla="*/ 1088495 w 3850768"/>
                <a:gd name="connsiteY9" fmla="*/ 59882 h 888211"/>
                <a:gd name="connsiteX10" fmla="*/ 496692 w 3850768"/>
                <a:gd name="connsiteY10" fmla="*/ 52837 h 888211"/>
                <a:gd name="connsiteX11" fmla="*/ 197268 w 3850768"/>
                <a:gd name="connsiteY11" fmla="*/ 38747 h 888211"/>
                <a:gd name="connsiteX12" fmla="*/ 10568 w 3850768"/>
                <a:gd name="connsiteY12" fmla="*/ 3522 h 888211"/>
                <a:gd name="connsiteX13" fmla="*/ 0 w 3850768"/>
                <a:gd name="connsiteY13" fmla="*/ 0 h 888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50768" h="888211">
                  <a:moveTo>
                    <a:pt x="0" y="0"/>
                  </a:moveTo>
                  <a:cubicBezTo>
                    <a:pt x="0" y="465407"/>
                    <a:pt x="0" y="727198"/>
                    <a:pt x="0" y="874456"/>
                  </a:cubicBezTo>
                  <a:lnTo>
                    <a:pt x="0" y="888211"/>
                  </a:lnTo>
                  <a:lnTo>
                    <a:pt x="3850768" y="888211"/>
                  </a:lnTo>
                  <a:lnTo>
                    <a:pt x="3847602" y="758653"/>
                  </a:lnTo>
                  <a:cubicBezTo>
                    <a:pt x="3839677" y="675434"/>
                    <a:pt x="3825586" y="593537"/>
                    <a:pt x="3804450" y="514281"/>
                  </a:cubicBezTo>
                  <a:cubicBezTo>
                    <a:pt x="3769224" y="394517"/>
                    <a:pt x="3712861" y="274753"/>
                    <a:pt x="3614227" y="190213"/>
                  </a:cubicBezTo>
                  <a:cubicBezTo>
                    <a:pt x="3522639" y="109196"/>
                    <a:pt x="3399346" y="66927"/>
                    <a:pt x="3279577" y="45792"/>
                  </a:cubicBezTo>
                  <a:cubicBezTo>
                    <a:pt x="2959017" y="-3523"/>
                    <a:pt x="2617321" y="24657"/>
                    <a:pt x="2296761" y="35224"/>
                  </a:cubicBezTo>
                  <a:cubicBezTo>
                    <a:pt x="1895180" y="45792"/>
                    <a:pt x="1493599" y="63404"/>
                    <a:pt x="1088495" y="59882"/>
                  </a:cubicBezTo>
                  <a:cubicBezTo>
                    <a:pt x="891228" y="56359"/>
                    <a:pt x="693960" y="56359"/>
                    <a:pt x="496692" y="52837"/>
                  </a:cubicBezTo>
                  <a:cubicBezTo>
                    <a:pt x="398058" y="49314"/>
                    <a:pt x="295902" y="45792"/>
                    <a:pt x="197268" y="38747"/>
                  </a:cubicBezTo>
                  <a:cubicBezTo>
                    <a:pt x="133860" y="35224"/>
                    <a:pt x="66930" y="28180"/>
                    <a:pt x="10568" y="3522"/>
                  </a:cubicBezTo>
                  <a:cubicBezTo>
                    <a:pt x="7045" y="3522"/>
                    <a:pt x="3523" y="0"/>
                    <a:pt x="0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/>
            </a:p>
          </p:txBody>
        </p:sp>
      </p:grpSp>
      <p:grpSp>
        <p:nvGrpSpPr>
          <p:cNvPr id="405" name="Group 404">
            <a:extLst>
              <a:ext uri="{FF2B5EF4-FFF2-40B4-BE49-F238E27FC236}">
                <a16:creationId xmlns:a16="http://schemas.microsoft.com/office/drawing/2014/main" id="{2490FB2D-99BD-47D3-B697-E834DA1D237A}"/>
              </a:ext>
            </a:extLst>
          </p:cNvPr>
          <p:cNvGrpSpPr/>
          <p:nvPr/>
        </p:nvGrpSpPr>
        <p:grpSpPr>
          <a:xfrm>
            <a:off x="308674" y="2058337"/>
            <a:ext cx="4084893" cy="3837639"/>
            <a:chOff x="441324" y="2706037"/>
            <a:chExt cx="4084893" cy="3837639"/>
          </a:xfrm>
        </p:grpSpPr>
        <p:grpSp>
          <p:nvGrpSpPr>
            <p:cNvPr id="404" name="Group 403">
              <a:extLst>
                <a:ext uri="{FF2B5EF4-FFF2-40B4-BE49-F238E27FC236}">
                  <a16:creationId xmlns:a16="http://schemas.microsoft.com/office/drawing/2014/main" id="{0F447E96-7841-4B71-9169-3EE60CDC46CB}"/>
                </a:ext>
              </a:extLst>
            </p:cNvPr>
            <p:cNvGrpSpPr/>
            <p:nvPr/>
          </p:nvGrpSpPr>
          <p:grpSpPr>
            <a:xfrm>
              <a:off x="2361838" y="4110593"/>
              <a:ext cx="2164379" cy="2385175"/>
              <a:chOff x="17300576" y="2401888"/>
              <a:chExt cx="2365375" cy="2606675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68D0D797-3288-4D07-88F2-47E8702969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53138" y="3357563"/>
                <a:ext cx="239713" cy="114300"/>
              </a:xfrm>
              <a:custGeom>
                <a:avLst/>
                <a:gdLst>
                  <a:gd name="T0" fmla="*/ 21 w 76"/>
                  <a:gd name="T1" fmla="*/ 2 h 36"/>
                  <a:gd name="T2" fmla="*/ 8 w 76"/>
                  <a:gd name="T3" fmla="*/ 32 h 36"/>
                  <a:gd name="T4" fmla="*/ 72 w 76"/>
                  <a:gd name="T5" fmla="*/ 16 h 36"/>
                  <a:gd name="T6" fmla="*/ 32 w 76"/>
                  <a:gd name="T7" fmla="*/ 0 h 36"/>
                  <a:gd name="T8" fmla="*/ 21 w 76"/>
                  <a:gd name="T9" fmla="*/ 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36">
                    <a:moveTo>
                      <a:pt x="21" y="2"/>
                    </a:moveTo>
                    <a:cubicBezTo>
                      <a:pt x="21" y="2"/>
                      <a:pt x="16" y="28"/>
                      <a:pt x="8" y="32"/>
                    </a:cubicBezTo>
                    <a:cubicBezTo>
                      <a:pt x="0" y="36"/>
                      <a:pt x="68" y="32"/>
                      <a:pt x="72" y="16"/>
                    </a:cubicBezTo>
                    <a:cubicBezTo>
                      <a:pt x="76" y="0"/>
                      <a:pt x="32" y="0"/>
                      <a:pt x="32" y="0"/>
                    </a:cubicBezTo>
                    <a:lnTo>
                      <a:pt x="21" y="2"/>
                    </a:ln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7E68C373-FE19-4EB7-8A84-078E12B575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48313" y="3054351"/>
                <a:ext cx="144463" cy="119063"/>
              </a:xfrm>
              <a:custGeom>
                <a:avLst/>
                <a:gdLst>
                  <a:gd name="T0" fmla="*/ 17 w 46"/>
                  <a:gd name="T1" fmla="*/ 37 h 38"/>
                  <a:gd name="T2" fmla="*/ 6 w 46"/>
                  <a:gd name="T3" fmla="*/ 36 h 38"/>
                  <a:gd name="T4" fmla="*/ 15 w 46"/>
                  <a:gd name="T5" fmla="*/ 33 h 38"/>
                  <a:gd name="T6" fmla="*/ 20 w 46"/>
                  <a:gd name="T7" fmla="*/ 31 h 38"/>
                  <a:gd name="T8" fmla="*/ 11 w 46"/>
                  <a:gd name="T9" fmla="*/ 32 h 38"/>
                  <a:gd name="T10" fmla="*/ 1 w 46"/>
                  <a:gd name="T11" fmla="*/ 29 h 38"/>
                  <a:gd name="T12" fmla="*/ 11 w 46"/>
                  <a:gd name="T13" fmla="*/ 27 h 38"/>
                  <a:gd name="T14" fmla="*/ 19 w 46"/>
                  <a:gd name="T15" fmla="*/ 24 h 38"/>
                  <a:gd name="T16" fmla="*/ 11 w 46"/>
                  <a:gd name="T17" fmla="*/ 23 h 38"/>
                  <a:gd name="T18" fmla="*/ 3 w 46"/>
                  <a:gd name="T19" fmla="*/ 19 h 38"/>
                  <a:gd name="T20" fmla="*/ 13 w 46"/>
                  <a:gd name="T21" fmla="*/ 19 h 38"/>
                  <a:gd name="T22" fmla="*/ 29 w 46"/>
                  <a:gd name="T23" fmla="*/ 17 h 38"/>
                  <a:gd name="T24" fmla="*/ 18 w 46"/>
                  <a:gd name="T25" fmla="*/ 4 h 38"/>
                  <a:gd name="T26" fmla="*/ 44 w 46"/>
                  <a:gd name="T27" fmla="*/ 22 h 38"/>
                  <a:gd name="T28" fmla="*/ 17 w 46"/>
                  <a:gd name="T29" fmla="*/ 37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6" h="38">
                    <a:moveTo>
                      <a:pt x="17" y="37"/>
                    </a:moveTo>
                    <a:cubicBezTo>
                      <a:pt x="12" y="38"/>
                      <a:pt x="6" y="38"/>
                      <a:pt x="6" y="36"/>
                    </a:cubicBezTo>
                    <a:cubicBezTo>
                      <a:pt x="7" y="34"/>
                      <a:pt x="11" y="34"/>
                      <a:pt x="15" y="33"/>
                    </a:cubicBezTo>
                    <a:cubicBezTo>
                      <a:pt x="19" y="32"/>
                      <a:pt x="20" y="32"/>
                      <a:pt x="20" y="31"/>
                    </a:cubicBezTo>
                    <a:cubicBezTo>
                      <a:pt x="20" y="31"/>
                      <a:pt x="16" y="31"/>
                      <a:pt x="11" y="32"/>
                    </a:cubicBezTo>
                    <a:cubicBezTo>
                      <a:pt x="4" y="32"/>
                      <a:pt x="0" y="31"/>
                      <a:pt x="1" y="29"/>
                    </a:cubicBezTo>
                    <a:cubicBezTo>
                      <a:pt x="1" y="27"/>
                      <a:pt x="5" y="28"/>
                      <a:pt x="11" y="27"/>
                    </a:cubicBezTo>
                    <a:cubicBezTo>
                      <a:pt x="16" y="26"/>
                      <a:pt x="18" y="26"/>
                      <a:pt x="19" y="24"/>
                    </a:cubicBezTo>
                    <a:cubicBezTo>
                      <a:pt x="19" y="23"/>
                      <a:pt x="16" y="24"/>
                      <a:pt x="11" y="23"/>
                    </a:cubicBezTo>
                    <a:cubicBezTo>
                      <a:pt x="5" y="22"/>
                      <a:pt x="2" y="20"/>
                      <a:pt x="3" y="19"/>
                    </a:cubicBezTo>
                    <a:cubicBezTo>
                      <a:pt x="5" y="16"/>
                      <a:pt x="6" y="18"/>
                      <a:pt x="13" y="19"/>
                    </a:cubicBezTo>
                    <a:cubicBezTo>
                      <a:pt x="22" y="19"/>
                      <a:pt x="24" y="20"/>
                      <a:pt x="29" y="17"/>
                    </a:cubicBezTo>
                    <a:cubicBezTo>
                      <a:pt x="34" y="14"/>
                      <a:pt x="13" y="7"/>
                      <a:pt x="18" y="4"/>
                    </a:cubicBezTo>
                    <a:cubicBezTo>
                      <a:pt x="23" y="0"/>
                      <a:pt x="46" y="16"/>
                      <a:pt x="44" y="22"/>
                    </a:cubicBezTo>
                    <a:cubicBezTo>
                      <a:pt x="41" y="30"/>
                      <a:pt x="35" y="35"/>
                      <a:pt x="17" y="37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9" name="Freeform 7">
                <a:extLst>
                  <a:ext uri="{FF2B5EF4-FFF2-40B4-BE49-F238E27FC236}">
                    <a16:creationId xmlns:a16="http://schemas.microsoft.com/office/drawing/2014/main" id="{9946447C-7520-4E30-A6BF-92D0D16522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59488" y="4125913"/>
                <a:ext cx="179388" cy="869950"/>
              </a:xfrm>
              <a:custGeom>
                <a:avLst/>
                <a:gdLst>
                  <a:gd name="T0" fmla="*/ 68 w 113"/>
                  <a:gd name="T1" fmla="*/ 0 h 548"/>
                  <a:gd name="T2" fmla="*/ 0 w 113"/>
                  <a:gd name="T3" fmla="*/ 18 h 548"/>
                  <a:gd name="T4" fmla="*/ 99 w 113"/>
                  <a:gd name="T5" fmla="*/ 548 h 548"/>
                  <a:gd name="T6" fmla="*/ 113 w 113"/>
                  <a:gd name="T7" fmla="*/ 548 h 548"/>
                  <a:gd name="T8" fmla="*/ 68 w 113"/>
                  <a:gd name="T9" fmla="*/ 0 h 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" h="548">
                    <a:moveTo>
                      <a:pt x="68" y="0"/>
                    </a:moveTo>
                    <a:lnTo>
                      <a:pt x="0" y="18"/>
                    </a:lnTo>
                    <a:lnTo>
                      <a:pt x="99" y="548"/>
                    </a:lnTo>
                    <a:lnTo>
                      <a:pt x="113" y="548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0" name="Freeform 8">
                <a:extLst>
                  <a:ext uri="{FF2B5EF4-FFF2-40B4-BE49-F238E27FC236}">
                    <a16:creationId xmlns:a16="http://schemas.microsoft.com/office/drawing/2014/main" id="{C7C83BA7-306B-49EA-B849-F8D553A38A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62701" y="4122738"/>
                <a:ext cx="131763" cy="873125"/>
              </a:xfrm>
              <a:custGeom>
                <a:avLst/>
                <a:gdLst>
                  <a:gd name="T0" fmla="*/ 70 w 83"/>
                  <a:gd name="T1" fmla="*/ 0 h 550"/>
                  <a:gd name="T2" fmla="*/ 0 w 83"/>
                  <a:gd name="T3" fmla="*/ 18 h 550"/>
                  <a:gd name="T4" fmla="*/ 70 w 83"/>
                  <a:gd name="T5" fmla="*/ 550 h 550"/>
                  <a:gd name="T6" fmla="*/ 83 w 83"/>
                  <a:gd name="T7" fmla="*/ 550 h 550"/>
                  <a:gd name="T8" fmla="*/ 70 w 83"/>
                  <a:gd name="T9" fmla="*/ 0 h 5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550">
                    <a:moveTo>
                      <a:pt x="70" y="0"/>
                    </a:moveTo>
                    <a:lnTo>
                      <a:pt x="0" y="18"/>
                    </a:lnTo>
                    <a:lnTo>
                      <a:pt x="70" y="550"/>
                    </a:lnTo>
                    <a:lnTo>
                      <a:pt x="83" y="550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1" name="Freeform 9">
                <a:extLst>
                  <a:ext uri="{FF2B5EF4-FFF2-40B4-BE49-F238E27FC236}">
                    <a16:creationId xmlns:a16="http://schemas.microsoft.com/office/drawing/2014/main" id="{15DBF46E-F3C9-4A51-B6E6-0E49F9F6EF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24563" y="3803651"/>
                <a:ext cx="549275" cy="765175"/>
              </a:xfrm>
              <a:custGeom>
                <a:avLst/>
                <a:gdLst>
                  <a:gd name="T0" fmla="*/ 6 w 174"/>
                  <a:gd name="T1" fmla="*/ 214 h 242"/>
                  <a:gd name="T2" fmla="*/ 174 w 174"/>
                  <a:gd name="T3" fmla="*/ 242 h 242"/>
                  <a:gd name="T4" fmla="*/ 137 w 174"/>
                  <a:gd name="T5" fmla="*/ 18 h 242"/>
                  <a:gd name="T6" fmla="*/ 13 w 174"/>
                  <a:gd name="T7" fmla="*/ 3 h 242"/>
                  <a:gd name="T8" fmla="*/ 6 w 174"/>
                  <a:gd name="T9" fmla="*/ 214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4" h="242">
                    <a:moveTo>
                      <a:pt x="6" y="214"/>
                    </a:moveTo>
                    <a:cubicBezTo>
                      <a:pt x="6" y="214"/>
                      <a:pt x="89" y="241"/>
                      <a:pt x="174" y="242"/>
                    </a:cubicBezTo>
                    <a:cubicBezTo>
                      <a:pt x="174" y="242"/>
                      <a:pt x="145" y="92"/>
                      <a:pt x="137" y="18"/>
                    </a:cubicBezTo>
                    <a:cubicBezTo>
                      <a:pt x="94" y="3"/>
                      <a:pt x="39" y="0"/>
                      <a:pt x="13" y="3"/>
                    </a:cubicBezTo>
                    <a:cubicBezTo>
                      <a:pt x="4" y="39"/>
                      <a:pt x="0" y="167"/>
                      <a:pt x="6" y="214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2" name="Freeform 10">
                <a:extLst>
                  <a:ext uri="{FF2B5EF4-FFF2-40B4-BE49-F238E27FC236}">
                    <a16:creationId xmlns:a16="http://schemas.microsoft.com/office/drawing/2014/main" id="{37F2C06E-7FF2-46C2-B3BD-E88A62C25D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75376" y="4268788"/>
                <a:ext cx="63500" cy="230188"/>
              </a:xfrm>
              <a:custGeom>
                <a:avLst/>
                <a:gdLst>
                  <a:gd name="T0" fmla="*/ 6 w 20"/>
                  <a:gd name="T1" fmla="*/ 71 h 73"/>
                  <a:gd name="T2" fmla="*/ 2 w 20"/>
                  <a:gd name="T3" fmla="*/ 2 h 73"/>
                  <a:gd name="T4" fmla="*/ 20 w 20"/>
                  <a:gd name="T5" fmla="*/ 73 h 73"/>
                  <a:gd name="T6" fmla="*/ 6 w 20"/>
                  <a:gd name="T7" fmla="*/ 71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73">
                    <a:moveTo>
                      <a:pt x="6" y="71"/>
                    </a:moveTo>
                    <a:cubicBezTo>
                      <a:pt x="4" y="59"/>
                      <a:pt x="0" y="4"/>
                      <a:pt x="2" y="2"/>
                    </a:cubicBezTo>
                    <a:cubicBezTo>
                      <a:pt x="4" y="0"/>
                      <a:pt x="20" y="73"/>
                      <a:pt x="20" y="73"/>
                    </a:cubicBezTo>
                    <a:lnTo>
                      <a:pt x="6" y="71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3" name="Freeform 11">
                <a:extLst>
                  <a:ext uri="{FF2B5EF4-FFF2-40B4-BE49-F238E27FC236}">
                    <a16:creationId xmlns:a16="http://schemas.microsoft.com/office/drawing/2014/main" id="{11013332-84E4-4A4A-8391-C9C97BDA2D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49963" y="3797301"/>
                <a:ext cx="523875" cy="765175"/>
              </a:xfrm>
              <a:custGeom>
                <a:avLst/>
                <a:gdLst>
                  <a:gd name="T0" fmla="*/ 119 w 166"/>
                  <a:gd name="T1" fmla="*/ 82 h 242"/>
                  <a:gd name="T2" fmla="*/ 150 w 166"/>
                  <a:gd name="T3" fmla="*/ 242 h 242"/>
                  <a:gd name="T4" fmla="*/ 166 w 166"/>
                  <a:gd name="T5" fmla="*/ 242 h 242"/>
                  <a:gd name="T6" fmla="*/ 129 w 166"/>
                  <a:gd name="T7" fmla="*/ 18 h 242"/>
                  <a:gd name="T8" fmla="*/ 5 w 166"/>
                  <a:gd name="T9" fmla="*/ 4 h 242"/>
                  <a:gd name="T10" fmla="*/ 0 w 166"/>
                  <a:gd name="T11" fmla="*/ 56 h 242"/>
                  <a:gd name="T12" fmla="*/ 119 w 166"/>
                  <a:gd name="T13" fmla="*/ 82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6" h="242">
                    <a:moveTo>
                      <a:pt x="119" y="82"/>
                    </a:moveTo>
                    <a:cubicBezTo>
                      <a:pt x="122" y="89"/>
                      <a:pt x="141" y="205"/>
                      <a:pt x="150" y="242"/>
                    </a:cubicBezTo>
                    <a:cubicBezTo>
                      <a:pt x="155" y="242"/>
                      <a:pt x="160" y="242"/>
                      <a:pt x="166" y="242"/>
                    </a:cubicBezTo>
                    <a:cubicBezTo>
                      <a:pt x="166" y="242"/>
                      <a:pt x="137" y="92"/>
                      <a:pt x="129" y="18"/>
                    </a:cubicBezTo>
                    <a:cubicBezTo>
                      <a:pt x="86" y="3"/>
                      <a:pt x="31" y="0"/>
                      <a:pt x="5" y="4"/>
                    </a:cubicBezTo>
                    <a:cubicBezTo>
                      <a:pt x="2" y="17"/>
                      <a:pt x="2" y="27"/>
                      <a:pt x="0" y="56"/>
                    </a:cubicBezTo>
                    <a:cubicBezTo>
                      <a:pt x="32" y="57"/>
                      <a:pt x="115" y="76"/>
                      <a:pt x="119" y="82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4" name="Freeform 12">
                <a:extLst>
                  <a:ext uri="{FF2B5EF4-FFF2-40B4-BE49-F238E27FC236}">
                    <a16:creationId xmlns:a16="http://schemas.microsoft.com/office/drawing/2014/main" id="{D8E00A83-E3BE-41C1-8CA3-90347EC91F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61026" y="3109913"/>
                <a:ext cx="465138" cy="400050"/>
              </a:xfrm>
              <a:custGeom>
                <a:avLst/>
                <a:gdLst>
                  <a:gd name="T0" fmla="*/ 0 w 147"/>
                  <a:gd name="T1" fmla="*/ 1 h 126"/>
                  <a:gd name="T2" fmla="*/ 57 w 147"/>
                  <a:gd name="T3" fmla="*/ 115 h 126"/>
                  <a:gd name="T4" fmla="*/ 147 w 147"/>
                  <a:gd name="T5" fmla="*/ 121 h 126"/>
                  <a:gd name="T6" fmla="*/ 146 w 147"/>
                  <a:gd name="T7" fmla="*/ 97 h 126"/>
                  <a:gd name="T8" fmla="*/ 67 w 147"/>
                  <a:gd name="T9" fmla="*/ 96 h 126"/>
                  <a:gd name="T10" fmla="*/ 7 w 147"/>
                  <a:gd name="T11" fmla="*/ 0 h 126"/>
                  <a:gd name="T12" fmla="*/ 0 w 147"/>
                  <a:gd name="T13" fmla="*/ 1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7" h="126">
                    <a:moveTo>
                      <a:pt x="0" y="1"/>
                    </a:moveTo>
                    <a:cubicBezTo>
                      <a:pt x="8" y="29"/>
                      <a:pt x="45" y="108"/>
                      <a:pt x="57" y="115"/>
                    </a:cubicBezTo>
                    <a:cubicBezTo>
                      <a:pt x="79" y="126"/>
                      <a:pt x="147" y="121"/>
                      <a:pt x="147" y="121"/>
                    </a:cubicBezTo>
                    <a:cubicBezTo>
                      <a:pt x="146" y="97"/>
                      <a:pt x="146" y="97"/>
                      <a:pt x="146" y="97"/>
                    </a:cubicBezTo>
                    <a:cubicBezTo>
                      <a:pt x="146" y="97"/>
                      <a:pt x="87" y="105"/>
                      <a:pt x="67" y="96"/>
                    </a:cubicBezTo>
                    <a:cubicBezTo>
                      <a:pt x="53" y="90"/>
                      <a:pt x="7" y="0"/>
                      <a:pt x="7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5" name="Freeform 13">
                <a:extLst>
                  <a:ext uri="{FF2B5EF4-FFF2-40B4-BE49-F238E27FC236}">
                    <a16:creationId xmlns:a16="http://schemas.microsoft.com/office/drawing/2014/main" id="{ECB46A6C-D81D-41E7-9C1A-AC8C11A98F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83288" y="3405188"/>
                <a:ext cx="328613" cy="166688"/>
              </a:xfrm>
              <a:custGeom>
                <a:avLst/>
                <a:gdLst>
                  <a:gd name="T0" fmla="*/ 0 w 104"/>
                  <a:gd name="T1" fmla="*/ 53 h 53"/>
                  <a:gd name="T2" fmla="*/ 0 w 104"/>
                  <a:gd name="T3" fmla="*/ 3 h 53"/>
                  <a:gd name="T4" fmla="*/ 84 w 104"/>
                  <a:gd name="T5" fmla="*/ 1 h 53"/>
                  <a:gd name="T6" fmla="*/ 70 w 104"/>
                  <a:gd name="T7" fmla="*/ 44 h 53"/>
                  <a:gd name="T8" fmla="*/ 0 w 104"/>
                  <a:gd name="T9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" h="53">
                    <a:moveTo>
                      <a:pt x="0" y="5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54" y="0"/>
                      <a:pt x="84" y="1"/>
                    </a:cubicBezTo>
                    <a:cubicBezTo>
                      <a:pt x="104" y="2"/>
                      <a:pt x="70" y="44"/>
                      <a:pt x="70" y="44"/>
                    </a:cubicBez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6" name="Freeform 14">
                <a:extLst>
                  <a:ext uri="{FF2B5EF4-FFF2-40B4-BE49-F238E27FC236}">
                    <a16:creationId xmlns:a16="http://schemas.microsoft.com/office/drawing/2014/main" id="{A27157E3-FFE6-4135-81DB-1AF81C606E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83288" y="3494088"/>
                <a:ext cx="258763" cy="77788"/>
              </a:xfrm>
              <a:custGeom>
                <a:avLst/>
                <a:gdLst>
                  <a:gd name="T0" fmla="*/ 0 w 82"/>
                  <a:gd name="T1" fmla="*/ 7 h 25"/>
                  <a:gd name="T2" fmla="*/ 0 w 82"/>
                  <a:gd name="T3" fmla="*/ 25 h 25"/>
                  <a:gd name="T4" fmla="*/ 70 w 82"/>
                  <a:gd name="T5" fmla="*/ 16 h 25"/>
                  <a:gd name="T6" fmla="*/ 82 w 82"/>
                  <a:gd name="T7" fmla="*/ 0 h 25"/>
                  <a:gd name="T8" fmla="*/ 0 w 82"/>
                  <a:gd name="T9" fmla="*/ 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25">
                    <a:moveTo>
                      <a:pt x="0" y="7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70" y="16"/>
                      <a:pt x="70" y="16"/>
                      <a:pt x="70" y="16"/>
                    </a:cubicBezTo>
                    <a:cubicBezTo>
                      <a:pt x="70" y="16"/>
                      <a:pt x="76" y="9"/>
                      <a:pt x="82" y="0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7" name="Freeform 15">
                <a:extLst>
                  <a:ext uri="{FF2B5EF4-FFF2-40B4-BE49-F238E27FC236}">
                    <a16:creationId xmlns:a16="http://schemas.microsoft.com/office/drawing/2014/main" id="{F50FB55F-DA9A-4118-A73D-67F35F3257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73763" y="3402013"/>
                <a:ext cx="50800" cy="192088"/>
              </a:xfrm>
              <a:custGeom>
                <a:avLst/>
                <a:gdLst>
                  <a:gd name="T0" fmla="*/ 32 w 32"/>
                  <a:gd name="T1" fmla="*/ 0 h 121"/>
                  <a:gd name="T2" fmla="*/ 0 w 32"/>
                  <a:gd name="T3" fmla="*/ 0 h 121"/>
                  <a:gd name="T4" fmla="*/ 0 w 32"/>
                  <a:gd name="T5" fmla="*/ 121 h 121"/>
                  <a:gd name="T6" fmla="*/ 30 w 32"/>
                  <a:gd name="T7" fmla="*/ 121 h 121"/>
                  <a:gd name="T8" fmla="*/ 32 w 32"/>
                  <a:gd name="T9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121">
                    <a:moveTo>
                      <a:pt x="32" y="0"/>
                    </a:moveTo>
                    <a:lnTo>
                      <a:pt x="0" y="0"/>
                    </a:lnTo>
                    <a:lnTo>
                      <a:pt x="0" y="121"/>
                    </a:lnTo>
                    <a:lnTo>
                      <a:pt x="30" y="121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868D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8" name="Freeform 16">
                <a:extLst>
                  <a:ext uri="{FF2B5EF4-FFF2-40B4-BE49-F238E27FC236}">
                    <a16:creationId xmlns:a16="http://schemas.microsoft.com/office/drawing/2014/main" id="{9D4DB7B1-6EB6-452C-9A33-6F7BA47A22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53138" y="3379788"/>
                <a:ext cx="430213" cy="627063"/>
              </a:xfrm>
              <a:custGeom>
                <a:avLst/>
                <a:gdLst>
                  <a:gd name="T0" fmla="*/ 136 w 136"/>
                  <a:gd name="T1" fmla="*/ 194 h 198"/>
                  <a:gd name="T2" fmla="*/ 129 w 136"/>
                  <a:gd name="T3" fmla="*/ 126 h 198"/>
                  <a:gd name="T4" fmla="*/ 123 w 136"/>
                  <a:gd name="T5" fmla="*/ 29 h 198"/>
                  <a:gd name="T6" fmla="*/ 41 w 136"/>
                  <a:gd name="T7" fmla="*/ 14 h 198"/>
                  <a:gd name="T8" fmla="*/ 0 w 136"/>
                  <a:gd name="T9" fmla="*/ 179 h 198"/>
                  <a:gd name="T10" fmla="*/ 136 w 136"/>
                  <a:gd name="T11" fmla="*/ 194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6" h="198">
                    <a:moveTo>
                      <a:pt x="136" y="194"/>
                    </a:moveTo>
                    <a:cubicBezTo>
                      <a:pt x="136" y="175"/>
                      <a:pt x="130" y="150"/>
                      <a:pt x="129" y="126"/>
                    </a:cubicBezTo>
                    <a:cubicBezTo>
                      <a:pt x="127" y="84"/>
                      <a:pt x="126" y="36"/>
                      <a:pt x="123" y="29"/>
                    </a:cubicBezTo>
                    <a:cubicBezTo>
                      <a:pt x="121" y="22"/>
                      <a:pt x="70" y="0"/>
                      <a:pt x="41" y="14"/>
                    </a:cubicBezTo>
                    <a:cubicBezTo>
                      <a:pt x="27" y="21"/>
                      <a:pt x="6" y="125"/>
                      <a:pt x="0" y="179"/>
                    </a:cubicBezTo>
                    <a:cubicBezTo>
                      <a:pt x="35" y="189"/>
                      <a:pt x="108" y="198"/>
                      <a:pt x="136" y="194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9" name="Freeform 17">
                <a:extLst>
                  <a:ext uri="{FF2B5EF4-FFF2-40B4-BE49-F238E27FC236}">
                    <a16:creationId xmlns:a16="http://schemas.microsoft.com/office/drawing/2014/main" id="{62954F6D-27B5-4D16-BB0D-F7DA2CEBB6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32513" y="3597276"/>
                <a:ext cx="90488" cy="50800"/>
              </a:xfrm>
              <a:custGeom>
                <a:avLst/>
                <a:gdLst>
                  <a:gd name="T0" fmla="*/ 6 w 57"/>
                  <a:gd name="T1" fmla="*/ 0 h 32"/>
                  <a:gd name="T2" fmla="*/ 0 w 57"/>
                  <a:gd name="T3" fmla="*/ 12 h 32"/>
                  <a:gd name="T4" fmla="*/ 29 w 57"/>
                  <a:gd name="T5" fmla="*/ 32 h 32"/>
                  <a:gd name="T6" fmla="*/ 55 w 57"/>
                  <a:gd name="T7" fmla="*/ 26 h 32"/>
                  <a:gd name="T8" fmla="*/ 57 w 57"/>
                  <a:gd name="T9" fmla="*/ 12 h 32"/>
                  <a:gd name="T10" fmla="*/ 6 w 57"/>
                  <a:gd name="T11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" h="32">
                    <a:moveTo>
                      <a:pt x="6" y="0"/>
                    </a:moveTo>
                    <a:lnTo>
                      <a:pt x="0" y="12"/>
                    </a:lnTo>
                    <a:lnTo>
                      <a:pt x="29" y="32"/>
                    </a:lnTo>
                    <a:lnTo>
                      <a:pt x="55" y="26"/>
                    </a:lnTo>
                    <a:lnTo>
                      <a:pt x="57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68D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40" name="Freeform 18">
                <a:extLst>
                  <a:ext uri="{FF2B5EF4-FFF2-40B4-BE49-F238E27FC236}">
                    <a16:creationId xmlns:a16="http://schemas.microsoft.com/office/drawing/2014/main" id="{8E15801F-3869-4145-B806-7EE8867FAF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86501" y="3619501"/>
                <a:ext cx="92075" cy="53975"/>
              </a:xfrm>
              <a:custGeom>
                <a:avLst/>
                <a:gdLst>
                  <a:gd name="T0" fmla="*/ 2 w 58"/>
                  <a:gd name="T1" fmla="*/ 0 h 34"/>
                  <a:gd name="T2" fmla="*/ 0 w 58"/>
                  <a:gd name="T3" fmla="*/ 16 h 34"/>
                  <a:gd name="T4" fmla="*/ 32 w 58"/>
                  <a:gd name="T5" fmla="*/ 34 h 34"/>
                  <a:gd name="T6" fmla="*/ 58 w 58"/>
                  <a:gd name="T7" fmla="*/ 26 h 34"/>
                  <a:gd name="T8" fmla="*/ 56 w 58"/>
                  <a:gd name="T9" fmla="*/ 12 h 34"/>
                  <a:gd name="T10" fmla="*/ 2 w 58"/>
                  <a:gd name="T11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" h="34">
                    <a:moveTo>
                      <a:pt x="2" y="0"/>
                    </a:moveTo>
                    <a:lnTo>
                      <a:pt x="0" y="16"/>
                    </a:lnTo>
                    <a:lnTo>
                      <a:pt x="32" y="34"/>
                    </a:lnTo>
                    <a:lnTo>
                      <a:pt x="58" y="26"/>
                    </a:lnTo>
                    <a:lnTo>
                      <a:pt x="56" y="1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68D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41" name="Freeform 19">
                <a:extLst>
                  <a:ext uri="{FF2B5EF4-FFF2-40B4-BE49-F238E27FC236}">
                    <a16:creationId xmlns:a16="http://schemas.microsoft.com/office/drawing/2014/main" id="{3607F25E-654C-47C9-AB77-76A656A4F9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97601" y="3436938"/>
                <a:ext cx="107950" cy="544513"/>
              </a:xfrm>
              <a:custGeom>
                <a:avLst/>
                <a:gdLst>
                  <a:gd name="T0" fmla="*/ 30 w 34"/>
                  <a:gd name="T1" fmla="*/ 5 h 172"/>
                  <a:gd name="T2" fmla="*/ 0 w 34"/>
                  <a:gd name="T3" fmla="*/ 170 h 172"/>
                  <a:gd name="T4" fmla="*/ 7 w 34"/>
                  <a:gd name="T5" fmla="*/ 172 h 172"/>
                  <a:gd name="T6" fmla="*/ 34 w 34"/>
                  <a:gd name="T7" fmla="*/ 0 h 172"/>
                  <a:gd name="T8" fmla="*/ 30 w 34"/>
                  <a:gd name="T9" fmla="*/ 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172">
                    <a:moveTo>
                      <a:pt x="30" y="5"/>
                    </a:moveTo>
                    <a:cubicBezTo>
                      <a:pt x="17" y="29"/>
                      <a:pt x="0" y="123"/>
                      <a:pt x="0" y="170"/>
                    </a:cubicBezTo>
                    <a:cubicBezTo>
                      <a:pt x="7" y="172"/>
                      <a:pt x="7" y="172"/>
                      <a:pt x="7" y="172"/>
                    </a:cubicBezTo>
                    <a:cubicBezTo>
                      <a:pt x="7" y="172"/>
                      <a:pt x="20" y="29"/>
                      <a:pt x="34" y="0"/>
                    </a:cubicBezTo>
                    <a:lnTo>
                      <a:pt x="30" y="5"/>
                    </a:lnTo>
                    <a:close/>
                  </a:path>
                </a:pathLst>
              </a:custGeom>
              <a:solidFill>
                <a:srgbClr val="868D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42" name="Freeform 20">
                <a:extLst>
                  <a:ext uri="{FF2B5EF4-FFF2-40B4-BE49-F238E27FC236}">
                    <a16:creationId xmlns:a16="http://schemas.microsoft.com/office/drawing/2014/main" id="{6C5F5D24-0922-4BA6-B75E-3C29B616B8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92851" y="3424238"/>
                <a:ext cx="111125" cy="104775"/>
              </a:xfrm>
              <a:custGeom>
                <a:avLst/>
                <a:gdLst>
                  <a:gd name="T0" fmla="*/ 22 w 70"/>
                  <a:gd name="T1" fmla="*/ 66 h 66"/>
                  <a:gd name="T2" fmla="*/ 0 w 70"/>
                  <a:gd name="T3" fmla="*/ 26 h 66"/>
                  <a:gd name="T4" fmla="*/ 54 w 70"/>
                  <a:gd name="T5" fmla="*/ 0 h 66"/>
                  <a:gd name="T6" fmla="*/ 70 w 70"/>
                  <a:gd name="T7" fmla="*/ 14 h 66"/>
                  <a:gd name="T8" fmla="*/ 22 w 70"/>
                  <a:gd name="T9" fmla="*/ 6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" h="66">
                    <a:moveTo>
                      <a:pt x="22" y="66"/>
                    </a:moveTo>
                    <a:lnTo>
                      <a:pt x="0" y="26"/>
                    </a:lnTo>
                    <a:lnTo>
                      <a:pt x="54" y="0"/>
                    </a:lnTo>
                    <a:lnTo>
                      <a:pt x="70" y="14"/>
                    </a:lnTo>
                    <a:lnTo>
                      <a:pt x="22" y="66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43" name="Freeform 21">
                <a:extLst>
                  <a:ext uri="{FF2B5EF4-FFF2-40B4-BE49-F238E27FC236}">
                    <a16:creationId xmlns:a16="http://schemas.microsoft.com/office/drawing/2014/main" id="{4B64FA3D-9A11-457E-A5B4-B29BD1B707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38876" y="3405188"/>
                <a:ext cx="69850" cy="79375"/>
              </a:xfrm>
              <a:custGeom>
                <a:avLst/>
                <a:gdLst>
                  <a:gd name="T0" fmla="*/ 0 w 44"/>
                  <a:gd name="T1" fmla="*/ 50 h 50"/>
                  <a:gd name="T2" fmla="*/ 44 w 44"/>
                  <a:gd name="T3" fmla="*/ 36 h 50"/>
                  <a:gd name="T4" fmla="*/ 18 w 44"/>
                  <a:gd name="T5" fmla="*/ 0 h 50"/>
                  <a:gd name="T6" fmla="*/ 6 w 44"/>
                  <a:gd name="T7" fmla="*/ 8 h 50"/>
                  <a:gd name="T8" fmla="*/ 0 w 44"/>
                  <a:gd name="T9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50">
                    <a:moveTo>
                      <a:pt x="0" y="50"/>
                    </a:moveTo>
                    <a:lnTo>
                      <a:pt x="44" y="36"/>
                    </a:lnTo>
                    <a:lnTo>
                      <a:pt x="18" y="0"/>
                    </a:lnTo>
                    <a:lnTo>
                      <a:pt x="6" y="8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44" name="Freeform 22">
                <a:extLst>
                  <a:ext uri="{FF2B5EF4-FFF2-40B4-BE49-F238E27FC236}">
                    <a16:creationId xmlns:a16="http://schemas.microsoft.com/office/drawing/2014/main" id="{B98BB3D0-BC2C-49A7-A295-44F2EBE183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72226" y="3449638"/>
                <a:ext cx="111125" cy="547688"/>
              </a:xfrm>
              <a:custGeom>
                <a:avLst/>
                <a:gdLst>
                  <a:gd name="T0" fmla="*/ 28 w 35"/>
                  <a:gd name="T1" fmla="*/ 104 h 173"/>
                  <a:gd name="T2" fmla="*/ 22 w 35"/>
                  <a:gd name="T3" fmla="*/ 7 h 173"/>
                  <a:gd name="T4" fmla="*/ 13 w 35"/>
                  <a:gd name="T5" fmla="*/ 0 h 173"/>
                  <a:gd name="T6" fmla="*/ 11 w 35"/>
                  <a:gd name="T7" fmla="*/ 173 h 173"/>
                  <a:gd name="T8" fmla="*/ 35 w 35"/>
                  <a:gd name="T9" fmla="*/ 172 h 173"/>
                  <a:gd name="T10" fmla="*/ 28 w 35"/>
                  <a:gd name="T11" fmla="*/ 104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" h="173">
                    <a:moveTo>
                      <a:pt x="28" y="104"/>
                    </a:moveTo>
                    <a:cubicBezTo>
                      <a:pt x="26" y="62"/>
                      <a:pt x="25" y="14"/>
                      <a:pt x="22" y="7"/>
                    </a:cubicBezTo>
                    <a:cubicBezTo>
                      <a:pt x="22" y="5"/>
                      <a:pt x="18" y="2"/>
                      <a:pt x="13" y="0"/>
                    </a:cubicBezTo>
                    <a:cubicBezTo>
                      <a:pt x="10" y="16"/>
                      <a:pt x="0" y="87"/>
                      <a:pt x="11" y="173"/>
                    </a:cubicBezTo>
                    <a:cubicBezTo>
                      <a:pt x="21" y="173"/>
                      <a:pt x="29" y="173"/>
                      <a:pt x="35" y="172"/>
                    </a:cubicBezTo>
                    <a:cubicBezTo>
                      <a:pt x="35" y="153"/>
                      <a:pt x="29" y="128"/>
                      <a:pt x="28" y="104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45" name="Freeform 23">
                <a:extLst>
                  <a:ext uri="{FF2B5EF4-FFF2-40B4-BE49-F238E27FC236}">
                    <a16:creationId xmlns:a16="http://schemas.microsoft.com/office/drawing/2014/main" id="{16D3E7BC-3C02-450E-8322-CB191017A8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61101" y="3303588"/>
                <a:ext cx="117475" cy="158750"/>
              </a:xfrm>
              <a:custGeom>
                <a:avLst/>
                <a:gdLst>
                  <a:gd name="T0" fmla="*/ 0 w 37"/>
                  <a:gd name="T1" fmla="*/ 41 h 50"/>
                  <a:gd name="T2" fmla="*/ 6 w 37"/>
                  <a:gd name="T3" fmla="*/ 2 h 50"/>
                  <a:gd name="T4" fmla="*/ 31 w 37"/>
                  <a:gd name="T5" fmla="*/ 0 h 50"/>
                  <a:gd name="T6" fmla="*/ 37 w 37"/>
                  <a:gd name="T7" fmla="*/ 48 h 50"/>
                  <a:gd name="T8" fmla="*/ 0 w 37"/>
                  <a:gd name="T9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50">
                    <a:moveTo>
                      <a:pt x="0" y="41"/>
                    </a:moveTo>
                    <a:cubicBezTo>
                      <a:pt x="6" y="2"/>
                      <a:pt x="6" y="2"/>
                      <a:pt x="6" y="2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37" y="48"/>
                      <a:pt x="37" y="48"/>
                      <a:pt x="37" y="48"/>
                    </a:cubicBezTo>
                    <a:cubicBezTo>
                      <a:pt x="37" y="48"/>
                      <a:pt x="1" y="50"/>
                      <a:pt x="0" y="41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46" name="Freeform 24">
                <a:extLst>
                  <a:ext uri="{FF2B5EF4-FFF2-40B4-BE49-F238E27FC236}">
                    <a16:creationId xmlns:a16="http://schemas.microsoft.com/office/drawing/2014/main" id="{0D586E6C-0931-4D6B-BE56-695A3D992E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92851" y="3411538"/>
                <a:ext cx="104775" cy="104775"/>
              </a:xfrm>
              <a:custGeom>
                <a:avLst/>
                <a:gdLst>
                  <a:gd name="T0" fmla="*/ 22 w 66"/>
                  <a:gd name="T1" fmla="*/ 66 h 66"/>
                  <a:gd name="T2" fmla="*/ 0 w 66"/>
                  <a:gd name="T3" fmla="*/ 26 h 66"/>
                  <a:gd name="T4" fmla="*/ 54 w 66"/>
                  <a:gd name="T5" fmla="*/ 0 h 66"/>
                  <a:gd name="T6" fmla="*/ 66 w 66"/>
                  <a:gd name="T7" fmla="*/ 16 h 66"/>
                  <a:gd name="T8" fmla="*/ 22 w 66"/>
                  <a:gd name="T9" fmla="*/ 6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66">
                    <a:moveTo>
                      <a:pt x="22" y="66"/>
                    </a:moveTo>
                    <a:lnTo>
                      <a:pt x="0" y="26"/>
                    </a:lnTo>
                    <a:lnTo>
                      <a:pt x="54" y="0"/>
                    </a:lnTo>
                    <a:lnTo>
                      <a:pt x="66" y="16"/>
                    </a:lnTo>
                    <a:lnTo>
                      <a:pt x="22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62" name="Freeform 25">
                <a:extLst>
                  <a:ext uri="{FF2B5EF4-FFF2-40B4-BE49-F238E27FC236}">
                    <a16:creationId xmlns:a16="http://schemas.microsoft.com/office/drawing/2014/main" id="{4A0115AD-47B2-4698-A55D-7F2281DA64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38876" y="3392488"/>
                <a:ext cx="57150" cy="79375"/>
              </a:xfrm>
              <a:custGeom>
                <a:avLst/>
                <a:gdLst>
                  <a:gd name="T0" fmla="*/ 0 w 36"/>
                  <a:gd name="T1" fmla="*/ 50 h 50"/>
                  <a:gd name="T2" fmla="*/ 36 w 36"/>
                  <a:gd name="T3" fmla="*/ 40 h 50"/>
                  <a:gd name="T4" fmla="*/ 18 w 36"/>
                  <a:gd name="T5" fmla="*/ 0 h 50"/>
                  <a:gd name="T6" fmla="*/ 6 w 36"/>
                  <a:gd name="T7" fmla="*/ 8 h 50"/>
                  <a:gd name="T8" fmla="*/ 0 w 36"/>
                  <a:gd name="T9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50">
                    <a:moveTo>
                      <a:pt x="0" y="50"/>
                    </a:moveTo>
                    <a:lnTo>
                      <a:pt x="36" y="40"/>
                    </a:lnTo>
                    <a:lnTo>
                      <a:pt x="18" y="0"/>
                    </a:lnTo>
                    <a:lnTo>
                      <a:pt x="6" y="8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79" name="Freeform 26">
                <a:extLst>
                  <a:ext uri="{FF2B5EF4-FFF2-40B4-BE49-F238E27FC236}">
                    <a16:creationId xmlns:a16="http://schemas.microsoft.com/office/drawing/2014/main" id="{A0292B39-7FCB-4902-8064-B8C70252F5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45213" y="3552826"/>
                <a:ext cx="381000" cy="311150"/>
              </a:xfrm>
              <a:custGeom>
                <a:avLst/>
                <a:gdLst>
                  <a:gd name="T0" fmla="*/ 0 w 121"/>
                  <a:gd name="T1" fmla="*/ 74 h 98"/>
                  <a:gd name="T2" fmla="*/ 107 w 121"/>
                  <a:gd name="T3" fmla="*/ 88 h 98"/>
                  <a:gd name="T4" fmla="*/ 111 w 121"/>
                  <a:gd name="T5" fmla="*/ 14 h 98"/>
                  <a:gd name="T6" fmla="*/ 96 w 121"/>
                  <a:gd name="T7" fmla="*/ 0 h 98"/>
                  <a:gd name="T8" fmla="*/ 96 w 121"/>
                  <a:gd name="T9" fmla="*/ 70 h 98"/>
                  <a:gd name="T10" fmla="*/ 1 w 121"/>
                  <a:gd name="T11" fmla="*/ 66 h 98"/>
                  <a:gd name="T12" fmla="*/ 0 w 121"/>
                  <a:gd name="T13" fmla="*/ 74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1" h="98">
                    <a:moveTo>
                      <a:pt x="0" y="74"/>
                    </a:moveTo>
                    <a:cubicBezTo>
                      <a:pt x="24" y="83"/>
                      <a:pt x="97" y="98"/>
                      <a:pt x="107" y="88"/>
                    </a:cubicBezTo>
                    <a:cubicBezTo>
                      <a:pt x="121" y="76"/>
                      <a:pt x="111" y="14"/>
                      <a:pt x="111" y="14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96" y="0"/>
                      <a:pt x="106" y="58"/>
                      <a:pt x="96" y="70"/>
                    </a:cubicBezTo>
                    <a:cubicBezTo>
                      <a:pt x="86" y="81"/>
                      <a:pt x="1" y="66"/>
                      <a:pt x="1" y="66"/>
                    </a:cubicBezTo>
                    <a:lnTo>
                      <a:pt x="0" y="74"/>
                    </a:ln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82" name="Freeform 27">
                <a:extLst>
                  <a:ext uri="{FF2B5EF4-FFF2-40B4-BE49-F238E27FC236}">
                    <a16:creationId xmlns:a16="http://schemas.microsoft.com/office/drawing/2014/main" id="{F41452A4-376B-4FD3-A89E-30ABD9FA81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65876" y="3433763"/>
                <a:ext cx="204788" cy="334963"/>
              </a:xfrm>
              <a:custGeom>
                <a:avLst/>
                <a:gdLst>
                  <a:gd name="T0" fmla="*/ 14 w 65"/>
                  <a:gd name="T1" fmla="*/ 4 h 106"/>
                  <a:gd name="T2" fmla="*/ 53 w 65"/>
                  <a:gd name="T3" fmla="*/ 106 h 106"/>
                  <a:gd name="T4" fmla="*/ 14 w 65"/>
                  <a:gd name="T5" fmla="*/ 93 h 106"/>
                  <a:gd name="T6" fmla="*/ 14 w 65"/>
                  <a:gd name="T7" fmla="*/ 4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5" h="106">
                    <a:moveTo>
                      <a:pt x="14" y="4"/>
                    </a:moveTo>
                    <a:cubicBezTo>
                      <a:pt x="29" y="0"/>
                      <a:pt x="65" y="42"/>
                      <a:pt x="53" y="106"/>
                    </a:cubicBezTo>
                    <a:cubicBezTo>
                      <a:pt x="35" y="95"/>
                      <a:pt x="14" y="93"/>
                      <a:pt x="14" y="93"/>
                    </a:cubicBezTo>
                    <a:cubicBezTo>
                      <a:pt x="14" y="93"/>
                      <a:pt x="0" y="19"/>
                      <a:pt x="14" y="4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83" name="Freeform 28">
                <a:extLst>
                  <a:ext uri="{FF2B5EF4-FFF2-40B4-BE49-F238E27FC236}">
                    <a16:creationId xmlns:a16="http://schemas.microsoft.com/office/drawing/2014/main" id="{799D375C-49CC-4246-A4E9-67A0B631D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19851" y="3446463"/>
                <a:ext cx="147638" cy="322263"/>
              </a:xfrm>
              <a:custGeom>
                <a:avLst/>
                <a:gdLst>
                  <a:gd name="T0" fmla="*/ 0 w 47"/>
                  <a:gd name="T1" fmla="*/ 0 h 102"/>
                  <a:gd name="T2" fmla="*/ 23 w 47"/>
                  <a:gd name="T3" fmla="*/ 95 h 102"/>
                  <a:gd name="T4" fmla="*/ 36 w 47"/>
                  <a:gd name="T5" fmla="*/ 102 h 102"/>
                  <a:gd name="T6" fmla="*/ 0 w 47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7" h="102">
                    <a:moveTo>
                      <a:pt x="0" y="0"/>
                    </a:moveTo>
                    <a:cubicBezTo>
                      <a:pt x="14" y="14"/>
                      <a:pt x="30" y="49"/>
                      <a:pt x="23" y="95"/>
                    </a:cubicBezTo>
                    <a:cubicBezTo>
                      <a:pt x="28" y="97"/>
                      <a:pt x="32" y="99"/>
                      <a:pt x="36" y="102"/>
                    </a:cubicBezTo>
                    <a:cubicBezTo>
                      <a:pt x="47" y="42"/>
                      <a:pt x="16" y="1"/>
                      <a:pt x="0" y="0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84" name="Freeform 29">
                <a:extLst>
                  <a:ext uri="{FF2B5EF4-FFF2-40B4-BE49-F238E27FC236}">
                    <a16:creationId xmlns:a16="http://schemas.microsoft.com/office/drawing/2014/main" id="{93AEEB0E-2D20-41E2-AF54-7745E95D5C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13463" y="4951413"/>
                <a:ext cx="147638" cy="57150"/>
              </a:xfrm>
              <a:custGeom>
                <a:avLst/>
                <a:gdLst>
                  <a:gd name="T0" fmla="*/ 0 w 47"/>
                  <a:gd name="T1" fmla="*/ 18 h 18"/>
                  <a:gd name="T2" fmla="*/ 47 w 47"/>
                  <a:gd name="T3" fmla="*/ 18 h 18"/>
                  <a:gd name="T4" fmla="*/ 33 w 47"/>
                  <a:gd name="T5" fmla="*/ 1 h 18"/>
                  <a:gd name="T6" fmla="*/ 0 w 47"/>
                  <a:gd name="T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7" h="18">
                    <a:moveTo>
                      <a:pt x="0" y="18"/>
                    </a:moveTo>
                    <a:cubicBezTo>
                      <a:pt x="47" y="18"/>
                      <a:pt x="47" y="18"/>
                      <a:pt x="47" y="18"/>
                    </a:cubicBezTo>
                    <a:cubicBezTo>
                      <a:pt x="47" y="18"/>
                      <a:pt x="46" y="0"/>
                      <a:pt x="33" y="1"/>
                    </a:cubicBezTo>
                    <a:cubicBezTo>
                      <a:pt x="20" y="2"/>
                      <a:pt x="0" y="18"/>
                      <a:pt x="0" y="18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86" name="Freeform 30">
                <a:extLst>
                  <a:ext uri="{FF2B5EF4-FFF2-40B4-BE49-F238E27FC236}">
                    <a16:creationId xmlns:a16="http://schemas.microsoft.com/office/drawing/2014/main" id="{179F2C1D-DA12-4A47-A1C0-B7BFC103B7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38901" y="4951413"/>
                <a:ext cx="115888" cy="57150"/>
              </a:xfrm>
              <a:custGeom>
                <a:avLst/>
                <a:gdLst>
                  <a:gd name="T0" fmla="*/ 0 w 37"/>
                  <a:gd name="T1" fmla="*/ 18 h 18"/>
                  <a:gd name="T2" fmla="*/ 37 w 37"/>
                  <a:gd name="T3" fmla="*/ 18 h 18"/>
                  <a:gd name="T4" fmla="*/ 15 w 37"/>
                  <a:gd name="T5" fmla="*/ 1 h 18"/>
                  <a:gd name="T6" fmla="*/ 0 w 37"/>
                  <a:gd name="T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" h="18">
                    <a:moveTo>
                      <a:pt x="0" y="18"/>
                    </a:moveTo>
                    <a:cubicBezTo>
                      <a:pt x="37" y="18"/>
                      <a:pt x="37" y="18"/>
                      <a:pt x="37" y="18"/>
                    </a:cubicBezTo>
                    <a:cubicBezTo>
                      <a:pt x="37" y="18"/>
                      <a:pt x="27" y="0"/>
                      <a:pt x="15" y="1"/>
                    </a:cubicBezTo>
                    <a:cubicBezTo>
                      <a:pt x="2" y="2"/>
                      <a:pt x="0" y="18"/>
                      <a:pt x="0" y="18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87" name="Freeform 31">
                <a:extLst>
                  <a:ext uri="{FF2B5EF4-FFF2-40B4-BE49-F238E27FC236}">
                    <a16:creationId xmlns:a16="http://schemas.microsoft.com/office/drawing/2014/main" id="{9E9EFE71-8F90-48FC-AE3D-64EB21BF62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00801" y="3695701"/>
                <a:ext cx="144463" cy="82550"/>
              </a:xfrm>
              <a:custGeom>
                <a:avLst/>
                <a:gdLst>
                  <a:gd name="T0" fmla="*/ 2 w 46"/>
                  <a:gd name="T1" fmla="*/ 12 h 26"/>
                  <a:gd name="T2" fmla="*/ 0 w 46"/>
                  <a:gd name="T3" fmla="*/ 0 h 26"/>
                  <a:gd name="T4" fmla="*/ 46 w 46"/>
                  <a:gd name="T5" fmla="*/ 10 h 26"/>
                  <a:gd name="T6" fmla="*/ 45 w 46"/>
                  <a:gd name="T7" fmla="*/ 26 h 26"/>
                  <a:gd name="T8" fmla="*/ 2 w 46"/>
                  <a:gd name="T9" fmla="*/ 12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26">
                    <a:moveTo>
                      <a:pt x="2" y="12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4" y="2"/>
                      <a:pt x="46" y="10"/>
                    </a:cubicBezTo>
                    <a:cubicBezTo>
                      <a:pt x="45" y="26"/>
                      <a:pt x="45" y="26"/>
                      <a:pt x="45" y="26"/>
                    </a:cubicBezTo>
                    <a:cubicBezTo>
                      <a:pt x="45" y="26"/>
                      <a:pt x="17" y="14"/>
                      <a:pt x="2" y="12"/>
                    </a:cubicBezTo>
                    <a:close/>
                  </a:path>
                </a:pathLst>
              </a:custGeom>
              <a:solidFill>
                <a:srgbClr val="868D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88" name="Freeform 32">
                <a:extLst>
                  <a:ext uri="{FF2B5EF4-FFF2-40B4-BE49-F238E27FC236}">
                    <a16:creationId xmlns:a16="http://schemas.microsoft.com/office/drawing/2014/main" id="{72DD17A4-05CD-4898-A07B-567205D719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13401" y="2614613"/>
                <a:ext cx="1352550" cy="673100"/>
              </a:xfrm>
              <a:custGeom>
                <a:avLst/>
                <a:gdLst>
                  <a:gd name="T0" fmla="*/ 31 w 428"/>
                  <a:gd name="T1" fmla="*/ 12 h 213"/>
                  <a:gd name="T2" fmla="*/ 426 w 428"/>
                  <a:gd name="T3" fmla="*/ 183 h 213"/>
                  <a:gd name="T4" fmla="*/ 248 w 428"/>
                  <a:gd name="T5" fmla="*/ 31 h 213"/>
                  <a:gd name="T6" fmla="*/ 31 w 428"/>
                  <a:gd name="T7" fmla="*/ 12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8" h="213">
                    <a:moveTo>
                      <a:pt x="31" y="12"/>
                    </a:moveTo>
                    <a:cubicBezTo>
                      <a:pt x="0" y="45"/>
                      <a:pt x="421" y="213"/>
                      <a:pt x="426" y="183"/>
                    </a:cubicBezTo>
                    <a:cubicBezTo>
                      <a:pt x="428" y="168"/>
                      <a:pt x="320" y="56"/>
                      <a:pt x="248" y="31"/>
                    </a:cubicBezTo>
                    <a:cubicBezTo>
                      <a:pt x="188" y="9"/>
                      <a:pt x="43" y="0"/>
                      <a:pt x="31" y="12"/>
                    </a:cubicBezTo>
                    <a:close/>
                  </a:path>
                </a:pathLst>
              </a:custGeom>
              <a:solidFill>
                <a:srgbClr val="5E68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89" name="Freeform 33">
                <a:extLst>
                  <a:ext uri="{FF2B5EF4-FFF2-40B4-BE49-F238E27FC236}">
                    <a16:creationId xmlns:a16="http://schemas.microsoft.com/office/drawing/2014/main" id="{B8FEB959-9B33-4554-B3D7-95AD6F5557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2663" y="2632076"/>
                <a:ext cx="676275" cy="744538"/>
              </a:xfrm>
              <a:custGeom>
                <a:avLst/>
                <a:gdLst>
                  <a:gd name="T0" fmla="*/ 0 w 214"/>
                  <a:gd name="T1" fmla="*/ 144 h 235"/>
                  <a:gd name="T2" fmla="*/ 78 w 214"/>
                  <a:gd name="T3" fmla="*/ 12 h 235"/>
                  <a:gd name="T4" fmla="*/ 205 w 214"/>
                  <a:gd name="T5" fmla="*/ 104 h 235"/>
                  <a:gd name="T6" fmla="*/ 74 w 214"/>
                  <a:gd name="T7" fmla="*/ 228 h 235"/>
                  <a:gd name="T8" fmla="*/ 0 w 214"/>
                  <a:gd name="T9" fmla="*/ 14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4" h="235">
                    <a:moveTo>
                      <a:pt x="0" y="144"/>
                    </a:moveTo>
                    <a:cubicBezTo>
                      <a:pt x="3" y="89"/>
                      <a:pt x="28" y="23"/>
                      <a:pt x="78" y="12"/>
                    </a:cubicBezTo>
                    <a:cubicBezTo>
                      <a:pt x="134" y="0"/>
                      <a:pt x="198" y="46"/>
                      <a:pt x="205" y="104"/>
                    </a:cubicBezTo>
                    <a:cubicBezTo>
                      <a:pt x="214" y="175"/>
                      <a:pt x="141" y="235"/>
                      <a:pt x="74" y="228"/>
                    </a:cubicBezTo>
                    <a:cubicBezTo>
                      <a:pt x="43" y="224"/>
                      <a:pt x="0" y="144"/>
                      <a:pt x="0" y="144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90" name="Freeform 34">
                <a:extLst>
                  <a:ext uri="{FF2B5EF4-FFF2-40B4-BE49-F238E27FC236}">
                    <a16:creationId xmlns:a16="http://schemas.microsoft.com/office/drawing/2014/main" id="{42D1ED8F-FC6A-4AB2-816F-572AAB89D1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10263" y="2605088"/>
                <a:ext cx="723900" cy="654050"/>
              </a:xfrm>
              <a:custGeom>
                <a:avLst/>
                <a:gdLst>
                  <a:gd name="T0" fmla="*/ 56 w 229"/>
                  <a:gd name="T1" fmla="*/ 174 h 207"/>
                  <a:gd name="T2" fmla="*/ 40 w 229"/>
                  <a:gd name="T3" fmla="*/ 27 h 207"/>
                  <a:gd name="T4" fmla="*/ 171 w 229"/>
                  <a:gd name="T5" fmla="*/ 33 h 207"/>
                  <a:gd name="T6" fmla="*/ 173 w 229"/>
                  <a:gd name="T7" fmla="*/ 192 h 207"/>
                  <a:gd name="T8" fmla="*/ 56 w 229"/>
                  <a:gd name="T9" fmla="*/ 174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9" h="207">
                    <a:moveTo>
                      <a:pt x="56" y="174"/>
                    </a:moveTo>
                    <a:cubicBezTo>
                      <a:pt x="22" y="134"/>
                      <a:pt x="0" y="54"/>
                      <a:pt x="40" y="27"/>
                    </a:cubicBezTo>
                    <a:cubicBezTo>
                      <a:pt x="80" y="0"/>
                      <a:pt x="149" y="6"/>
                      <a:pt x="171" y="33"/>
                    </a:cubicBezTo>
                    <a:cubicBezTo>
                      <a:pt x="193" y="60"/>
                      <a:pt x="229" y="159"/>
                      <a:pt x="173" y="192"/>
                    </a:cubicBezTo>
                    <a:cubicBezTo>
                      <a:pt x="147" y="207"/>
                      <a:pt x="56" y="174"/>
                      <a:pt x="56" y="174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91" name="Freeform 35">
                <a:extLst>
                  <a:ext uri="{FF2B5EF4-FFF2-40B4-BE49-F238E27FC236}">
                    <a16:creationId xmlns:a16="http://schemas.microsoft.com/office/drawing/2014/main" id="{D9CDBA8B-87A3-4048-A69A-452D846293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86463" y="2689226"/>
                <a:ext cx="622300" cy="712788"/>
              </a:xfrm>
              <a:custGeom>
                <a:avLst/>
                <a:gdLst>
                  <a:gd name="T0" fmla="*/ 77 w 197"/>
                  <a:gd name="T1" fmla="*/ 223 h 225"/>
                  <a:gd name="T2" fmla="*/ 9 w 197"/>
                  <a:gd name="T3" fmla="*/ 144 h 225"/>
                  <a:gd name="T4" fmla="*/ 40 w 197"/>
                  <a:gd name="T5" fmla="*/ 14 h 225"/>
                  <a:gd name="T6" fmla="*/ 161 w 197"/>
                  <a:gd name="T7" fmla="*/ 82 h 225"/>
                  <a:gd name="T8" fmla="*/ 77 w 197"/>
                  <a:gd name="T9" fmla="*/ 223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7" h="225">
                    <a:moveTo>
                      <a:pt x="77" y="223"/>
                    </a:moveTo>
                    <a:cubicBezTo>
                      <a:pt x="39" y="222"/>
                      <a:pt x="2" y="191"/>
                      <a:pt x="9" y="144"/>
                    </a:cubicBezTo>
                    <a:cubicBezTo>
                      <a:pt x="17" y="97"/>
                      <a:pt x="0" y="29"/>
                      <a:pt x="40" y="14"/>
                    </a:cubicBezTo>
                    <a:cubicBezTo>
                      <a:pt x="80" y="0"/>
                      <a:pt x="139" y="38"/>
                      <a:pt x="161" y="82"/>
                    </a:cubicBezTo>
                    <a:cubicBezTo>
                      <a:pt x="182" y="125"/>
                      <a:pt x="197" y="225"/>
                      <a:pt x="77" y="223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71" name="Freeform 36">
                <a:extLst>
                  <a:ext uri="{FF2B5EF4-FFF2-40B4-BE49-F238E27FC236}">
                    <a16:creationId xmlns:a16="http://schemas.microsoft.com/office/drawing/2014/main" id="{3D92B676-5444-4CD3-B5BF-C91E565A80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99201" y="2778126"/>
                <a:ext cx="404813" cy="560388"/>
              </a:xfrm>
              <a:custGeom>
                <a:avLst/>
                <a:gdLst>
                  <a:gd name="T0" fmla="*/ 28 w 128"/>
                  <a:gd name="T1" fmla="*/ 169 h 177"/>
                  <a:gd name="T2" fmla="*/ 64 w 128"/>
                  <a:gd name="T3" fmla="*/ 7 h 177"/>
                  <a:gd name="T4" fmla="*/ 101 w 128"/>
                  <a:gd name="T5" fmla="*/ 116 h 177"/>
                  <a:gd name="T6" fmla="*/ 28 w 128"/>
                  <a:gd name="T7" fmla="*/ 169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8" h="177">
                    <a:moveTo>
                      <a:pt x="28" y="169"/>
                    </a:moveTo>
                    <a:cubicBezTo>
                      <a:pt x="51" y="88"/>
                      <a:pt x="0" y="15"/>
                      <a:pt x="64" y="7"/>
                    </a:cubicBezTo>
                    <a:cubicBezTo>
                      <a:pt x="128" y="0"/>
                      <a:pt x="101" y="116"/>
                      <a:pt x="101" y="116"/>
                    </a:cubicBezTo>
                    <a:cubicBezTo>
                      <a:pt x="101" y="116"/>
                      <a:pt x="71" y="177"/>
                      <a:pt x="28" y="169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72" name="Freeform 37">
                <a:extLst>
                  <a:ext uri="{FF2B5EF4-FFF2-40B4-BE49-F238E27FC236}">
                    <a16:creationId xmlns:a16="http://schemas.microsoft.com/office/drawing/2014/main" id="{89263F7B-7198-4AC3-850C-E93C419C68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97626" y="3275013"/>
                <a:ext cx="66675" cy="53975"/>
              </a:xfrm>
              <a:custGeom>
                <a:avLst/>
                <a:gdLst>
                  <a:gd name="T0" fmla="*/ 2 w 21"/>
                  <a:gd name="T1" fmla="*/ 8 h 17"/>
                  <a:gd name="T2" fmla="*/ 19 w 21"/>
                  <a:gd name="T3" fmla="*/ 5 h 17"/>
                  <a:gd name="T4" fmla="*/ 6 w 21"/>
                  <a:gd name="T5" fmla="*/ 16 h 17"/>
                  <a:gd name="T6" fmla="*/ 2 w 21"/>
                  <a:gd name="T7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" h="17">
                    <a:moveTo>
                      <a:pt x="2" y="8"/>
                    </a:moveTo>
                    <a:cubicBezTo>
                      <a:pt x="6" y="0"/>
                      <a:pt x="17" y="1"/>
                      <a:pt x="19" y="5"/>
                    </a:cubicBezTo>
                    <a:cubicBezTo>
                      <a:pt x="21" y="9"/>
                      <a:pt x="13" y="17"/>
                      <a:pt x="6" y="16"/>
                    </a:cubicBezTo>
                    <a:cubicBezTo>
                      <a:pt x="0" y="16"/>
                      <a:pt x="0" y="12"/>
                      <a:pt x="2" y="8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79" name="Freeform 38">
                <a:extLst>
                  <a:ext uri="{FF2B5EF4-FFF2-40B4-BE49-F238E27FC236}">
                    <a16:creationId xmlns:a16="http://schemas.microsoft.com/office/drawing/2014/main" id="{9765B7D1-015E-485A-89FF-62C12C1E94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81713" y="2401888"/>
                <a:ext cx="663575" cy="465138"/>
              </a:xfrm>
              <a:custGeom>
                <a:avLst/>
                <a:gdLst>
                  <a:gd name="T0" fmla="*/ 134 w 210"/>
                  <a:gd name="T1" fmla="*/ 7 h 147"/>
                  <a:gd name="T2" fmla="*/ 0 w 210"/>
                  <a:gd name="T3" fmla="*/ 64 h 147"/>
                  <a:gd name="T4" fmla="*/ 210 w 210"/>
                  <a:gd name="T5" fmla="*/ 147 h 147"/>
                  <a:gd name="T6" fmla="*/ 134 w 210"/>
                  <a:gd name="T7" fmla="*/ 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0" h="147">
                    <a:moveTo>
                      <a:pt x="134" y="7"/>
                    </a:moveTo>
                    <a:cubicBezTo>
                      <a:pt x="94" y="0"/>
                      <a:pt x="18" y="51"/>
                      <a:pt x="0" y="64"/>
                    </a:cubicBezTo>
                    <a:cubicBezTo>
                      <a:pt x="210" y="147"/>
                      <a:pt x="210" y="147"/>
                      <a:pt x="210" y="147"/>
                    </a:cubicBezTo>
                    <a:cubicBezTo>
                      <a:pt x="201" y="42"/>
                      <a:pt x="173" y="15"/>
                      <a:pt x="134" y="7"/>
                    </a:cubicBezTo>
                    <a:close/>
                  </a:path>
                </a:pathLst>
              </a:custGeom>
              <a:solidFill>
                <a:srgbClr val="5E68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80" name="Freeform 39">
                <a:extLst>
                  <a:ext uri="{FF2B5EF4-FFF2-40B4-BE49-F238E27FC236}">
                    <a16:creationId xmlns:a16="http://schemas.microsoft.com/office/drawing/2014/main" id="{12C4C42D-CBD0-4FFF-BFC6-9D04153C94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81713" y="2401888"/>
                <a:ext cx="581025" cy="430213"/>
              </a:xfrm>
              <a:custGeom>
                <a:avLst/>
                <a:gdLst>
                  <a:gd name="T0" fmla="*/ 151 w 184"/>
                  <a:gd name="T1" fmla="*/ 80 h 136"/>
                  <a:gd name="T2" fmla="*/ 144 w 184"/>
                  <a:gd name="T3" fmla="*/ 10 h 136"/>
                  <a:gd name="T4" fmla="*/ 134 w 184"/>
                  <a:gd name="T5" fmla="*/ 7 h 136"/>
                  <a:gd name="T6" fmla="*/ 0 w 184"/>
                  <a:gd name="T7" fmla="*/ 64 h 136"/>
                  <a:gd name="T8" fmla="*/ 184 w 184"/>
                  <a:gd name="T9" fmla="*/ 136 h 136"/>
                  <a:gd name="T10" fmla="*/ 151 w 184"/>
                  <a:gd name="T11" fmla="*/ 8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4" h="136">
                    <a:moveTo>
                      <a:pt x="151" y="80"/>
                    </a:moveTo>
                    <a:cubicBezTo>
                      <a:pt x="141" y="53"/>
                      <a:pt x="139" y="27"/>
                      <a:pt x="144" y="10"/>
                    </a:cubicBezTo>
                    <a:cubicBezTo>
                      <a:pt x="140" y="9"/>
                      <a:pt x="137" y="8"/>
                      <a:pt x="134" y="7"/>
                    </a:cubicBezTo>
                    <a:cubicBezTo>
                      <a:pt x="94" y="0"/>
                      <a:pt x="18" y="51"/>
                      <a:pt x="0" y="64"/>
                    </a:cubicBezTo>
                    <a:cubicBezTo>
                      <a:pt x="184" y="136"/>
                      <a:pt x="184" y="136"/>
                      <a:pt x="184" y="136"/>
                    </a:cubicBezTo>
                    <a:cubicBezTo>
                      <a:pt x="171" y="124"/>
                      <a:pt x="159" y="104"/>
                      <a:pt x="151" y="80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81" name="Freeform 40">
                <a:extLst>
                  <a:ext uri="{FF2B5EF4-FFF2-40B4-BE49-F238E27FC236}">
                    <a16:creationId xmlns:a16="http://schemas.microsoft.com/office/drawing/2014/main" id="{83A5B1B7-E9A3-44FD-BC93-7CDDD795C3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08651" y="2528888"/>
                <a:ext cx="1257300" cy="666750"/>
              </a:xfrm>
              <a:custGeom>
                <a:avLst/>
                <a:gdLst>
                  <a:gd name="T0" fmla="*/ 0 w 398"/>
                  <a:gd name="T1" fmla="*/ 41 h 211"/>
                  <a:gd name="T2" fmla="*/ 397 w 398"/>
                  <a:gd name="T3" fmla="*/ 211 h 211"/>
                  <a:gd name="T4" fmla="*/ 226 w 398"/>
                  <a:gd name="T5" fmla="*/ 31 h 211"/>
                  <a:gd name="T6" fmla="*/ 0 w 398"/>
                  <a:gd name="T7" fmla="*/ 41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8" h="211">
                    <a:moveTo>
                      <a:pt x="0" y="41"/>
                    </a:moveTo>
                    <a:cubicBezTo>
                      <a:pt x="121" y="37"/>
                      <a:pt x="282" y="57"/>
                      <a:pt x="397" y="211"/>
                    </a:cubicBezTo>
                    <a:cubicBezTo>
                      <a:pt x="398" y="184"/>
                      <a:pt x="338" y="80"/>
                      <a:pt x="226" y="31"/>
                    </a:cubicBezTo>
                    <a:cubicBezTo>
                      <a:pt x="135" y="0"/>
                      <a:pt x="10" y="28"/>
                      <a:pt x="0" y="41"/>
                    </a:cubicBezTo>
                    <a:close/>
                  </a:path>
                </a:pathLst>
              </a:custGeom>
              <a:solidFill>
                <a:srgbClr val="5E68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5" name="Freeform 41">
                <a:extLst>
                  <a:ext uri="{FF2B5EF4-FFF2-40B4-BE49-F238E27FC236}">
                    <a16:creationId xmlns:a16="http://schemas.microsoft.com/office/drawing/2014/main" id="{46FC8C85-DB47-4D18-BFAF-26A31307B5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08651" y="2528888"/>
                <a:ext cx="779463" cy="246063"/>
              </a:xfrm>
              <a:custGeom>
                <a:avLst/>
                <a:gdLst>
                  <a:gd name="T0" fmla="*/ 242 w 247"/>
                  <a:gd name="T1" fmla="*/ 38 h 78"/>
                  <a:gd name="T2" fmla="*/ 226 w 247"/>
                  <a:gd name="T3" fmla="*/ 31 h 78"/>
                  <a:gd name="T4" fmla="*/ 0 w 247"/>
                  <a:gd name="T5" fmla="*/ 41 h 78"/>
                  <a:gd name="T6" fmla="*/ 247 w 247"/>
                  <a:gd name="T7" fmla="*/ 78 h 78"/>
                  <a:gd name="T8" fmla="*/ 242 w 247"/>
                  <a:gd name="T9" fmla="*/ 3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7" h="78">
                    <a:moveTo>
                      <a:pt x="242" y="38"/>
                    </a:moveTo>
                    <a:cubicBezTo>
                      <a:pt x="237" y="36"/>
                      <a:pt x="231" y="33"/>
                      <a:pt x="226" y="31"/>
                    </a:cubicBezTo>
                    <a:cubicBezTo>
                      <a:pt x="135" y="0"/>
                      <a:pt x="10" y="28"/>
                      <a:pt x="0" y="41"/>
                    </a:cubicBezTo>
                    <a:cubicBezTo>
                      <a:pt x="67" y="30"/>
                      <a:pt x="165" y="41"/>
                      <a:pt x="247" y="78"/>
                    </a:cubicBezTo>
                    <a:cubicBezTo>
                      <a:pt x="240" y="60"/>
                      <a:pt x="243" y="53"/>
                      <a:pt x="242" y="38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92" name="Freeform 42">
                <a:extLst>
                  <a:ext uri="{FF2B5EF4-FFF2-40B4-BE49-F238E27FC236}">
                    <a16:creationId xmlns:a16="http://schemas.microsoft.com/office/drawing/2014/main" id="{96884A54-2726-4AC7-8C89-33CABF0F1D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07113" y="2525713"/>
                <a:ext cx="644525" cy="325438"/>
              </a:xfrm>
              <a:custGeom>
                <a:avLst/>
                <a:gdLst>
                  <a:gd name="T0" fmla="*/ 19 w 204"/>
                  <a:gd name="T1" fmla="*/ 7 h 103"/>
                  <a:gd name="T2" fmla="*/ 202 w 204"/>
                  <a:gd name="T3" fmla="*/ 82 h 103"/>
                  <a:gd name="T4" fmla="*/ 204 w 204"/>
                  <a:gd name="T5" fmla="*/ 103 h 103"/>
                  <a:gd name="T6" fmla="*/ 0 w 204"/>
                  <a:gd name="T7" fmla="*/ 19 h 103"/>
                  <a:gd name="T8" fmla="*/ 19 w 204"/>
                  <a:gd name="T9" fmla="*/ 7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4" h="103">
                    <a:moveTo>
                      <a:pt x="19" y="7"/>
                    </a:moveTo>
                    <a:cubicBezTo>
                      <a:pt x="44" y="0"/>
                      <a:pt x="144" y="2"/>
                      <a:pt x="202" y="82"/>
                    </a:cubicBezTo>
                    <a:cubicBezTo>
                      <a:pt x="204" y="103"/>
                      <a:pt x="204" y="103"/>
                      <a:pt x="204" y="103"/>
                    </a:cubicBezTo>
                    <a:cubicBezTo>
                      <a:pt x="204" y="103"/>
                      <a:pt x="124" y="12"/>
                      <a:pt x="0" y="19"/>
                    </a:cubicBezTo>
                    <a:lnTo>
                      <a:pt x="19" y="7"/>
                    </a:lnTo>
                    <a:close/>
                  </a:path>
                </a:pathLst>
              </a:custGeom>
              <a:solidFill>
                <a:srgbClr val="EFD8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94" name="Freeform 43">
                <a:extLst>
                  <a:ext uri="{FF2B5EF4-FFF2-40B4-BE49-F238E27FC236}">
                    <a16:creationId xmlns:a16="http://schemas.microsoft.com/office/drawing/2014/main" id="{5B30A411-5218-44B5-9AD0-4A5A7B84C9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07113" y="2528888"/>
                <a:ext cx="428625" cy="157163"/>
              </a:xfrm>
              <a:custGeom>
                <a:avLst/>
                <a:gdLst>
                  <a:gd name="T0" fmla="*/ 134 w 136"/>
                  <a:gd name="T1" fmla="*/ 24 h 50"/>
                  <a:gd name="T2" fmla="*/ 19 w 136"/>
                  <a:gd name="T3" fmla="*/ 6 h 50"/>
                  <a:gd name="T4" fmla="*/ 0 w 136"/>
                  <a:gd name="T5" fmla="*/ 18 h 50"/>
                  <a:gd name="T6" fmla="*/ 136 w 136"/>
                  <a:gd name="T7" fmla="*/ 50 h 50"/>
                  <a:gd name="T8" fmla="*/ 134 w 136"/>
                  <a:gd name="T9" fmla="*/ 2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6" h="50">
                    <a:moveTo>
                      <a:pt x="134" y="24"/>
                    </a:moveTo>
                    <a:cubicBezTo>
                      <a:pt x="85" y="0"/>
                      <a:pt x="36" y="1"/>
                      <a:pt x="19" y="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55" y="15"/>
                      <a:pt x="102" y="31"/>
                      <a:pt x="136" y="50"/>
                    </a:cubicBezTo>
                    <a:cubicBezTo>
                      <a:pt x="134" y="41"/>
                      <a:pt x="134" y="32"/>
                      <a:pt x="134" y="24"/>
                    </a:cubicBezTo>
                    <a:close/>
                  </a:path>
                </a:pathLst>
              </a:custGeom>
              <a:solidFill>
                <a:srgbClr val="F7E4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95" name="Freeform 44">
                <a:extLst>
                  <a:ext uri="{FF2B5EF4-FFF2-40B4-BE49-F238E27FC236}">
                    <a16:creationId xmlns:a16="http://schemas.microsoft.com/office/drawing/2014/main" id="{6ECE0E14-B91A-4DE2-948D-673801B025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27738" y="4433888"/>
                <a:ext cx="555625" cy="141288"/>
              </a:xfrm>
              <a:custGeom>
                <a:avLst/>
                <a:gdLst>
                  <a:gd name="T0" fmla="*/ 2 w 176"/>
                  <a:gd name="T1" fmla="*/ 18 h 45"/>
                  <a:gd name="T2" fmla="*/ 0 w 176"/>
                  <a:gd name="T3" fmla="*/ 0 h 45"/>
                  <a:gd name="T4" fmla="*/ 171 w 176"/>
                  <a:gd name="T5" fmla="*/ 25 h 45"/>
                  <a:gd name="T6" fmla="*/ 176 w 176"/>
                  <a:gd name="T7" fmla="*/ 45 h 45"/>
                  <a:gd name="T8" fmla="*/ 2 w 176"/>
                  <a:gd name="T9" fmla="*/ 18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6" h="45">
                    <a:moveTo>
                      <a:pt x="2" y="18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66" y="15"/>
                      <a:pt x="103" y="25"/>
                      <a:pt x="171" y="25"/>
                    </a:cubicBezTo>
                    <a:cubicBezTo>
                      <a:pt x="176" y="45"/>
                      <a:pt x="176" y="45"/>
                      <a:pt x="176" y="45"/>
                    </a:cubicBezTo>
                    <a:cubicBezTo>
                      <a:pt x="176" y="45"/>
                      <a:pt x="45" y="34"/>
                      <a:pt x="2" y="18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96" name="Freeform 45">
                <a:extLst>
                  <a:ext uri="{FF2B5EF4-FFF2-40B4-BE49-F238E27FC236}">
                    <a16:creationId xmlns:a16="http://schemas.microsoft.com/office/drawing/2014/main" id="{EF81F246-28AD-4082-B4D5-7067FC56A1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64301" y="3600451"/>
                <a:ext cx="49213" cy="60325"/>
              </a:xfrm>
              <a:custGeom>
                <a:avLst/>
                <a:gdLst>
                  <a:gd name="T0" fmla="*/ 16 w 16"/>
                  <a:gd name="T1" fmla="*/ 10 h 19"/>
                  <a:gd name="T2" fmla="*/ 8 w 16"/>
                  <a:gd name="T3" fmla="*/ 0 h 19"/>
                  <a:gd name="T4" fmla="*/ 0 w 16"/>
                  <a:gd name="T5" fmla="*/ 9 h 19"/>
                  <a:gd name="T6" fmla="*/ 8 w 16"/>
                  <a:gd name="T7" fmla="*/ 18 h 19"/>
                  <a:gd name="T8" fmla="*/ 16 w 16"/>
                  <a:gd name="T9" fmla="*/ 1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9">
                    <a:moveTo>
                      <a:pt x="16" y="10"/>
                    </a:moveTo>
                    <a:cubicBezTo>
                      <a:pt x="16" y="5"/>
                      <a:pt x="13" y="0"/>
                      <a:pt x="8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14"/>
                      <a:pt x="4" y="18"/>
                      <a:pt x="8" y="18"/>
                    </a:cubicBezTo>
                    <a:cubicBezTo>
                      <a:pt x="13" y="19"/>
                      <a:pt x="16" y="15"/>
                      <a:pt x="16" y="10"/>
                    </a:cubicBezTo>
                    <a:close/>
                  </a:path>
                </a:pathLst>
              </a:custGeom>
              <a:solidFill>
                <a:srgbClr val="FFD4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97" name="Freeform 46">
                <a:extLst>
                  <a:ext uri="{FF2B5EF4-FFF2-40B4-BE49-F238E27FC236}">
                    <a16:creationId xmlns:a16="http://schemas.microsoft.com/office/drawing/2014/main" id="{603A812F-7294-4DCB-84F9-6A56637C1E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34088" y="3730626"/>
                <a:ext cx="133350" cy="139700"/>
              </a:xfrm>
              <a:custGeom>
                <a:avLst/>
                <a:gdLst>
                  <a:gd name="T0" fmla="*/ 20 w 42"/>
                  <a:gd name="T1" fmla="*/ 39 h 44"/>
                  <a:gd name="T2" fmla="*/ 9 w 42"/>
                  <a:gd name="T3" fmla="*/ 41 h 44"/>
                  <a:gd name="T4" fmla="*/ 17 w 42"/>
                  <a:gd name="T5" fmla="*/ 36 h 44"/>
                  <a:gd name="T6" fmla="*/ 21 w 42"/>
                  <a:gd name="T7" fmla="*/ 32 h 44"/>
                  <a:gd name="T8" fmla="*/ 12 w 42"/>
                  <a:gd name="T9" fmla="*/ 36 h 44"/>
                  <a:gd name="T10" fmla="*/ 1 w 42"/>
                  <a:gd name="T11" fmla="*/ 37 h 44"/>
                  <a:gd name="T12" fmla="*/ 11 w 42"/>
                  <a:gd name="T13" fmla="*/ 31 h 44"/>
                  <a:gd name="T14" fmla="*/ 17 w 42"/>
                  <a:gd name="T15" fmla="*/ 25 h 44"/>
                  <a:gd name="T16" fmla="*/ 9 w 42"/>
                  <a:gd name="T17" fmla="*/ 27 h 44"/>
                  <a:gd name="T18" fmla="*/ 0 w 42"/>
                  <a:gd name="T19" fmla="*/ 26 h 44"/>
                  <a:gd name="T20" fmla="*/ 10 w 42"/>
                  <a:gd name="T21" fmla="*/ 22 h 44"/>
                  <a:gd name="T22" fmla="*/ 25 w 42"/>
                  <a:gd name="T23" fmla="*/ 14 h 44"/>
                  <a:gd name="T24" fmla="*/ 10 w 42"/>
                  <a:gd name="T25" fmla="*/ 6 h 44"/>
                  <a:gd name="T26" fmla="*/ 42 w 42"/>
                  <a:gd name="T27" fmla="*/ 13 h 44"/>
                  <a:gd name="T28" fmla="*/ 20 w 42"/>
                  <a:gd name="T29" fmla="*/ 39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2" h="44">
                    <a:moveTo>
                      <a:pt x="20" y="39"/>
                    </a:moveTo>
                    <a:cubicBezTo>
                      <a:pt x="15" y="42"/>
                      <a:pt x="9" y="44"/>
                      <a:pt x="9" y="41"/>
                    </a:cubicBezTo>
                    <a:cubicBezTo>
                      <a:pt x="9" y="39"/>
                      <a:pt x="13" y="38"/>
                      <a:pt x="17" y="36"/>
                    </a:cubicBezTo>
                    <a:cubicBezTo>
                      <a:pt x="20" y="33"/>
                      <a:pt x="21" y="33"/>
                      <a:pt x="21" y="32"/>
                    </a:cubicBezTo>
                    <a:cubicBezTo>
                      <a:pt x="21" y="31"/>
                      <a:pt x="17" y="33"/>
                      <a:pt x="12" y="36"/>
                    </a:cubicBezTo>
                    <a:cubicBezTo>
                      <a:pt x="5" y="39"/>
                      <a:pt x="1" y="40"/>
                      <a:pt x="1" y="37"/>
                    </a:cubicBezTo>
                    <a:cubicBezTo>
                      <a:pt x="1" y="35"/>
                      <a:pt x="5" y="34"/>
                      <a:pt x="11" y="31"/>
                    </a:cubicBezTo>
                    <a:cubicBezTo>
                      <a:pt x="15" y="28"/>
                      <a:pt x="18" y="27"/>
                      <a:pt x="17" y="25"/>
                    </a:cubicBezTo>
                    <a:cubicBezTo>
                      <a:pt x="17" y="24"/>
                      <a:pt x="14" y="26"/>
                      <a:pt x="9" y="27"/>
                    </a:cubicBezTo>
                    <a:cubicBezTo>
                      <a:pt x="3" y="28"/>
                      <a:pt x="0" y="28"/>
                      <a:pt x="0" y="26"/>
                    </a:cubicBezTo>
                    <a:cubicBezTo>
                      <a:pt x="1" y="23"/>
                      <a:pt x="3" y="24"/>
                      <a:pt x="10" y="22"/>
                    </a:cubicBezTo>
                    <a:cubicBezTo>
                      <a:pt x="19" y="18"/>
                      <a:pt x="21" y="19"/>
                      <a:pt x="25" y="14"/>
                    </a:cubicBezTo>
                    <a:cubicBezTo>
                      <a:pt x="29" y="9"/>
                      <a:pt x="6" y="10"/>
                      <a:pt x="10" y="6"/>
                    </a:cubicBezTo>
                    <a:cubicBezTo>
                      <a:pt x="14" y="0"/>
                      <a:pt x="41" y="6"/>
                      <a:pt x="42" y="13"/>
                    </a:cubicBezTo>
                    <a:cubicBezTo>
                      <a:pt x="42" y="22"/>
                      <a:pt x="37" y="29"/>
                      <a:pt x="20" y="39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98" name="Freeform 47">
                <a:extLst>
                  <a:ext uri="{FF2B5EF4-FFF2-40B4-BE49-F238E27FC236}">
                    <a16:creationId xmlns:a16="http://schemas.microsoft.com/office/drawing/2014/main" id="{204C4D07-2E0A-4045-A302-963F4DDDF2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54751" y="3016251"/>
                <a:ext cx="458788" cy="484188"/>
              </a:xfrm>
              <a:custGeom>
                <a:avLst/>
                <a:gdLst>
                  <a:gd name="T0" fmla="*/ 145 w 145"/>
                  <a:gd name="T1" fmla="*/ 0 h 153"/>
                  <a:gd name="T2" fmla="*/ 144 w 145"/>
                  <a:gd name="T3" fmla="*/ 4 h 153"/>
                  <a:gd name="T4" fmla="*/ 17 w 145"/>
                  <a:gd name="T5" fmla="*/ 141 h 153"/>
                  <a:gd name="T6" fmla="*/ 34 w 145"/>
                  <a:gd name="T7" fmla="*/ 116 h 153"/>
                  <a:gd name="T8" fmla="*/ 144 w 145"/>
                  <a:gd name="T9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153">
                    <a:moveTo>
                      <a:pt x="145" y="0"/>
                    </a:moveTo>
                    <a:cubicBezTo>
                      <a:pt x="145" y="0"/>
                      <a:pt x="144" y="1"/>
                      <a:pt x="144" y="4"/>
                    </a:cubicBezTo>
                    <a:cubicBezTo>
                      <a:pt x="139" y="29"/>
                      <a:pt x="111" y="153"/>
                      <a:pt x="17" y="141"/>
                    </a:cubicBezTo>
                    <a:cubicBezTo>
                      <a:pt x="17" y="141"/>
                      <a:pt x="0" y="132"/>
                      <a:pt x="34" y="116"/>
                    </a:cubicBezTo>
                    <a:cubicBezTo>
                      <a:pt x="68" y="100"/>
                      <a:pt x="144" y="0"/>
                      <a:pt x="144" y="0"/>
                    </a:cubicBezTo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99" name="Freeform 48">
                <a:extLst>
                  <a:ext uri="{FF2B5EF4-FFF2-40B4-BE49-F238E27FC236}">
                    <a16:creationId xmlns:a16="http://schemas.microsoft.com/office/drawing/2014/main" id="{75529374-DBAB-4D5C-B701-7721718A7A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69051" y="3211513"/>
                <a:ext cx="169863" cy="133350"/>
              </a:xfrm>
              <a:custGeom>
                <a:avLst/>
                <a:gdLst>
                  <a:gd name="T0" fmla="*/ 6 w 54"/>
                  <a:gd name="T1" fmla="*/ 19 h 42"/>
                  <a:gd name="T2" fmla="*/ 49 w 54"/>
                  <a:gd name="T3" fmla="*/ 11 h 42"/>
                  <a:gd name="T4" fmla="*/ 18 w 54"/>
                  <a:gd name="T5" fmla="*/ 40 h 42"/>
                  <a:gd name="T6" fmla="*/ 6 w 54"/>
                  <a:gd name="T7" fmla="*/ 1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4" h="42">
                    <a:moveTo>
                      <a:pt x="6" y="19"/>
                    </a:moveTo>
                    <a:cubicBezTo>
                      <a:pt x="16" y="0"/>
                      <a:pt x="45" y="1"/>
                      <a:pt x="49" y="11"/>
                    </a:cubicBezTo>
                    <a:cubicBezTo>
                      <a:pt x="54" y="22"/>
                      <a:pt x="35" y="42"/>
                      <a:pt x="18" y="40"/>
                    </a:cubicBezTo>
                    <a:cubicBezTo>
                      <a:pt x="0" y="38"/>
                      <a:pt x="1" y="29"/>
                      <a:pt x="6" y="19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00" name="Freeform 49">
                <a:extLst>
                  <a:ext uri="{FF2B5EF4-FFF2-40B4-BE49-F238E27FC236}">
                    <a16:creationId xmlns:a16="http://schemas.microsoft.com/office/drawing/2014/main" id="{CDB464CF-99A3-41A1-991C-40E3512F59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97626" y="3243263"/>
                <a:ext cx="106363" cy="85725"/>
              </a:xfrm>
              <a:custGeom>
                <a:avLst/>
                <a:gdLst>
                  <a:gd name="T0" fmla="*/ 3 w 34"/>
                  <a:gd name="T1" fmla="*/ 13 h 27"/>
                  <a:gd name="T2" fmla="*/ 31 w 34"/>
                  <a:gd name="T3" fmla="*/ 8 h 27"/>
                  <a:gd name="T4" fmla="*/ 11 w 34"/>
                  <a:gd name="T5" fmla="*/ 26 h 27"/>
                  <a:gd name="T6" fmla="*/ 3 w 34"/>
                  <a:gd name="T7" fmla="*/ 1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7">
                    <a:moveTo>
                      <a:pt x="3" y="13"/>
                    </a:moveTo>
                    <a:cubicBezTo>
                      <a:pt x="10" y="0"/>
                      <a:pt x="28" y="1"/>
                      <a:pt x="31" y="8"/>
                    </a:cubicBezTo>
                    <a:cubicBezTo>
                      <a:pt x="34" y="14"/>
                      <a:pt x="22" y="27"/>
                      <a:pt x="11" y="26"/>
                    </a:cubicBezTo>
                    <a:cubicBezTo>
                      <a:pt x="0" y="25"/>
                      <a:pt x="0" y="18"/>
                      <a:pt x="3" y="13"/>
                    </a:cubicBezTo>
                    <a:close/>
                  </a:path>
                </a:pathLst>
              </a:custGeom>
              <a:solidFill>
                <a:srgbClr val="EF8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02" name="Freeform 50">
                <a:extLst>
                  <a:ext uri="{FF2B5EF4-FFF2-40B4-BE49-F238E27FC236}">
                    <a16:creationId xmlns:a16="http://schemas.microsoft.com/office/drawing/2014/main" id="{2DA82C34-F18E-4E76-BF8C-E58A2B8110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03751" y="3575051"/>
                <a:ext cx="147638" cy="114300"/>
              </a:xfrm>
              <a:custGeom>
                <a:avLst/>
                <a:gdLst>
                  <a:gd name="T0" fmla="*/ 9 w 47"/>
                  <a:gd name="T1" fmla="*/ 24 h 36"/>
                  <a:gd name="T2" fmla="*/ 2 w 47"/>
                  <a:gd name="T3" fmla="*/ 15 h 36"/>
                  <a:gd name="T4" fmla="*/ 10 w 47"/>
                  <a:gd name="T5" fmla="*/ 20 h 36"/>
                  <a:gd name="T6" fmla="*/ 15 w 47"/>
                  <a:gd name="T7" fmla="*/ 22 h 36"/>
                  <a:gd name="T8" fmla="*/ 8 w 47"/>
                  <a:gd name="T9" fmla="*/ 15 h 36"/>
                  <a:gd name="T10" fmla="*/ 2 w 47"/>
                  <a:gd name="T11" fmla="*/ 7 h 36"/>
                  <a:gd name="T12" fmla="*/ 12 w 47"/>
                  <a:gd name="T13" fmla="*/ 12 h 36"/>
                  <a:gd name="T14" fmla="*/ 20 w 47"/>
                  <a:gd name="T15" fmla="*/ 16 h 36"/>
                  <a:gd name="T16" fmla="*/ 15 w 47"/>
                  <a:gd name="T17" fmla="*/ 9 h 36"/>
                  <a:gd name="T18" fmla="*/ 12 w 47"/>
                  <a:gd name="T19" fmla="*/ 1 h 36"/>
                  <a:gd name="T20" fmla="*/ 20 w 47"/>
                  <a:gd name="T21" fmla="*/ 8 h 36"/>
                  <a:gd name="T22" fmla="*/ 33 w 47"/>
                  <a:gd name="T23" fmla="*/ 18 h 36"/>
                  <a:gd name="T24" fmla="*/ 34 w 47"/>
                  <a:gd name="T25" fmla="*/ 1 h 36"/>
                  <a:gd name="T26" fmla="*/ 41 w 47"/>
                  <a:gd name="T27" fmla="*/ 32 h 36"/>
                  <a:gd name="T28" fmla="*/ 9 w 47"/>
                  <a:gd name="T29" fmla="*/ 2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7" h="36">
                    <a:moveTo>
                      <a:pt x="9" y="24"/>
                    </a:moveTo>
                    <a:cubicBezTo>
                      <a:pt x="4" y="21"/>
                      <a:pt x="0" y="16"/>
                      <a:pt x="2" y="15"/>
                    </a:cubicBezTo>
                    <a:cubicBezTo>
                      <a:pt x="3" y="14"/>
                      <a:pt x="6" y="18"/>
                      <a:pt x="10" y="20"/>
                    </a:cubicBezTo>
                    <a:cubicBezTo>
                      <a:pt x="14" y="22"/>
                      <a:pt x="15" y="22"/>
                      <a:pt x="15" y="22"/>
                    </a:cubicBezTo>
                    <a:cubicBezTo>
                      <a:pt x="16" y="22"/>
                      <a:pt x="12" y="19"/>
                      <a:pt x="8" y="15"/>
                    </a:cubicBezTo>
                    <a:cubicBezTo>
                      <a:pt x="2" y="11"/>
                      <a:pt x="0" y="8"/>
                      <a:pt x="2" y="7"/>
                    </a:cubicBezTo>
                    <a:cubicBezTo>
                      <a:pt x="4" y="6"/>
                      <a:pt x="6" y="9"/>
                      <a:pt x="12" y="12"/>
                    </a:cubicBezTo>
                    <a:cubicBezTo>
                      <a:pt x="16" y="16"/>
                      <a:pt x="18" y="17"/>
                      <a:pt x="20" y="16"/>
                    </a:cubicBezTo>
                    <a:cubicBezTo>
                      <a:pt x="21" y="16"/>
                      <a:pt x="18" y="13"/>
                      <a:pt x="15" y="9"/>
                    </a:cubicBezTo>
                    <a:cubicBezTo>
                      <a:pt x="11" y="5"/>
                      <a:pt x="10" y="1"/>
                      <a:pt x="12" y="1"/>
                    </a:cubicBezTo>
                    <a:cubicBezTo>
                      <a:pt x="15" y="0"/>
                      <a:pt x="14" y="3"/>
                      <a:pt x="20" y="8"/>
                    </a:cubicBezTo>
                    <a:cubicBezTo>
                      <a:pt x="27" y="14"/>
                      <a:pt x="27" y="16"/>
                      <a:pt x="33" y="18"/>
                    </a:cubicBezTo>
                    <a:cubicBezTo>
                      <a:pt x="39" y="20"/>
                      <a:pt x="28" y="0"/>
                      <a:pt x="34" y="1"/>
                    </a:cubicBezTo>
                    <a:cubicBezTo>
                      <a:pt x="41" y="2"/>
                      <a:pt x="47" y="30"/>
                      <a:pt x="41" y="32"/>
                    </a:cubicBezTo>
                    <a:cubicBezTo>
                      <a:pt x="33" y="36"/>
                      <a:pt x="24" y="35"/>
                      <a:pt x="9" y="24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03" name="Freeform 51">
                <a:extLst>
                  <a:ext uri="{FF2B5EF4-FFF2-40B4-BE49-F238E27FC236}">
                    <a16:creationId xmlns:a16="http://schemas.microsoft.com/office/drawing/2014/main" id="{39DCC571-D63E-42B4-A876-A71B796A4F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68838" y="3568701"/>
                <a:ext cx="455613" cy="206375"/>
              </a:xfrm>
              <a:custGeom>
                <a:avLst/>
                <a:gdLst>
                  <a:gd name="T0" fmla="*/ 144 w 144"/>
                  <a:gd name="T1" fmla="*/ 15 h 65"/>
                  <a:gd name="T2" fmla="*/ 103 w 144"/>
                  <a:gd name="T3" fmla="*/ 59 h 65"/>
                  <a:gd name="T4" fmla="*/ 0 w 144"/>
                  <a:gd name="T5" fmla="*/ 25 h 65"/>
                  <a:gd name="T6" fmla="*/ 2 w 144"/>
                  <a:gd name="T7" fmla="*/ 20 h 65"/>
                  <a:gd name="T8" fmla="*/ 93 w 144"/>
                  <a:gd name="T9" fmla="*/ 43 h 65"/>
                  <a:gd name="T10" fmla="*/ 123 w 144"/>
                  <a:gd name="T11" fmla="*/ 0 h 65"/>
                  <a:gd name="T12" fmla="*/ 144 w 144"/>
                  <a:gd name="T13" fmla="*/ 15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65">
                    <a:moveTo>
                      <a:pt x="144" y="15"/>
                    </a:moveTo>
                    <a:cubicBezTo>
                      <a:pt x="141" y="29"/>
                      <a:pt x="115" y="54"/>
                      <a:pt x="103" y="59"/>
                    </a:cubicBezTo>
                    <a:cubicBezTo>
                      <a:pt x="88" y="65"/>
                      <a:pt x="49" y="53"/>
                      <a:pt x="0" y="25"/>
                    </a:cubicBezTo>
                    <a:cubicBezTo>
                      <a:pt x="2" y="20"/>
                      <a:pt x="2" y="20"/>
                      <a:pt x="2" y="20"/>
                    </a:cubicBezTo>
                    <a:cubicBezTo>
                      <a:pt x="2" y="20"/>
                      <a:pt x="71" y="52"/>
                      <a:pt x="93" y="43"/>
                    </a:cubicBezTo>
                    <a:cubicBezTo>
                      <a:pt x="105" y="38"/>
                      <a:pt x="123" y="0"/>
                      <a:pt x="123" y="0"/>
                    </a:cubicBezTo>
                    <a:lnTo>
                      <a:pt x="144" y="15"/>
                    </a:ln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04" name="Freeform 52">
                <a:extLst>
                  <a:ext uri="{FF2B5EF4-FFF2-40B4-BE49-F238E27FC236}">
                    <a16:creationId xmlns:a16="http://schemas.microsoft.com/office/drawing/2014/main" id="{E61BC53B-6481-4C39-8004-F0C2F50181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72051" y="3332163"/>
                <a:ext cx="284163" cy="369888"/>
              </a:xfrm>
              <a:custGeom>
                <a:avLst/>
                <a:gdLst>
                  <a:gd name="T0" fmla="*/ 64 w 90"/>
                  <a:gd name="T1" fmla="*/ 17 h 117"/>
                  <a:gd name="T2" fmla="*/ 0 w 90"/>
                  <a:gd name="T3" fmla="*/ 103 h 117"/>
                  <a:gd name="T4" fmla="*/ 59 w 90"/>
                  <a:gd name="T5" fmla="*/ 116 h 117"/>
                  <a:gd name="T6" fmla="*/ 64 w 90"/>
                  <a:gd name="T7" fmla="*/ 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0" h="117">
                    <a:moveTo>
                      <a:pt x="64" y="17"/>
                    </a:moveTo>
                    <a:cubicBezTo>
                      <a:pt x="46" y="28"/>
                      <a:pt x="12" y="59"/>
                      <a:pt x="0" y="103"/>
                    </a:cubicBezTo>
                    <a:cubicBezTo>
                      <a:pt x="0" y="103"/>
                      <a:pt x="20" y="117"/>
                      <a:pt x="59" y="116"/>
                    </a:cubicBezTo>
                    <a:cubicBezTo>
                      <a:pt x="65" y="95"/>
                      <a:pt x="90" y="0"/>
                      <a:pt x="64" y="17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05" name="Freeform 53">
                <a:extLst>
                  <a:ext uri="{FF2B5EF4-FFF2-40B4-BE49-F238E27FC236}">
                    <a16:creationId xmlns:a16="http://schemas.microsoft.com/office/drawing/2014/main" id="{B68D5462-96F9-4D64-BE1E-3E610EDAA1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99088" y="4189413"/>
                <a:ext cx="92075" cy="790575"/>
              </a:xfrm>
              <a:custGeom>
                <a:avLst/>
                <a:gdLst>
                  <a:gd name="T0" fmla="*/ 0 w 58"/>
                  <a:gd name="T1" fmla="*/ 0 h 498"/>
                  <a:gd name="T2" fmla="*/ 58 w 58"/>
                  <a:gd name="T3" fmla="*/ 14 h 498"/>
                  <a:gd name="T4" fmla="*/ 46 w 58"/>
                  <a:gd name="T5" fmla="*/ 498 h 498"/>
                  <a:gd name="T6" fmla="*/ 34 w 58"/>
                  <a:gd name="T7" fmla="*/ 498 h 498"/>
                  <a:gd name="T8" fmla="*/ 0 w 58"/>
                  <a:gd name="T9" fmla="*/ 0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498">
                    <a:moveTo>
                      <a:pt x="0" y="0"/>
                    </a:moveTo>
                    <a:lnTo>
                      <a:pt x="58" y="14"/>
                    </a:lnTo>
                    <a:lnTo>
                      <a:pt x="46" y="498"/>
                    </a:lnTo>
                    <a:lnTo>
                      <a:pt x="34" y="49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06" name="Freeform 54">
                <a:extLst>
                  <a:ext uri="{FF2B5EF4-FFF2-40B4-BE49-F238E27FC236}">
                    <a16:creationId xmlns:a16="http://schemas.microsoft.com/office/drawing/2014/main" id="{1D8F9E53-E064-44FC-AF18-B82E554C2F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22851" y="4164013"/>
                <a:ext cx="92075" cy="825500"/>
              </a:xfrm>
              <a:custGeom>
                <a:avLst/>
                <a:gdLst>
                  <a:gd name="T0" fmla="*/ 0 w 58"/>
                  <a:gd name="T1" fmla="*/ 0 h 520"/>
                  <a:gd name="T2" fmla="*/ 58 w 58"/>
                  <a:gd name="T3" fmla="*/ 14 h 520"/>
                  <a:gd name="T4" fmla="*/ 28 w 58"/>
                  <a:gd name="T5" fmla="*/ 520 h 520"/>
                  <a:gd name="T6" fmla="*/ 14 w 58"/>
                  <a:gd name="T7" fmla="*/ 520 h 520"/>
                  <a:gd name="T8" fmla="*/ 0 w 58"/>
                  <a:gd name="T9" fmla="*/ 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20">
                    <a:moveTo>
                      <a:pt x="0" y="0"/>
                    </a:moveTo>
                    <a:lnTo>
                      <a:pt x="58" y="14"/>
                    </a:lnTo>
                    <a:lnTo>
                      <a:pt x="28" y="520"/>
                    </a:lnTo>
                    <a:lnTo>
                      <a:pt x="14" y="5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07" name="Freeform 55">
                <a:extLst>
                  <a:ext uri="{FF2B5EF4-FFF2-40B4-BE49-F238E27FC236}">
                    <a16:creationId xmlns:a16="http://schemas.microsoft.com/office/drawing/2014/main" id="{A7EEBD6B-5CC4-4817-BCD3-7D8BD02F06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75226" y="3914776"/>
                <a:ext cx="550863" cy="676275"/>
              </a:xfrm>
              <a:custGeom>
                <a:avLst/>
                <a:gdLst>
                  <a:gd name="T0" fmla="*/ 174 w 174"/>
                  <a:gd name="T1" fmla="*/ 208 h 214"/>
                  <a:gd name="T2" fmla="*/ 92 w 174"/>
                  <a:gd name="T3" fmla="*/ 205 h 214"/>
                  <a:gd name="T4" fmla="*/ 83 w 174"/>
                  <a:gd name="T5" fmla="*/ 142 h 214"/>
                  <a:gd name="T6" fmla="*/ 78 w 174"/>
                  <a:gd name="T7" fmla="*/ 203 h 214"/>
                  <a:gd name="T8" fmla="*/ 0 w 174"/>
                  <a:gd name="T9" fmla="*/ 203 h 214"/>
                  <a:gd name="T10" fmla="*/ 8 w 174"/>
                  <a:gd name="T11" fmla="*/ 0 h 214"/>
                  <a:gd name="T12" fmla="*/ 160 w 174"/>
                  <a:gd name="T13" fmla="*/ 3 h 214"/>
                  <a:gd name="T14" fmla="*/ 174 w 174"/>
                  <a:gd name="T15" fmla="*/ 208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4" h="214">
                    <a:moveTo>
                      <a:pt x="174" y="208"/>
                    </a:moveTo>
                    <a:cubicBezTo>
                      <a:pt x="174" y="208"/>
                      <a:pt x="117" y="211"/>
                      <a:pt x="92" y="205"/>
                    </a:cubicBezTo>
                    <a:cubicBezTo>
                      <a:pt x="92" y="205"/>
                      <a:pt x="88" y="146"/>
                      <a:pt x="83" y="142"/>
                    </a:cubicBezTo>
                    <a:cubicBezTo>
                      <a:pt x="78" y="137"/>
                      <a:pt x="78" y="203"/>
                      <a:pt x="78" y="203"/>
                    </a:cubicBezTo>
                    <a:cubicBezTo>
                      <a:pt x="78" y="203"/>
                      <a:pt x="31" y="214"/>
                      <a:pt x="0" y="203"/>
                    </a:cubicBezTo>
                    <a:cubicBezTo>
                      <a:pt x="0" y="203"/>
                      <a:pt x="4" y="35"/>
                      <a:pt x="8" y="0"/>
                    </a:cubicBezTo>
                    <a:cubicBezTo>
                      <a:pt x="160" y="3"/>
                      <a:pt x="160" y="3"/>
                      <a:pt x="160" y="3"/>
                    </a:cubicBezTo>
                    <a:cubicBezTo>
                      <a:pt x="160" y="3"/>
                      <a:pt x="172" y="100"/>
                      <a:pt x="174" y="208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08" name="Freeform 56">
                <a:extLst>
                  <a:ext uri="{FF2B5EF4-FFF2-40B4-BE49-F238E27FC236}">
                    <a16:creationId xmlns:a16="http://schemas.microsoft.com/office/drawing/2014/main" id="{399FFA59-CE11-4C8A-87F4-C55E516A40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43513" y="4071938"/>
                <a:ext cx="25400" cy="200025"/>
              </a:xfrm>
              <a:custGeom>
                <a:avLst/>
                <a:gdLst>
                  <a:gd name="T0" fmla="*/ 16 w 16"/>
                  <a:gd name="T1" fmla="*/ 4 h 126"/>
                  <a:gd name="T2" fmla="*/ 12 w 16"/>
                  <a:gd name="T3" fmla="*/ 126 h 126"/>
                  <a:gd name="T4" fmla="*/ 6 w 16"/>
                  <a:gd name="T5" fmla="*/ 126 h 126"/>
                  <a:gd name="T6" fmla="*/ 0 w 16"/>
                  <a:gd name="T7" fmla="*/ 0 h 126"/>
                  <a:gd name="T8" fmla="*/ 16 w 16"/>
                  <a:gd name="T9" fmla="*/ 4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26">
                    <a:moveTo>
                      <a:pt x="16" y="4"/>
                    </a:moveTo>
                    <a:lnTo>
                      <a:pt x="12" y="126"/>
                    </a:lnTo>
                    <a:lnTo>
                      <a:pt x="6" y="126"/>
                    </a:lnTo>
                    <a:lnTo>
                      <a:pt x="0" y="0"/>
                    </a:lnTo>
                    <a:lnTo>
                      <a:pt x="16" y="4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10" name="Freeform 57">
                <a:extLst>
                  <a:ext uri="{FF2B5EF4-FFF2-40B4-BE49-F238E27FC236}">
                    <a16:creationId xmlns:a16="http://schemas.microsoft.com/office/drawing/2014/main" id="{F3438FDB-FEF2-4A5C-978E-E72A1C5E3F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00626" y="3914776"/>
                <a:ext cx="534988" cy="666750"/>
              </a:xfrm>
              <a:custGeom>
                <a:avLst/>
                <a:gdLst>
                  <a:gd name="T0" fmla="*/ 142 w 169"/>
                  <a:gd name="T1" fmla="*/ 14 h 211"/>
                  <a:gd name="T2" fmla="*/ 0 w 169"/>
                  <a:gd name="T3" fmla="*/ 2 h 211"/>
                  <a:gd name="T4" fmla="*/ 0 w 169"/>
                  <a:gd name="T5" fmla="*/ 0 h 211"/>
                  <a:gd name="T6" fmla="*/ 155 w 169"/>
                  <a:gd name="T7" fmla="*/ 1 h 211"/>
                  <a:gd name="T8" fmla="*/ 169 w 169"/>
                  <a:gd name="T9" fmla="*/ 208 h 211"/>
                  <a:gd name="T10" fmla="*/ 151 w 169"/>
                  <a:gd name="T11" fmla="*/ 211 h 211"/>
                  <a:gd name="T12" fmla="*/ 142 w 169"/>
                  <a:gd name="T13" fmla="*/ 14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9" h="211">
                    <a:moveTo>
                      <a:pt x="142" y="14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155" y="1"/>
                      <a:pt x="155" y="1"/>
                      <a:pt x="155" y="1"/>
                    </a:cubicBezTo>
                    <a:cubicBezTo>
                      <a:pt x="155" y="1"/>
                      <a:pt x="167" y="100"/>
                      <a:pt x="169" y="208"/>
                    </a:cubicBezTo>
                    <a:cubicBezTo>
                      <a:pt x="169" y="208"/>
                      <a:pt x="154" y="211"/>
                      <a:pt x="151" y="211"/>
                    </a:cubicBezTo>
                    <a:cubicBezTo>
                      <a:pt x="149" y="103"/>
                      <a:pt x="142" y="14"/>
                      <a:pt x="142" y="14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11" name="Freeform 58">
                <a:extLst>
                  <a:ext uri="{FF2B5EF4-FFF2-40B4-BE49-F238E27FC236}">
                    <a16:creationId xmlns:a16="http://schemas.microsoft.com/office/drawing/2014/main" id="{A05E1593-0516-4162-8BB1-79A0280995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68901" y="4332288"/>
                <a:ext cx="68263" cy="233363"/>
              </a:xfrm>
              <a:custGeom>
                <a:avLst/>
                <a:gdLst>
                  <a:gd name="T0" fmla="*/ 16 w 22"/>
                  <a:gd name="T1" fmla="*/ 5 h 74"/>
                  <a:gd name="T2" fmla="*/ 22 w 22"/>
                  <a:gd name="T3" fmla="*/ 10 h 74"/>
                  <a:gd name="T4" fmla="*/ 17 w 22"/>
                  <a:gd name="T5" fmla="*/ 71 h 74"/>
                  <a:gd name="T6" fmla="*/ 0 w 22"/>
                  <a:gd name="T7" fmla="*/ 74 h 74"/>
                  <a:gd name="T8" fmla="*/ 16 w 22"/>
                  <a:gd name="T9" fmla="*/ 5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74">
                    <a:moveTo>
                      <a:pt x="16" y="5"/>
                    </a:moveTo>
                    <a:cubicBezTo>
                      <a:pt x="16" y="5"/>
                      <a:pt x="22" y="7"/>
                      <a:pt x="22" y="10"/>
                    </a:cubicBezTo>
                    <a:cubicBezTo>
                      <a:pt x="20" y="27"/>
                      <a:pt x="17" y="71"/>
                      <a:pt x="17" y="71"/>
                    </a:cubicBezTo>
                    <a:cubicBezTo>
                      <a:pt x="17" y="71"/>
                      <a:pt x="3" y="73"/>
                      <a:pt x="0" y="74"/>
                    </a:cubicBezTo>
                    <a:cubicBezTo>
                      <a:pt x="0" y="66"/>
                      <a:pt x="11" y="0"/>
                      <a:pt x="16" y="5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12" name="Freeform 59">
                <a:extLst>
                  <a:ext uri="{FF2B5EF4-FFF2-40B4-BE49-F238E27FC236}">
                    <a16:creationId xmlns:a16="http://schemas.microsoft.com/office/drawing/2014/main" id="{DC8071AB-AA81-4DA2-9598-936281F8E1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54601" y="3984626"/>
                <a:ext cx="423863" cy="80963"/>
              </a:xfrm>
              <a:custGeom>
                <a:avLst/>
                <a:gdLst>
                  <a:gd name="T0" fmla="*/ 134 w 134"/>
                  <a:gd name="T1" fmla="*/ 16 h 26"/>
                  <a:gd name="T2" fmla="*/ 1 w 134"/>
                  <a:gd name="T3" fmla="*/ 17 h 26"/>
                  <a:gd name="T4" fmla="*/ 0 w 134"/>
                  <a:gd name="T5" fmla="*/ 1 h 26"/>
                  <a:gd name="T6" fmla="*/ 133 w 134"/>
                  <a:gd name="T7" fmla="*/ 0 h 26"/>
                  <a:gd name="T8" fmla="*/ 134 w 134"/>
                  <a:gd name="T9" fmla="*/ 1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4" h="26">
                    <a:moveTo>
                      <a:pt x="134" y="16"/>
                    </a:moveTo>
                    <a:cubicBezTo>
                      <a:pt x="134" y="16"/>
                      <a:pt x="46" y="26"/>
                      <a:pt x="1" y="17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33" y="0"/>
                      <a:pt x="133" y="0"/>
                      <a:pt x="133" y="0"/>
                    </a:cubicBezTo>
                    <a:lnTo>
                      <a:pt x="134" y="16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13" name="Freeform 60">
                <a:extLst>
                  <a:ext uri="{FF2B5EF4-FFF2-40B4-BE49-F238E27FC236}">
                    <a16:creationId xmlns:a16="http://schemas.microsoft.com/office/drawing/2014/main" id="{61509393-D5D5-42A9-B573-7B6A9EEC24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32376" y="4046538"/>
                <a:ext cx="446088" cy="53975"/>
              </a:xfrm>
              <a:custGeom>
                <a:avLst/>
                <a:gdLst>
                  <a:gd name="T0" fmla="*/ 141 w 141"/>
                  <a:gd name="T1" fmla="*/ 8 h 17"/>
                  <a:gd name="T2" fmla="*/ 139 w 141"/>
                  <a:gd name="T3" fmla="*/ 0 h 17"/>
                  <a:gd name="T4" fmla="*/ 1 w 141"/>
                  <a:gd name="T5" fmla="*/ 2 h 17"/>
                  <a:gd name="T6" fmla="*/ 0 w 141"/>
                  <a:gd name="T7" fmla="*/ 9 h 17"/>
                  <a:gd name="T8" fmla="*/ 141 w 141"/>
                  <a:gd name="T9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1" h="17">
                    <a:moveTo>
                      <a:pt x="141" y="8"/>
                    </a:moveTo>
                    <a:cubicBezTo>
                      <a:pt x="139" y="0"/>
                      <a:pt x="139" y="0"/>
                      <a:pt x="139" y="0"/>
                    </a:cubicBezTo>
                    <a:cubicBezTo>
                      <a:pt x="139" y="0"/>
                      <a:pt x="78" y="9"/>
                      <a:pt x="1" y="2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49" y="17"/>
                      <a:pt x="141" y="8"/>
                    </a:cubicBezTo>
                    <a:close/>
                  </a:path>
                </a:pathLst>
              </a:custGeom>
              <a:solidFill>
                <a:srgbClr val="9359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14" name="Freeform 61">
                <a:extLst>
                  <a:ext uri="{FF2B5EF4-FFF2-40B4-BE49-F238E27FC236}">
                    <a16:creationId xmlns:a16="http://schemas.microsoft.com/office/drawing/2014/main" id="{850507B6-D483-4878-8270-F040B33F3C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84776" y="4052888"/>
                <a:ext cx="22225" cy="38100"/>
              </a:xfrm>
              <a:custGeom>
                <a:avLst/>
                <a:gdLst>
                  <a:gd name="T0" fmla="*/ 0 w 14"/>
                  <a:gd name="T1" fmla="*/ 0 h 24"/>
                  <a:gd name="T2" fmla="*/ 14 w 14"/>
                  <a:gd name="T3" fmla="*/ 0 h 24"/>
                  <a:gd name="T4" fmla="*/ 12 w 14"/>
                  <a:gd name="T5" fmla="*/ 24 h 24"/>
                  <a:gd name="T6" fmla="*/ 0 w 14"/>
                  <a:gd name="T7" fmla="*/ 24 h 24"/>
                  <a:gd name="T8" fmla="*/ 0 w 14"/>
                  <a:gd name="T9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24">
                    <a:moveTo>
                      <a:pt x="0" y="0"/>
                    </a:moveTo>
                    <a:lnTo>
                      <a:pt x="14" y="0"/>
                    </a:lnTo>
                    <a:lnTo>
                      <a:pt x="12" y="24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15" name="Freeform 62">
                <a:extLst>
                  <a:ext uri="{FF2B5EF4-FFF2-40B4-BE49-F238E27FC236}">
                    <a16:creationId xmlns:a16="http://schemas.microsoft.com/office/drawing/2014/main" id="{D967AD73-95EF-4C13-B24B-23EA21DC18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18101" y="4049713"/>
                <a:ext cx="25400" cy="38100"/>
              </a:xfrm>
              <a:custGeom>
                <a:avLst/>
                <a:gdLst>
                  <a:gd name="T0" fmla="*/ 2 w 16"/>
                  <a:gd name="T1" fmla="*/ 0 h 24"/>
                  <a:gd name="T2" fmla="*/ 16 w 16"/>
                  <a:gd name="T3" fmla="*/ 2 h 24"/>
                  <a:gd name="T4" fmla="*/ 14 w 16"/>
                  <a:gd name="T5" fmla="*/ 24 h 24"/>
                  <a:gd name="T6" fmla="*/ 0 w 16"/>
                  <a:gd name="T7" fmla="*/ 22 h 24"/>
                  <a:gd name="T8" fmla="*/ 2 w 16"/>
                  <a:gd name="T9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4">
                    <a:moveTo>
                      <a:pt x="2" y="0"/>
                    </a:moveTo>
                    <a:lnTo>
                      <a:pt x="16" y="2"/>
                    </a:lnTo>
                    <a:lnTo>
                      <a:pt x="14" y="24"/>
                    </a:lnTo>
                    <a:lnTo>
                      <a:pt x="0" y="2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16" name="Freeform 63">
                <a:extLst>
                  <a:ext uri="{FF2B5EF4-FFF2-40B4-BE49-F238E27FC236}">
                    <a16:creationId xmlns:a16="http://schemas.microsoft.com/office/drawing/2014/main" id="{D30DF05E-FE8E-4402-BD1F-D987984115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64126" y="4046538"/>
                <a:ext cx="25400" cy="34925"/>
              </a:xfrm>
              <a:custGeom>
                <a:avLst/>
                <a:gdLst>
                  <a:gd name="T0" fmla="*/ 2 w 16"/>
                  <a:gd name="T1" fmla="*/ 0 h 22"/>
                  <a:gd name="T2" fmla="*/ 16 w 16"/>
                  <a:gd name="T3" fmla="*/ 0 h 22"/>
                  <a:gd name="T4" fmla="*/ 12 w 16"/>
                  <a:gd name="T5" fmla="*/ 22 h 22"/>
                  <a:gd name="T6" fmla="*/ 0 w 16"/>
                  <a:gd name="T7" fmla="*/ 20 h 22"/>
                  <a:gd name="T8" fmla="*/ 2 w 16"/>
                  <a:gd name="T9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22">
                    <a:moveTo>
                      <a:pt x="2" y="0"/>
                    </a:moveTo>
                    <a:lnTo>
                      <a:pt x="16" y="0"/>
                    </a:lnTo>
                    <a:lnTo>
                      <a:pt x="12" y="22"/>
                    </a:lnTo>
                    <a:lnTo>
                      <a:pt x="0" y="2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18" name="Freeform 64">
                <a:extLst>
                  <a:ext uri="{FF2B5EF4-FFF2-40B4-BE49-F238E27FC236}">
                    <a16:creationId xmlns:a16="http://schemas.microsoft.com/office/drawing/2014/main" id="{8E749E5F-D8F3-4617-9E29-FEEEBFDCB2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35588" y="4052888"/>
                <a:ext cx="22225" cy="34925"/>
              </a:xfrm>
              <a:custGeom>
                <a:avLst/>
                <a:gdLst>
                  <a:gd name="T0" fmla="*/ 0 w 14"/>
                  <a:gd name="T1" fmla="*/ 0 h 22"/>
                  <a:gd name="T2" fmla="*/ 14 w 14"/>
                  <a:gd name="T3" fmla="*/ 0 h 22"/>
                  <a:gd name="T4" fmla="*/ 14 w 14"/>
                  <a:gd name="T5" fmla="*/ 20 h 22"/>
                  <a:gd name="T6" fmla="*/ 2 w 14"/>
                  <a:gd name="T7" fmla="*/ 22 h 22"/>
                  <a:gd name="T8" fmla="*/ 0 w 14"/>
                  <a:gd name="T9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22">
                    <a:moveTo>
                      <a:pt x="0" y="0"/>
                    </a:moveTo>
                    <a:lnTo>
                      <a:pt x="14" y="0"/>
                    </a:lnTo>
                    <a:lnTo>
                      <a:pt x="14" y="20"/>
                    </a:lnTo>
                    <a:lnTo>
                      <a:pt x="2" y="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19" name="Freeform 65">
                <a:extLst>
                  <a:ext uri="{FF2B5EF4-FFF2-40B4-BE49-F238E27FC236}">
                    <a16:creationId xmlns:a16="http://schemas.microsoft.com/office/drawing/2014/main" id="{065BE179-E88D-45D9-84D2-A3092579F2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14963" y="4049713"/>
                <a:ext cx="22225" cy="31750"/>
              </a:xfrm>
              <a:custGeom>
                <a:avLst/>
                <a:gdLst>
                  <a:gd name="T0" fmla="*/ 0 w 14"/>
                  <a:gd name="T1" fmla="*/ 0 h 20"/>
                  <a:gd name="T2" fmla="*/ 14 w 14"/>
                  <a:gd name="T3" fmla="*/ 0 h 20"/>
                  <a:gd name="T4" fmla="*/ 14 w 14"/>
                  <a:gd name="T5" fmla="*/ 20 h 20"/>
                  <a:gd name="T6" fmla="*/ 2 w 14"/>
                  <a:gd name="T7" fmla="*/ 20 h 20"/>
                  <a:gd name="T8" fmla="*/ 0 w 14"/>
                  <a:gd name="T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20">
                    <a:moveTo>
                      <a:pt x="0" y="0"/>
                    </a:moveTo>
                    <a:lnTo>
                      <a:pt x="14" y="0"/>
                    </a:lnTo>
                    <a:lnTo>
                      <a:pt x="14" y="20"/>
                    </a:lnTo>
                    <a:lnTo>
                      <a:pt x="2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20" name="Freeform 66">
                <a:extLst>
                  <a:ext uri="{FF2B5EF4-FFF2-40B4-BE49-F238E27FC236}">
                    <a16:creationId xmlns:a16="http://schemas.microsoft.com/office/drawing/2014/main" id="{EAD9ABC6-97ED-49CF-ADEA-8BDF19E034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97476" y="4052888"/>
                <a:ext cx="58738" cy="41275"/>
              </a:xfrm>
              <a:custGeom>
                <a:avLst/>
                <a:gdLst>
                  <a:gd name="T0" fmla="*/ 0 w 37"/>
                  <a:gd name="T1" fmla="*/ 2 h 26"/>
                  <a:gd name="T2" fmla="*/ 37 w 37"/>
                  <a:gd name="T3" fmla="*/ 0 h 26"/>
                  <a:gd name="T4" fmla="*/ 37 w 37"/>
                  <a:gd name="T5" fmla="*/ 24 h 26"/>
                  <a:gd name="T6" fmla="*/ 0 w 37"/>
                  <a:gd name="T7" fmla="*/ 26 h 26"/>
                  <a:gd name="T8" fmla="*/ 0 w 37"/>
                  <a:gd name="T9" fmla="*/ 2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26">
                    <a:moveTo>
                      <a:pt x="0" y="2"/>
                    </a:moveTo>
                    <a:lnTo>
                      <a:pt x="37" y="0"/>
                    </a:lnTo>
                    <a:lnTo>
                      <a:pt x="37" y="24"/>
                    </a:lnTo>
                    <a:lnTo>
                      <a:pt x="0" y="2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21" name="Freeform 67">
                <a:extLst>
                  <a:ext uri="{FF2B5EF4-FFF2-40B4-BE49-F238E27FC236}">
                    <a16:creationId xmlns:a16="http://schemas.microsoft.com/office/drawing/2014/main" id="{231B48F7-7B47-4E28-A0A3-AC7A83B3BC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91101" y="3338513"/>
                <a:ext cx="509588" cy="708025"/>
              </a:xfrm>
              <a:custGeom>
                <a:avLst/>
                <a:gdLst>
                  <a:gd name="T0" fmla="*/ 161 w 161"/>
                  <a:gd name="T1" fmla="*/ 214 h 224"/>
                  <a:gd name="T2" fmla="*/ 154 w 161"/>
                  <a:gd name="T3" fmla="*/ 23 h 224"/>
                  <a:gd name="T4" fmla="*/ 56 w 161"/>
                  <a:gd name="T5" fmla="*/ 16 h 224"/>
                  <a:gd name="T6" fmla="*/ 0 w 161"/>
                  <a:gd name="T7" fmla="*/ 214 h 224"/>
                  <a:gd name="T8" fmla="*/ 161 w 161"/>
                  <a:gd name="T9" fmla="*/ 214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" h="224">
                    <a:moveTo>
                      <a:pt x="161" y="214"/>
                    </a:moveTo>
                    <a:cubicBezTo>
                      <a:pt x="158" y="179"/>
                      <a:pt x="160" y="35"/>
                      <a:pt x="154" y="23"/>
                    </a:cubicBezTo>
                    <a:cubicBezTo>
                      <a:pt x="140" y="0"/>
                      <a:pt x="62" y="8"/>
                      <a:pt x="56" y="16"/>
                    </a:cubicBezTo>
                    <a:cubicBezTo>
                      <a:pt x="25" y="54"/>
                      <a:pt x="0" y="214"/>
                      <a:pt x="0" y="214"/>
                    </a:cubicBezTo>
                    <a:cubicBezTo>
                      <a:pt x="56" y="224"/>
                      <a:pt x="103" y="224"/>
                      <a:pt x="161" y="214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22" name="Freeform 68">
                <a:extLst>
                  <a:ext uri="{FF2B5EF4-FFF2-40B4-BE49-F238E27FC236}">
                    <a16:creationId xmlns:a16="http://schemas.microsoft.com/office/drawing/2014/main" id="{6A98985D-D0AF-4F5D-865D-EB8A0EB605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24451" y="3549651"/>
                <a:ext cx="98425" cy="47625"/>
              </a:xfrm>
              <a:custGeom>
                <a:avLst/>
                <a:gdLst>
                  <a:gd name="T0" fmla="*/ 2 w 62"/>
                  <a:gd name="T1" fmla="*/ 0 h 30"/>
                  <a:gd name="T2" fmla="*/ 0 w 62"/>
                  <a:gd name="T3" fmla="*/ 14 h 30"/>
                  <a:gd name="T4" fmla="*/ 34 w 62"/>
                  <a:gd name="T5" fmla="*/ 30 h 30"/>
                  <a:gd name="T6" fmla="*/ 62 w 62"/>
                  <a:gd name="T7" fmla="*/ 22 h 30"/>
                  <a:gd name="T8" fmla="*/ 62 w 62"/>
                  <a:gd name="T9" fmla="*/ 8 h 30"/>
                  <a:gd name="T10" fmla="*/ 2 w 62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" h="30">
                    <a:moveTo>
                      <a:pt x="2" y="0"/>
                    </a:moveTo>
                    <a:lnTo>
                      <a:pt x="0" y="14"/>
                    </a:lnTo>
                    <a:lnTo>
                      <a:pt x="34" y="30"/>
                    </a:lnTo>
                    <a:lnTo>
                      <a:pt x="62" y="22"/>
                    </a:lnTo>
                    <a:lnTo>
                      <a:pt x="62" y="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68D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23" name="Freeform 69">
                <a:extLst>
                  <a:ext uri="{FF2B5EF4-FFF2-40B4-BE49-F238E27FC236}">
                    <a16:creationId xmlns:a16="http://schemas.microsoft.com/office/drawing/2014/main" id="{3857A055-4B78-468E-A74E-9687816C64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94313" y="3556001"/>
                <a:ext cx="98425" cy="47625"/>
              </a:xfrm>
              <a:custGeom>
                <a:avLst/>
                <a:gdLst>
                  <a:gd name="T0" fmla="*/ 0 w 62"/>
                  <a:gd name="T1" fmla="*/ 0 h 30"/>
                  <a:gd name="T2" fmla="*/ 0 w 62"/>
                  <a:gd name="T3" fmla="*/ 16 h 30"/>
                  <a:gd name="T4" fmla="*/ 38 w 62"/>
                  <a:gd name="T5" fmla="*/ 30 h 30"/>
                  <a:gd name="T6" fmla="*/ 62 w 62"/>
                  <a:gd name="T7" fmla="*/ 18 h 30"/>
                  <a:gd name="T8" fmla="*/ 60 w 62"/>
                  <a:gd name="T9" fmla="*/ 4 h 30"/>
                  <a:gd name="T10" fmla="*/ 0 w 62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" h="30">
                    <a:moveTo>
                      <a:pt x="0" y="0"/>
                    </a:moveTo>
                    <a:lnTo>
                      <a:pt x="0" y="16"/>
                    </a:lnTo>
                    <a:lnTo>
                      <a:pt x="38" y="30"/>
                    </a:lnTo>
                    <a:lnTo>
                      <a:pt x="62" y="18"/>
                    </a:lnTo>
                    <a:lnTo>
                      <a:pt x="6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68D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6" name="Freeform 70">
                <a:extLst>
                  <a:ext uri="{FF2B5EF4-FFF2-40B4-BE49-F238E27FC236}">
                    <a16:creationId xmlns:a16="http://schemas.microsoft.com/office/drawing/2014/main" id="{C619BF89-E39B-4BFD-94C3-C15F5F5123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10176" y="3370263"/>
                <a:ext cx="71438" cy="669925"/>
              </a:xfrm>
              <a:custGeom>
                <a:avLst/>
                <a:gdLst>
                  <a:gd name="T0" fmla="*/ 18 w 23"/>
                  <a:gd name="T1" fmla="*/ 0 h 212"/>
                  <a:gd name="T2" fmla="*/ 23 w 23"/>
                  <a:gd name="T3" fmla="*/ 1 h 212"/>
                  <a:gd name="T4" fmla="*/ 15 w 23"/>
                  <a:gd name="T5" fmla="*/ 212 h 212"/>
                  <a:gd name="T6" fmla="*/ 6 w 23"/>
                  <a:gd name="T7" fmla="*/ 212 h 212"/>
                  <a:gd name="T8" fmla="*/ 18 w 23"/>
                  <a:gd name="T9" fmla="*/ 0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212">
                    <a:moveTo>
                      <a:pt x="18" y="0"/>
                    </a:moveTo>
                    <a:cubicBezTo>
                      <a:pt x="23" y="1"/>
                      <a:pt x="23" y="1"/>
                      <a:pt x="23" y="1"/>
                    </a:cubicBezTo>
                    <a:cubicBezTo>
                      <a:pt x="20" y="33"/>
                      <a:pt x="11" y="163"/>
                      <a:pt x="15" y="212"/>
                    </a:cubicBezTo>
                    <a:cubicBezTo>
                      <a:pt x="6" y="212"/>
                      <a:pt x="6" y="212"/>
                      <a:pt x="6" y="212"/>
                    </a:cubicBezTo>
                    <a:cubicBezTo>
                      <a:pt x="0" y="100"/>
                      <a:pt x="18" y="0"/>
                      <a:pt x="18" y="0"/>
                    </a:cubicBezTo>
                    <a:close/>
                  </a:path>
                </a:pathLst>
              </a:custGeom>
              <a:solidFill>
                <a:srgbClr val="868D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8" name="Freeform 71">
                <a:extLst>
                  <a:ext uri="{FF2B5EF4-FFF2-40B4-BE49-F238E27FC236}">
                    <a16:creationId xmlns:a16="http://schemas.microsoft.com/office/drawing/2014/main" id="{D87F1D01-58AC-4C1C-AF9B-C08FBC96FF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62563" y="3360738"/>
                <a:ext cx="133350" cy="85725"/>
              </a:xfrm>
              <a:custGeom>
                <a:avLst/>
                <a:gdLst>
                  <a:gd name="T0" fmla="*/ 34 w 84"/>
                  <a:gd name="T1" fmla="*/ 54 h 54"/>
                  <a:gd name="T2" fmla="*/ 0 w 84"/>
                  <a:gd name="T3" fmla="*/ 16 h 54"/>
                  <a:gd name="T4" fmla="*/ 68 w 84"/>
                  <a:gd name="T5" fmla="*/ 0 h 54"/>
                  <a:gd name="T6" fmla="*/ 84 w 84"/>
                  <a:gd name="T7" fmla="*/ 6 h 54"/>
                  <a:gd name="T8" fmla="*/ 34 w 84"/>
                  <a:gd name="T9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54">
                    <a:moveTo>
                      <a:pt x="34" y="54"/>
                    </a:moveTo>
                    <a:lnTo>
                      <a:pt x="0" y="16"/>
                    </a:lnTo>
                    <a:lnTo>
                      <a:pt x="68" y="0"/>
                    </a:lnTo>
                    <a:lnTo>
                      <a:pt x="84" y="6"/>
                    </a:lnTo>
                    <a:lnTo>
                      <a:pt x="34" y="54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5" name="Freeform 72">
                <a:extLst>
                  <a:ext uri="{FF2B5EF4-FFF2-40B4-BE49-F238E27FC236}">
                    <a16:creationId xmlns:a16="http://schemas.microsoft.com/office/drawing/2014/main" id="{56543072-EBA3-4978-A875-3CD01593F7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26051" y="3360738"/>
                <a:ext cx="58738" cy="73025"/>
              </a:xfrm>
              <a:custGeom>
                <a:avLst/>
                <a:gdLst>
                  <a:gd name="T0" fmla="*/ 2 w 37"/>
                  <a:gd name="T1" fmla="*/ 46 h 46"/>
                  <a:gd name="T2" fmla="*/ 37 w 37"/>
                  <a:gd name="T3" fmla="*/ 18 h 46"/>
                  <a:gd name="T4" fmla="*/ 11 w 37"/>
                  <a:gd name="T5" fmla="*/ 0 h 46"/>
                  <a:gd name="T6" fmla="*/ 0 w 37"/>
                  <a:gd name="T7" fmla="*/ 6 h 46"/>
                  <a:gd name="T8" fmla="*/ 2 w 37"/>
                  <a:gd name="T9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46">
                    <a:moveTo>
                      <a:pt x="2" y="46"/>
                    </a:moveTo>
                    <a:lnTo>
                      <a:pt x="37" y="18"/>
                    </a:lnTo>
                    <a:lnTo>
                      <a:pt x="11" y="0"/>
                    </a:lnTo>
                    <a:lnTo>
                      <a:pt x="0" y="6"/>
                    </a:lnTo>
                    <a:lnTo>
                      <a:pt x="2" y="46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8" name="Freeform 73">
                <a:extLst>
                  <a:ext uri="{FF2B5EF4-FFF2-40B4-BE49-F238E27FC236}">
                    <a16:creationId xmlns:a16="http://schemas.microsoft.com/office/drawing/2014/main" id="{5CE67992-CC67-427E-A08D-46A0703719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0038" y="3338513"/>
                <a:ext cx="120650" cy="688975"/>
              </a:xfrm>
              <a:custGeom>
                <a:avLst/>
                <a:gdLst>
                  <a:gd name="T0" fmla="*/ 31 w 38"/>
                  <a:gd name="T1" fmla="*/ 24 h 218"/>
                  <a:gd name="T2" fmla="*/ 38 w 38"/>
                  <a:gd name="T3" fmla="*/ 214 h 218"/>
                  <a:gd name="T4" fmla="*/ 11 w 38"/>
                  <a:gd name="T5" fmla="*/ 218 h 218"/>
                  <a:gd name="T6" fmla="*/ 31 w 38"/>
                  <a:gd name="T7" fmla="*/ 24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" h="218">
                    <a:moveTo>
                      <a:pt x="31" y="24"/>
                    </a:moveTo>
                    <a:cubicBezTo>
                      <a:pt x="38" y="36"/>
                      <a:pt x="35" y="179"/>
                      <a:pt x="38" y="214"/>
                    </a:cubicBezTo>
                    <a:cubicBezTo>
                      <a:pt x="29" y="216"/>
                      <a:pt x="20" y="217"/>
                      <a:pt x="11" y="218"/>
                    </a:cubicBezTo>
                    <a:cubicBezTo>
                      <a:pt x="5" y="136"/>
                      <a:pt x="0" y="0"/>
                      <a:pt x="31" y="24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9" name="Freeform 74">
                <a:extLst>
                  <a:ext uri="{FF2B5EF4-FFF2-40B4-BE49-F238E27FC236}">
                    <a16:creationId xmlns:a16="http://schemas.microsoft.com/office/drawing/2014/main" id="{34ACA0B4-8830-4252-86E1-066E0DFE54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84788" y="3632201"/>
                <a:ext cx="379413" cy="222250"/>
              </a:xfrm>
              <a:custGeom>
                <a:avLst/>
                <a:gdLst>
                  <a:gd name="T0" fmla="*/ 102 w 120"/>
                  <a:gd name="T1" fmla="*/ 1 h 70"/>
                  <a:gd name="T2" fmla="*/ 113 w 120"/>
                  <a:gd name="T3" fmla="*/ 48 h 70"/>
                  <a:gd name="T4" fmla="*/ 0 w 120"/>
                  <a:gd name="T5" fmla="*/ 66 h 70"/>
                  <a:gd name="T6" fmla="*/ 2 w 120"/>
                  <a:gd name="T7" fmla="*/ 60 h 70"/>
                  <a:gd name="T8" fmla="*/ 94 w 120"/>
                  <a:gd name="T9" fmla="*/ 38 h 70"/>
                  <a:gd name="T10" fmla="*/ 76 w 120"/>
                  <a:gd name="T11" fmla="*/ 0 h 70"/>
                  <a:gd name="T12" fmla="*/ 102 w 120"/>
                  <a:gd name="T13" fmla="*/ 1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0" h="70">
                    <a:moveTo>
                      <a:pt x="102" y="1"/>
                    </a:moveTo>
                    <a:cubicBezTo>
                      <a:pt x="112" y="13"/>
                      <a:pt x="120" y="38"/>
                      <a:pt x="113" y="48"/>
                    </a:cubicBezTo>
                    <a:cubicBezTo>
                      <a:pt x="106" y="58"/>
                      <a:pt x="43" y="70"/>
                      <a:pt x="0" y="66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86" y="52"/>
                      <a:pt x="94" y="38"/>
                    </a:cubicBezTo>
                    <a:cubicBezTo>
                      <a:pt x="100" y="26"/>
                      <a:pt x="76" y="0"/>
                      <a:pt x="76" y="0"/>
                    </a:cubicBezTo>
                    <a:lnTo>
                      <a:pt x="102" y="1"/>
                    </a:ln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24" name="Freeform 75">
                <a:extLst>
                  <a:ext uri="{FF2B5EF4-FFF2-40B4-BE49-F238E27FC236}">
                    <a16:creationId xmlns:a16="http://schemas.microsoft.com/office/drawing/2014/main" id="{1F88C349-E2DA-429D-A7F0-0C7C332FFE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70513" y="3335338"/>
                <a:ext cx="280988" cy="379413"/>
              </a:xfrm>
              <a:custGeom>
                <a:avLst/>
                <a:gdLst>
                  <a:gd name="T0" fmla="*/ 27 w 89"/>
                  <a:gd name="T1" fmla="*/ 16 h 120"/>
                  <a:gd name="T2" fmla="*/ 89 w 89"/>
                  <a:gd name="T3" fmla="*/ 100 h 120"/>
                  <a:gd name="T4" fmla="*/ 34 w 89"/>
                  <a:gd name="T5" fmla="*/ 120 h 120"/>
                  <a:gd name="T6" fmla="*/ 27 w 89"/>
                  <a:gd name="T7" fmla="*/ 16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9" h="120">
                    <a:moveTo>
                      <a:pt x="27" y="16"/>
                    </a:moveTo>
                    <a:cubicBezTo>
                      <a:pt x="44" y="27"/>
                      <a:pt x="74" y="57"/>
                      <a:pt x="89" y="100"/>
                    </a:cubicBezTo>
                    <a:cubicBezTo>
                      <a:pt x="89" y="100"/>
                      <a:pt x="71" y="117"/>
                      <a:pt x="34" y="120"/>
                    </a:cubicBezTo>
                    <a:cubicBezTo>
                      <a:pt x="26" y="100"/>
                      <a:pt x="0" y="0"/>
                      <a:pt x="27" y="16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27" name="Freeform 76">
                <a:extLst>
                  <a:ext uri="{FF2B5EF4-FFF2-40B4-BE49-F238E27FC236}">
                    <a16:creationId xmlns:a16="http://schemas.microsoft.com/office/drawing/2014/main" id="{FCB3CB74-08C6-4082-B633-BD424B3099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46713" y="3382963"/>
                <a:ext cx="204788" cy="319088"/>
              </a:xfrm>
              <a:custGeom>
                <a:avLst/>
                <a:gdLst>
                  <a:gd name="T0" fmla="*/ 52 w 65"/>
                  <a:gd name="T1" fmla="*/ 84 h 101"/>
                  <a:gd name="T2" fmla="*/ 0 w 65"/>
                  <a:gd name="T3" fmla="*/ 0 h 101"/>
                  <a:gd name="T4" fmla="*/ 3 w 65"/>
                  <a:gd name="T5" fmla="*/ 1 h 101"/>
                  <a:gd name="T6" fmla="*/ 65 w 65"/>
                  <a:gd name="T7" fmla="*/ 85 h 101"/>
                  <a:gd name="T8" fmla="*/ 32 w 65"/>
                  <a:gd name="T9" fmla="*/ 101 h 101"/>
                  <a:gd name="T10" fmla="*/ 52 w 65"/>
                  <a:gd name="T11" fmla="*/ 84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" h="101">
                    <a:moveTo>
                      <a:pt x="52" y="84"/>
                    </a:moveTo>
                    <a:cubicBezTo>
                      <a:pt x="41" y="47"/>
                      <a:pt x="14" y="14"/>
                      <a:pt x="0" y="0"/>
                    </a:cubicBezTo>
                    <a:cubicBezTo>
                      <a:pt x="1" y="0"/>
                      <a:pt x="2" y="0"/>
                      <a:pt x="3" y="1"/>
                    </a:cubicBezTo>
                    <a:cubicBezTo>
                      <a:pt x="20" y="12"/>
                      <a:pt x="50" y="42"/>
                      <a:pt x="65" y="85"/>
                    </a:cubicBezTo>
                    <a:cubicBezTo>
                      <a:pt x="65" y="85"/>
                      <a:pt x="54" y="95"/>
                      <a:pt x="32" y="101"/>
                    </a:cubicBezTo>
                    <a:cubicBezTo>
                      <a:pt x="46" y="94"/>
                      <a:pt x="52" y="84"/>
                      <a:pt x="52" y="84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24" name="Freeform 77">
                <a:extLst>
                  <a:ext uri="{FF2B5EF4-FFF2-40B4-BE49-F238E27FC236}">
                    <a16:creationId xmlns:a16="http://schemas.microsoft.com/office/drawing/2014/main" id="{40C0571A-C36C-4ED5-8B90-66B45013AB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18138" y="3443288"/>
                <a:ext cx="79375" cy="271463"/>
              </a:xfrm>
              <a:custGeom>
                <a:avLst/>
                <a:gdLst>
                  <a:gd name="T0" fmla="*/ 25 w 25"/>
                  <a:gd name="T1" fmla="*/ 86 h 86"/>
                  <a:gd name="T2" fmla="*/ 19 w 25"/>
                  <a:gd name="T3" fmla="*/ 86 h 86"/>
                  <a:gd name="T4" fmla="*/ 0 w 25"/>
                  <a:gd name="T5" fmla="*/ 0 h 86"/>
                  <a:gd name="T6" fmla="*/ 25 w 25"/>
                  <a:gd name="T7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" h="86">
                    <a:moveTo>
                      <a:pt x="25" y="86"/>
                    </a:moveTo>
                    <a:cubicBezTo>
                      <a:pt x="23" y="86"/>
                      <a:pt x="21" y="86"/>
                      <a:pt x="19" y="86"/>
                    </a:cubicBezTo>
                    <a:cubicBezTo>
                      <a:pt x="14" y="73"/>
                      <a:pt x="1" y="26"/>
                      <a:pt x="0" y="0"/>
                    </a:cubicBezTo>
                    <a:cubicBezTo>
                      <a:pt x="5" y="26"/>
                      <a:pt x="18" y="67"/>
                      <a:pt x="25" y="86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26" name="Freeform 78">
                <a:extLst>
                  <a:ext uri="{FF2B5EF4-FFF2-40B4-BE49-F238E27FC236}">
                    <a16:creationId xmlns:a16="http://schemas.microsoft.com/office/drawing/2014/main" id="{778E8811-7E74-4F84-9A61-1E5917863C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56238" y="3619501"/>
                <a:ext cx="207963" cy="107950"/>
              </a:xfrm>
              <a:custGeom>
                <a:avLst/>
                <a:gdLst>
                  <a:gd name="T0" fmla="*/ 66 w 66"/>
                  <a:gd name="T1" fmla="*/ 10 h 34"/>
                  <a:gd name="T2" fmla="*/ 61 w 66"/>
                  <a:gd name="T3" fmla="*/ 0 h 34"/>
                  <a:gd name="T4" fmla="*/ 0 w 66"/>
                  <a:gd name="T5" fmla="*/ 20 h 34"/>
                  <a:gd name="T6" fmla="*/ 4 w 66"/>
                  <a:gd name="T7" fmla="*/ 34 h 34"/>
                  <a:gd name="T8" fmla="*/ 66 w 66"/>
                  <a:gd name="T9" fmla="*/ 1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34">
                    <a:moveTo>
                      <a:pt x="66" y="10"/>
                    </a:moveTo>
                    <a:cubicBezTo>
                      <a:pt x="61" y="0"/>
                      <a:pt x="61" y="0"/>
                      <a:pt x="61" y="0"/>
                    </a:cubicBezTo>
                    <a:cubicBezTo>
                      <a:pt x="61" y="0"/>
                      <a:pt x="19" y="20"/>
                      <a:pt x="0" y="20"/>
                    </a:cubicBezTo>
                    <a:cubicBezTo>
                      <a:pt x="4" y="34"/>
                      <a:pt x="4" y="34"/>
                      <a:pt x="4" y="34"/>
                    </a:cubicBezTo>
                    <a:cubicBezTo>
                      <a:pt x="4" y="34"/>
                      <a:pt x="42" y="32"/>
                      <a:pt x="66" y="10"/>
                    </a:cubicBezTo>
                    <a:close/>
                  </a:path>
                </a:pathLst>
              </a:custGeom>
              <a:solidFill>
                <a:srgbClr val="868D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27" name="Freeform 79">
                <a:extLst>
                  <a:ext uri="{FF2B5EF4-FFF2-40B4-BE49-F238E27FC236}">
                    <a16:creationId xmlns:a16="http://schemas.microsoft.com/office/drawing/2014/main" id="{0522148E-C82D-4D4E-B415-78D029629C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43513" y="3271838"/>
                <a:ext cx="114300" cy="127000"/>
              </a:xfrm>
              <a:custGeom>
                <a:avLst/>
                <a:gdLst>
                  <a:gd name="T0" fmla="*/ 36 w 36"/>
                  <a:gd name="T1" fmla="*/ 31 h 40"/>
                  <a:gd name="T2" fmla="*/ 33 w 36"/>
                  <a:gd name="T3" fmla="*/ 0 h 40"/>
                  <a:gd name="T4" fmla="*/ 5 w 36"/>
                  <a:gd name="T5" fmla="*/ 1 h 40"/>
                  <a:gd name="T6" fmla="*/ 0 w 36"/>
                  <a:gd name="T7" fmla="*/ 32 h 40"/>
                  <a:gd name="T8" fmla="*/ 36 w 36"/>
                  <a:gd name="T9" fmla="*/ 3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40">
                    <a:moveTo>
                      <a:pt x="36" y="31"/>
                    </a:moveTo>
                    <a:cubicBezTo>
                      <a:pt x="33" y="0"/>
                      <a:pt x="33" y="0"/>
                      <a:pt x="33" y="0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23" y="40"/>
                      <a:pt x="36" y="31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28" name="Freeform 80">
                <a:extLst>
                  <a:ext uri="{FF2B5EF4-FFF2-40B4-BE49-F238E27FC236}">
                    <a16:creationId xmlns:a16="http://schemas.microsoft.com/office/drawing/2014/main" id="{5D7CFFFF-E7E4-4885-8BF2-879693D3D6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62563" y="3344863"/>
                <a:ext cx="120650" cy="85725"/>
              </a:xfrm>
              <a:custGeom>
                <a:avLst/>
                <a:gdLst>
                  <a:gd name="T0" fmla="*/ 34 w 76"/>
                  <a:gd name="T1" fmla="*/ 54 h 54"/>
                  <a:gd name="T2" fmla="*/ 0 w 76"/>
                  <a:gd name="T3" fmla="*/ 16 h 54"/>
                  <a:gd name="T4" fmla="*/ 68 w 76"/>
                  <a:gd name="T5" fmla="*/ 0 h 54"/>
                  <a:gd name="T6" fmla="*/ 76 w 76"/>
                  <a:gd name="T7" fmla="*/ 14 h 54"/>
                  <a:gd name="T8" fmla="*/ 34 w 76"/>
                  <a:gd name="T9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54">
                    <a:moveTo>
                      <a:pt x="34" y="54"/>
                    </a:moveTo>
                    <a:lnTo>
                      <a:pt x="0" y="16"/>
                    </a:lnTo>
                    <a:lnTo>
                      <a:pt x="68" y="0"/>
                    </a:lnTo>
                    <a:lnTo>
                      <a:pt x="76" y="14"/>
                    </a:lnTo>
                    <a:lnTo>
                      <a:pt x="34" y="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29" name="Freeform 81">
                <a:extLst>
                  <a:ext uri="{FF2B5EF4-FFF2-40B4-BE49-F238E27FC236}">
                    <a16:creationId xmlns:a16="http://schemas.microsoft.com/office/drawing/2014/main" id="{40AD1034-71F0-46BA-A2D7-52242D5635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16526" y="3402013"/>
                <a:ext cx="55563" cy="258763"/>
              </a:xfrm>
              <a:custGeom>
                <a:avLst/>
                <a:gdLst>
                  <a:gd name="T0" fmla="*/ 7 w 18"/>
                  <a:gd name="T1" fmla="*/ 82 h 82"/>
                  <a:gd name="T2" fmla="*/ 16 w 18"/>
                  <a:gd name="T3" fmla="*/ 39 h 82"/>
                  <a:gd name="T4" fmla="*/ 18 w 18"/>
                  <a:gd name="T5" fmla="*/ 0 h 82"/>
                  <a:gd name="T6" fmla="*/ 0 w 18"/>
                  <a:gd name="T7" fmla="*/ 40 h 82"/>
                  <a:gd name="T8" fmla="*/ 7 w 18"/>
                  <a:gd name="T9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82">
                    <a:moveTo>
                      <a:pt x="7" y="82"/>
                    </a:moveTo>
                    <a:cubicBezTo>
                      <a:pt x="16" y="64"/>
                      <a:pt x="18" y="50"/>
                      <a:pt x="16" y="39"/>
                    </a:cubicBezTo>
                    <a:cubicBezTo>
                      <a:pt x="14" y="29"/>
                      <a:pt x="18" y="0"/>
                      <a:pt x="18" y="0"/>
                    </a:cubicBezTo>
                    <a:cubicBezTo>
                      <a:pt x="18" y="0"/>
                      <a:pt x="1" y="33"/>
                      <a:pt x="0" y="40"/>
                    </a:cubicBezTo>
                    <a:cubicBezTo>
                      <a:pt x="0" y="51"/>
                      <a:pt x="7" y="82"/>
                      <a:pt x="7" y="82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30" name="Freeform 82">
                <a:extLst>
                  <a:ext uri="{FF2B5EF4-FFF2-40B4-BE49-F238E27FC236}">
                    <a16:creationId xmlns:a16="http://schemas.microsoft.com/office/drawing/2014/main" id="{D1ED4004-1D1C-43C2-802F-0A2BB5E0B0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72088" y="3392488"/>
                <a:ext cx="79375" cy="265113"/>
              </a:xfrm>
              <a:custGeom>
                <a:avLst/>
                <a:gdLst>
                  <a:gd name="T0" fmla="*/ 5 w 25"/>
                  <a:gd name="T1" fmla="*/ 84 h 84"/>
                  <a:gd name="T2" fmla="*/ 21 w 25"/>
                  <a:gd name="T3" fmla="*/ 39 h 84"/>
                  <a:gd name="T4" fmla="*/ 3 w 25"/>
                  <a:gd name="T5" fmla="*/ 5 h 84"/>
                  <a:gd name="T6" fmla="*/ 0 w 25"/>
                  <a:gd name="T7" fmla="*/ 6 h 84"/>
                  <a:gd name="T8" fmla="*/ 4 w 25"/>
                  <a:gd name="T9" fmla="*/ 45 h 84"/>
                  <a:gd name="T10" fmla="*/ 5 w 25"/>
                  <a:gd name="T11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84">
                    <a:moveTo>
                      <a:pt x="5" y="84"/>
                    </a:moveTo>
                    <a:cubicBezTo>
                      <a:pt x="16" y="69"/>
                      <a:pt x="25" y="49"/>
                      <a:pt x="21" y="39"/>
                    </a:cubicBezTo>
                    <a:cubicBezTo>
                      <a:pt x="17" y="30"/>
                      <a:pt x="3" y="5"/>
                      <a:pt x="3" y="5"/>
                    </a:cubicBezTo>
                    <a:cubicBezTo>
                      <a:pt x="3" y="5"/>
                      <a:pt x="0" y="0"/>
                      <a:pt x="0" y="6"/>
                    </a:cubicBezTo>
                    <a:cubicBezTo>
                      <a:pt x="1" y="19"/>
                      <a:pt x="4" y="42"/>
                      <a:pt x="4" y="45"/>
                    </a:cubicBezTo>
                    <a:cubicBezTo>
                      <a:pt x="3" y="53"/>
                      <a:pt x="1" y="64"/>
                      <a:pt x="5" y="84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31" name="Freeform 83">
                <a:extLst>
                  <a:ext uri="{FF2B5EF4-FFF2-40B4-BE49-F238E27FC236}">
                    <a16:creationId xmlns:a16="http://schemas.microsoft.com/office/drawing/2014/main" id="{D1DF196B-8384-4AD8-856E-362F1440C5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43513" y="3392488"/>
                <a:ext cx="44450" cy="47625"/>
              </a:xfrm>
              <a:custGeom>
                <a:avLst/>
                <a:gdLst>
                  <a:gd name="T0" fmla="*/ 14 w 14"/>
                  <a:gd name="T1" fmla="*/ 8 h 15"/>
                  <a:gd name="T2" fmla="*/ 8 w 14"/>
                  <a:gd name="T3" fmla="*/ 0 h 15"/>
                  <a:gd name="T4" fmla="*/ 1 w 14"/>
                  <a:gd name="T5" fmla="*/ 8 h 15"/>
                  <a:gd name="T6" fmla="*/ 6 w 14"/>
                  <a:gd name="T7" fmla="*/ 15 h 15"/>
                  <a:gd name="T8" fmla="*/ 14 w 14"/>
                  <a:gd name="T9" fmla="*/ 8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4" y="8"/>
                    </a:moveTo>
                    <a:cubicBezTo>
                      <a:pt x="14" y="4"/>
                      <a:pt x="12" y="0"/>
                      <a:pt x="8" y="0"/>
                    </a:cubicBezTo>
                    <a:cubicBezTo>
                      <a:pt x="4" y="0"/>
                      <a:pt x="1" y="4"/>
                      <a:pt x="1" y="8"/>
                    </a:cubicBezTo>
                    <a:cubicBezTo>
                      <a:pt x="0" y="12"/>
                      <a:pt x="3" y="15"/>
                      <a:pt x="6" y="15"/>
                    </a:cubicBezTo>
                    <a:cubicBezTo>
                      <a:pt x="10" y="15"/>
                      <a:pt x="13" y="12"/>
                      <a:pt x="14" y="8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32" name="Freeform 84">
                <a:extLst>
                  <a:ext uri="{FF2B5EF4-FFF2-40B4-BE49-F238E27FC236}">
                    <a16:creationId xmlns:a16="http://schemas.microsoft.com/office/drawing/2014/main" id="{D8DF3083-F681-4E2D-8C1A-346CD72949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97476" y="3389313"/>
                <a:ext cx="65088" cy="258763"/>
              </a:xfrm>
              <a:custGeom>
                <a:avLst/>
                <a:gdLst>
                  <a:gd name="T0" fmla="*/ 6 w 21"/>
                  <a:gd name="T1" fmla="*/ 82 h 82"/>
                  <a:gd name="T2" fmla="*/ 17 w 21"/>
                  <a:gd name="T3" fmla="*/ 40 h 82"/>
                  <a:gd name="T4" fmla="*/ 21 w 21"/>
                  <a:gd name="T5" fmla="*/ 0 h 82"/>
                  <a:gd name="T6" fmla="*/ 2 w 21"/>
                  <a:gd name="T7" fmla="*/ 40 h 82"/>
                  <a:gd name="T8" fmla="*/ 6 w 21"/>
                  <a:gd name="T9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82">
                    <a:moveTo>
                      <a:pt x="6" y="82"/>
                    </a:moveTo>
                    <a:cubicBezTo>
                      <a:pt x="17" y="64"/>
                      <a:pt x="19" y="50"/>
                      <a:pt x="17" y="40"/>
                    </a:cubicBezTo>
                    <a:cubicBezTo>
                      <a:pt x="16" y="29"/>
                      <a:pt x="21" y="0"/>
                      <a:pt x="21" y="0"/>
                    </a:cubicBezTo>
                    <a:cubicBezTo>
                      <a:pt x="21" y="0"/>
                      <a:pt x="3" y="33"/>
                      <a:pt x="2" y="40"/>
                    </a:cubicBezTo>
                    <a:cubicBezTo>
                      <a:pt x="0" y="51"/>
                      <a:pt x="6" y="82"/>
                      <a:pt x="6" y="82"/>
                    </a:cubicBezTo>
                    <a:close/>
                  </a:path>
                </a:pathLst>
              </a:custGeom>
              <a:solidFill>
                <a:srgbClr val="FFD4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28" name="Freeform 85">
                <a:extLst>
                  <a:ext uri="{FF2B5EF4-FFF2-40B4-BE49-F238E27FC236}">
                    <a16:creationId xmlns:a16="http://schemas.microsoft.com/office/drawing/2014/main" id="{51D2F899-4F8A-4117-B990-2A04B18683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56213" y="3379788"/>
                <a:ext cx="79375" cy="268288"/>
              </a:xfrm>
              <a:custGeom>
                <a:avLst/>
                <a:gdLst>
                  <a:gd name="T0" fmla="*/ 3 w 25"/>
                  <a:gd name="T1" fmla="*/ 85 h 85"/>
                  <a:gd name="T2" fmla="*/ 22 w 25"/>
                  <a:gd name="T3" fmla="*/ 41 h 85"/>
                  <a:gd name="T4" fmla="*/ 5 w 25"/>
                  <a:gd name="T5" fmla="*/ 6 h 85"/>
                  <a:gd name="T6" fmla="*/ 2 w 25"/>
                  <a:gd name="T7" fmla="*/ 7 h 85"/>
                  <a:gd name="T8" fmla="*/ 4 w 25"/>
                  <a:gd name="T9" fmla="*/ 46 h 85"/>
                  <a:gd name="T10" fmla="*/ 3 w 25"/>
                  <a:gd name="T11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85">
                    <a:moveTo>
                      <a:pt x="3" y="85"/>
                    </a:moveTo>
                    <a:cubicBezTo>
                      <a:pt x="15" y="70"/>
                      <a:pt x="25" y="51"/>
                      <a:pt x="22" y="41"/>
                    </a:cubicBezTo>
                    <a:cubicBezTo>
                      <a:pt x="18" y="31"/>
                      <a:pt x="5" y="6"/>
                      <a:pt x="5" y="6"/>
                    </a:cubicBezTo>
                    <a:cubicBezTo>
                      <a:pt x="5" y="6"/>
                      <a:pt x="2" y="0"/>
                      <a:pt x="2" y="7"/>
                    </a:cubicBezTo>
                    <a:cubicBezTo>
                      <a:pt x="2" y="19"/>
                      <a:pt x="4" y="43"/>
                      <a:pt x="4" y="46"/>
                    </a:cubicBezTo>
                    <a:cubicBezTo>
                      <a:pt x="3" y="54"/>
                      <a:pt x="0" y="64"/>
                      <a:pt x="3" y="85"/>
                    </a:cubicBezTo>
                    <a:close/>
                  </a:path>
                </a:pathLst>
              </a:custGeom>
              <a:solidFill>
                <a:srgbClr val="FFD4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29" name="Freeform 86">
                <a:extLst>
                  <a:ext uri="{FF2B5EF4-FFF2-40B4-BE49-F238E27FC236}">
                    <a16:creationId xmlns:a16="http://schemas.microsoft.com/office/drawing/2014/main" id="{1B6FB88E-B413-430A-B47D-938BE30376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35576" y="3379788"/>
                <a:ext cx="42863" cy="47625"/>
              </a:xfrm>
              <a:custGeom>
                <a:avLst/>
                <a:gdLst>
                  <a:gd name="T0" fmla="*/ 14 w 14"/>
                  <a:gd name="T1" fmla="*/ 8 h 15"/>
                  <a:gd name="T2" fmla="*/ 8 w 14"/>
                  <a:gd name="T3" fmla="*/ 1 h 15"/>
                  <a:gd name="T4" fmla="*/ 1 w 14"/>
                  <a:gd name="T5" fmla="*/ 8 h 15"/>
                  <a:gd name="T6" fmla="*/ 6 w 14"/>
                  <a:gd name="T7" fmla="*/ 15 h 15"/>
                  <a:gd name="T8" fmla="*/ 14 w 14"/>
                  <a:gd name="T9" fmla="*/ 8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5">
                    <a:moveTo>
                      <a:pt x="14" y="8"/>
                    </a:moveTo>
                    <a:cubicBezTo>
                      <a:pt x="14" y="4"/>
                      <a:pt x="12" y="1"/>
                      <a:pt x="8" y="1"/>
                    </a:cubicBezTo>
                    <a:cubicBezTo>
                      <a:pt x="5" y="0"/>
                      <a:pt x="1" y="4"/>
                      <a:pt x="1" y="8"/>
                    </a:cubicBezTo>
                    <a:cubicBezTo>
                      <a:pt x="0" y="12"/>
                      <a:pt x="2" y="15"/>
                      <a:pt x="6" y="15"/>
                    </a:cubicBezTo>
                    <a:cubicBezTo>
                      <a:pt x="10" y="15"/>
                      <a:pt x="13" y="12"/>
                      <a:pt x="14" y="8"/>
                    </a:cubicBezTo>
                    <a:close/>
                  </a:path>
                </a:pathLst>
              </a:custGeom>
              <a:solidFill>
                <a:srgbClr val="FFD4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30" name="Freeform 87">
                <a:extLst>
                  <a:ext uri="{FF2B5EF4-FFF2-40B4-BE49-F238E27FC236}">
                    <a16:creationId xmlns:a16="http://schemas.microsoft.com/office/drawing/2014/main" id="{1DD50435-989C-4498-BA6F-9F6D3A1195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29226" y="3344863"/>
                <a:ext cx="52388" cy="73025"/>
              </a:xfrm>
              <a:custGeom>
                <a:avLst/>
                <a:gdLst>
                  <a:gd name="T0" fmla="*/ 5 w 33"/>
                  <a:gd name="T1" fmla="*/ 46 h 46"/>
                  <a:gd name="T2" fmla="*/ 33 w 33"/>
                  <a:gd name="T3" fmla="*/ 18 h 46"/>
                  <a:gd name="T4" fmla="*/ 9 w 33"/>
                  <a:gd name="T5" fmla="*/ 0 h 46"/>
                  <a:gd name="T6" fmla="*/ 0 w 33"/>
                  <a:gd name="T7" fmla="*/ 10 h 46"/>
                  <a:gd name="T8" fmla="*/ 5 w 33"/>
                  <a:gd name="T9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46">
                    <a:moveTo>
                      <a:pt x="5" y="46"/>
                    </a:moveTo>
                    <a:lnTo>
                      <a:pt x="33" y="18"/>
                    </a:lnTo>
                    <a:lnTo>
                      <a:pt x="9" y="0"/>
                    </a:lnTo>
                    <a:lnTo>
                      <a:pt x="0" y="10"/>
                    </a:lnTo>
                    <a:lnTo>
                      <a:pt x="5" y="4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31" name="Freeform 88">
                <a:extLst>
                  <a:ext uri="{FF2B5EF4-FFF2-40B4-BE49-F238E27FC236}">
                    <a16:creationId xmlns:a16="http://schemas.microsoft.com/office/drawing/2014/main" id="{84429BF8-7CE6-4B58-9441-31B5E25616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21313" y="4938713"/>
                <a:ext cx="104775" cy="57150"/>
              </a:xfrm>
              <a:custGeom>
                <a:avLst/>
                <a:gdLst>
                  <a:gd name="T0" fmla="*/ 33 w 33"/>
                  <a:gd name="T1" fmla="*/ 18 h 18"/>
                  <a:gd name="T2" fmla="*/ 0 w 33"/>
                  <a:gd name="T3" fmla="*/ 18 h 18"/>
                  <a:gd name="T4" fmla="*/ 10 w 33"/>
                  <a:gd name="T5" fmla="*/ 1 h 18"/>
                  <a:gd name="T6" fmla="*/ 33 w 33"/>
                  <a:gd name="T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18">
                    <a:moveTo>
                      <a:pt x="33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0"/>
                      <a:pt x="10" y="1"/>
                    </a:cubicBezTo>
                    <a:cubicBezTo>
                      <a:pt x="19" y="2"/>
                      <a:pt x="33" y="18"/>
                      <a:pt x="33" y="18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32" name="Freeform 89">
                <a:extLst>
                  <a:ext uri="{FF2B5EF4-FFF2-40B4-BE49-F238E27FC236}">
                    <a16:creationId xmlns:a16="http://schemas.microsoft.com/office/drawing/2014/main" id="{32B541D3-4AC3-4926-B5DB-F91AD167C1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33951" y="4938713"/>
                <a:ext cx="152400" cy="57150"/>
              </a:xfrm>
              <a:custGeom>
                <a:avLst/>
                <a:gdLst>
                  <a:gd name="T0" fmla="*/ 0 w 48"/>
                  <a:gd name="T1" fmla="*/ 18 h 18"/>
                  <a:gd name="T2" fmla="*/ 48 w 48"/>
                  <a:gd name="T3" fmla="*/ 18 h 18"/>
                  <a:gd name="T4" fmla="*/ 34 w 48"/>
                  <a:gd name="T5" fmla="*/ 1 h 18"/>
                  <a:gd name="T6" fmla="*/ 0 w 48"/>
                  <a:gd name="T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" h="18">
                    <a:moveTo>
                      <a:pt x="0" y="18"/>
                    </a:moveTo>
                    <a:cubicBezTo>
                      <a:pt x="48" y="18"/>
                      <a:pt x="48" y="18"/>
                      <a:pt x="48" y="18"/>
                    </a:cubicBezTo>
                    <a:cubicBezTo>
                      <a:pt x="48" y="18"/>
                      <a:pt x="47" y="0"/>
                      <a:pt x="34" y="1"/>
                    </a:cubicBezTo>
                    <a:cubicBezTo>
                      <a:pt x="20" y="2"/>
                      <a:pt x="0" y="18"/>
                      <a:pt x="0" y="18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33" name="Freeform 90">
                <a:extLst>
                  <a:ext uri="{FF2B5EF4-FFF2-40B4-BE49-F238E27FC236}">
                    <a16:creationId xmlns:a16="http://schemas.microsoft.com/office/drawing/2014/main" id="{411963D3-6E9A-40F1-A146-039B4BA471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62526" y="4498976"/>
                <a:ext cx="273050" cy="107950"/>
              </a:xfrm>
              <a:custGeom>
                <a:avLst/>
                <a:gdLst>
                  <a:gd name="T0" fmla="*/ 85 w 86"/>
                  <a:gd name="T1" fmla="*/ 20 h 34"/>
                  <a:gd name="T2" fmla="*/ 85 w 86"/>
                  <a:gd name="T3" fmla="*/ 7 h 34"/>
                  <a:gd name="T4" fmla="*/ 2 w 86"/>
                  <a:gd name="T5" fmla="*/ 0 h 34"/>
                  <a:gd name="T6" fmla="*/ 0 w 86"/>
                  <a:gd name="T7" fmla="*/ 19 h 34"/>
                  <a:gd name="T8" fmla="*/ 85 w 86"/>
                  <a:gd name="T9" fmla="*/ 2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6" h="34">
                    <a:moveTo>
                      <a:pt x="85" y="20"/>
                    </a:moveTo>
                    <a:cubicBezTo>
                      <a:pt x="86" y="20"/>
                      <a:pt x="85" y="7"/>
                      <a:pt x="85" y="7"/>
                    </a:cubicBezTo>
                    <a:cubicBezTo>
                      <a:pt x="54" y="11"/>
                      <a:pt x="26" y="13"/>
                      <a:pt x="2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33" y="34"/>
                      <a:pt x="85" y="20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34" name="Freeform 91">
                <a:extLst>
                  <a:ext uri="{FF2B5EF4-FFF2-40B4-BE49-F238E27FC236}">
                    <a16:creationId xmlns:a16="http://schemas.microsoft.com/office/drawing/2014/main" id="{BC0AB58A-033B-4CFF-824B-968B94122D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53038" y="4514851"/>
                <a:ext cx="292100" cy="104775"/>
              </a:xfrm>
              <a:custGeom>
                <a:avLst/>
                <a:gdLst>
                  <a:gd name="T0" fmla="*/ 91 w 92"/>
                  <a:gd name="T1" fmla="*/ 20 h 33"/>
                  <a:gd name="T2" fmla="*/ 91 w 92"/>
                  <a:gd name="T3" fmla="*/ 6 h 33"/>
                  <a:gd name="T4" fmla="*/ 0 w 92"/>
                  <a:gd name="T5" fmla="*/ 0 h 33"/>
                  <a:gd name="T6" fmla="*/ 1 w 92"/>
                  <a:gd name="T7" fmla="*/ 18 h 33"/>
                  <a:gd name="T8" fmla="*/ 91 w 92"/>
                  <a:gd name="T9" fmla="*/ 2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2" h="33">
                    <a:moveTo>
                      <a:pt x="91" y="20"/>
                    </a:moveTo>
                    <a:cubicBezTo>
                      <a:pt x="92" y="20"/>
                      <a:pt x="91" y="6"/>
                      <a:pt x="91" y="6"/>
                    </a:cubicBezTo>
                    <a:cubicBezTo>
                      <a:pt x="58" y="11"/>
                      <a:pt x="26" y="13"/>
                      <a:pt x="0" y="0"/>
                    </a:cubicBezTo>
                    <a:cubicBezTo>
                      <a:pt x="1" y="18"/>
                      <a:pt x="1" y="18"/>
                      <a:pt x="1" y="18"/>
                    </a:cubicBezTo>
                    <a:cubicBezTo>
                      <a:pt x="1" y="18"/>
                      <a:pt x="36" y="33"/>
                      <a:pt x="91" y="20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35" name="Freeform 92">
                <a:extLst>
                  <a:ext uri="{FF2B5EF4-FFF2-40B4-BE49-F238E27FC236}">
                    <a16:creationId xmlns:a16="http://schemas.microsoft.com/office/drawing/2014/main" id="{37F93C07-DFA8-4E15-93E0-F1DABCF211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27626" y="4316413"/>
                <a:ext cx="201613" cy="47625"/>
              </a:xfrm>
              <a:custGeom>
                <a:avLst/>
                <a:gdLst>
                  <a:gd name="T0" fmla="*/ 33 w 64"/>
                  <a:gd name="T1" fmla="*/ 15 h 15"/>
                  <a:gd name="T2" fmla="*/ 64 w 64"/>
                  <a:gd name="T3" fmla="*/ 0 h 15"/>
                  <a:gd name="T4" fmla="*/ 0 w 64"/>
                  <a:gd name="T5" fmla="*/ 2 h 15"/>
                  <a:gd name="T6" fmla="*/ 33 w 64"/>
                  <a:gd name="T7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" h="15">
                    <a:moveTo>
                      <a:pt x="33" y="15"/>
                    </a:moveTo>
                    <a:cubicBezTo>
                      <a:pt x="44" y="15"/>
                      <a:pt x="64" y="0"/>
                      <a:pt x="64" y="0"/>
                    </a:cubicBezTo>
                    <a:cubicBezTo>
                      <a:pt x="64" y="0"/>
                      <a:pt x="21" y="10"/>
                      <a:pt x="0" y="2"/>
                    </a:cubicBezTo>
                    <a:cubicBezTo>
                      <a:pt x="0" y="2"/>
                      <a:pt x="12" y="14"/>
                      <a:pt x="33" y="15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36" name="Freeform 93">
                <a:extLst>
                  <a:ext uri="{FF2B5EF4-FFF2-40B4-BE49-F238E27FC236}">
                    <a16:creationId xmlns:a16="http://schemas.microsoft.com/office/drawing/2014/main" id="{09EBE2C4-1C4E-4F9D-A9DA-3AE2069B49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00576" y="2628901"/>
                <a:ext cx="1312863" cy="779463"/>
              </a:xfrm>
              <a:custGeom>
                <a:avLst/>
                <a:gdLst>
                  <a:gd name="T0" fmla="*/ 413 w 416"/>
                  <a:gd name="T1" fmla="*/ 197 h 246"/>
                  <a:gd name="T2" fmla="*/ 19 w 416"/>
                  <a:gd name="T3" fmla="*/ 15 h 246"/>
                  <a:gd name="T4" fmla="*/ 249 w 416"/>
                  <a:gd name="T5" fmla="*/ 36 h 246"/>
                  <a:gd name="T6" fmla="*/ 413 w 416"/>
                  <a:gd name="T7" fmla="*/ 197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6" h="246">
                    <a:moveTo>
                      <a:pt x="413" y="197"/>
                    </a:moveTo>
                    <a:cubicBezTo>
                      <a:pt x="403" y="246"/>
                      <a:pt x="0" y="39"/>
                      <a:pt x="19" y="15"/>
                    </a:cubicBezTo>
                    <a:cubicBezTo>
                      <a:pt x="28" y="3"/>
                      <a:pt x="181" y="0"/>
                      <a:pt x="249" y="36"/>
                    </a:cubicBezTo>
                    <a:cubicBezTo>
                      <a:pt x="308" y="67"/>
                      <a:pt x="416" y="178"/>
                      <a:pt x="413" y="197"/>
                    </a:cubicBezTo>
                    <a:close/>
                  </a:path>
                </a:pathLst>
              </a:custGeom>
              <a:solidFill>
                <a:srgbClr val="5E68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37" name="Freeform 94">
                <a:extLst>
                  <a:ext uri="{FF2B5EF4-FFF2-40B4-BE49-F238E27FC236}">
                    <a16:creationId xmlns:a16="http://schemas.microsoft.com/office/drawing/2014/main" id="{39E6D571-FAA6-486C-B9EF-DAEDBA0579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70476" y="2628901"/>
                <a:ext cx="628650" cy="690563"/>
              </a:xfrm>
              <a:custGeom>
                <a:avLst/>
                <a:gdLst>
                  <a:gd name="T0" fmla="*/ 97 w 199"/>
                  <a:gd name="T1" fmla="*/ 218 h 218"/>
                  <a:gd name="T2" fmla="*/ 160 w 199"/>
                  <a:gd name="T3" fmla="*/ 48 h 218"/>
                  <a:gd name="T4" fmla="*/ 5 w 199"/>
                  <a:gd name="T5" fmla="*/ 40 h 218"/>
                  <a:gd name="T6" fmla="*/ 97 w 199"/>
                  <a:gd name="T7" fmla="*/ 21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9" h="218">
                    <a:moveTo>
                      <a:pt x="97" y="218"/>
                    </a:moveTo>
                    <a:cubicBezTo>
                      <a:pt x="151" y="202"/>
                      <a:pt x="199" y="132"/>
                      <a:pt x="160" y="48"/>
                    </a:cubicBezTo>
                    <a:cubicBezTo>
                      <a:pt x="137" y="0"/>
                      <a:pt x="9" y="17"/>
                      <a:pt x="5" y="40"/>
                    </a:cubicBezTo>
                    <a:cubicBezTo>
                      <a:pt x="0" y="64"/>
                      <a:pt x="97" y="218"/>
                      <a:pt x="97" y="218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38" name="Freeform 95">
                <a:extLst>
                  <a:ext uri="{FF2B5EF4-FFF2-40B4-BE49-F238E27FC236}">
                    <a16:creationId xmlns:a16="http://schemas.microsoft.com/office/drawing/2014/main" id="{DBEFD1C3-B0FC-4D3E-A3D0-77EA9772C9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62513" y="2854326"/>
                <a:ext cx="115888" cy="158750"/>
              </a:xfrm>
              <a:custGeom>
                <a:avLst/>
                <a:gdLst>
                  <a:gd name="T0" fmla="*/ 22 w 37"/>
                  <a:gd name="T1" fmla="*/ 0 h 50"/>
                  <a:gd name="T2" fmla="*/ 0 w 37"/>
                  <a:gd name="T3" fmla="*/ 30 h 50"/>
                  <a:gd name="T4" fmla="*/ 25 w 37"/>
                  <a:gd name="T5" fmla="*/ 40 h 50"/>
                  <a:gd name="T6" fmla="*/ 22 w 37"/>
                  <a:gd name="T7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" h="50">
                    <a:moveTo>
                      <a:pt x="22" y="0"/>
                    </a:moveTo>
                    <a:cubicBezTo>
                      <a:pt x="16" y="13"/>
                      <a:pt x="10" y="35"/>
                      <a:pt x="0" y="30"/>
                    </a:cubicBezTo>
                    <a:cubicBezTo>
                      <a:pt x="0" y="30"/>
                      <a:pt x="14" y="50"/>
                      <a:pt x="25" y="40"/>
                    </a:cubicBezTo>
                    <a:cubicBezTo>
                      <a:pt x="37" y="30"/>
                      <a:pt x="22" y="0"/>
                      <a:pt x="22" y="0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39" name="Freeform 96">
                <a:extLst>
                  <a:ext uri="{FF2B5EF4-FFF2-40B4-BE49-F238E27FC236}">
                    <a16:creationId xmlns:a16="http://schemas.microsoft.com/office/drawing/2014/main" id="{F6DF7C26-5A37-4287-AD2A-E5CAED62DC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59338" y="2611438"/>
                <a:ext cx="539750" cy="676275"/>
              </a:xfrm>
              <a:custGeom>
                <a:avLst/>
                <a:gdLst>
                  <a:gd name="T0" fmla="*/ 69 w 171"/>
                  <a:gd name="T1" fmla="*/ 214 h 214"/>
                  <a:gd name="T2" fmla="*/ 33 w 171"/>
                  <a:gd name="T3" fmla="*/ 49 h 214"/>
                  <a:gd name="T4" fmla="*/ 170 w 171"/>
                  <a:gd name="T5" fmla="*/ 42 h 214"/>
                  <a:gd name="T6" fmla="*/ 69 w 171"/>
                  <a:gd name="T7" fmla="*/ 214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1" h="214">
                    <a:moveTo>
                      <a:pt x="69" y="214"/>
                    </a:moveTo>
                    <a:cubicBezTo>
                      <a:pt x="26" y="198"/>
                      <a:pt x="0" y="113"/>
                      <a:pt x="33" y="49"/>
                    </a:cubicBezTo>
                    <a:cubicBezTo>
                      <a:pt x="58" y="0"/>
                      <a:pt x="169" y="17"/>
                      <a:pt x="170" y="42"/>
                    </a:cubicBezTo>
                    <a:cubicBezTo>
                      <a:pt x="171" y="66"/>
                      <a:pt x="69" y="214"/>
                      <a:pt x="69" y="214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40" name="Freeform 97">
                <a:extLst>
                  <a:ext uri="{FF2B5EF4-FFF2-40B4-BE49-F238E27FC236}">
                    <a16:creationId xmlns:a16="http://schemas.microsoft.com/office/drawing/2014/main" id="{2BB32285-10D8-4330-980B-0827A784FF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13313" y="2717801"/>
                <a:ext cx="600075" cy="661988"/>
              </a:xfrm>
              <a:custGeom>
                <a:avLst/>
                <a:gdLst>
                  <a:gd name="T0" fmla="*/ 190 w 190"/>
                  <a:gd name="T1" fmla="*/ 118 h 209"/>
                  <a:gd name="T2" fmla="*/ 96 w 190"/>
                  <a:gd name="T3" fmla="*/ 206 h 209"/>
                  <a:gd name="T4" fmla="*/ 8 w 190"/>
                  <a:gd name="T5" fmla="*/ 126 h 209"/>
                  <a:gd name="T6" fmla="*/ 89 w 190"/>
                  <a:gd name="T7" fmla="*/ 1 h 209"/>
                  <a:gd name="T8" fmla="*/ 190 w 190"/>
                  <a:gd name="T9" fmla="*/ 118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0" h="209">
                    <a:moveTo>
                      <a:pt x="190" y="118"/>
                    </a:moveTo>
                    <a:cubicBezTo>
                      <a:pt x="190" y="157"/>
                      <a:pt x="177" y="197"/>
                      <a:pt x="96" y="206"/>
                    </a:cubicBezTo>
                    <a:cubicBezTo>
                      <a:pt x="68" y="209"/>
                      <a:pt x="20" y="207"/>
                      <a:pt x="8" y="126"/>
                    </a:cubicBezTo>
                    <a:cubicBezTo>
                      <a:pt x="0" y="64"/>
                      <a:pt x="38" y="1"/>
                      <a:pt x="89" y="1"/>
                    </a:cubicBezTo>
                    <a:cubicBezTo>
                      <a:pt x="140" y="0"/>
                      <a:pt x="190" y="84"/>
                      <a:pt x="190" y="118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55" name="Freeform 98">
                <a:extLst>
                  <a:ext uri="{FF2B5EF4-FFF2-40B4-BE49-F238E27FC236}">
                    <a16:creationId xmlns:a16="http://schemas.microsoft.com/office/drawing/2014/main" id="{B7FCF32B-813E-4CA0-BCDF-37818151CC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59351" y="2940051"/>
                <a:ext cx="161925" cy="114300"/>
              </a:xfrm>
              <a:custGeom>
                <a:avLst/>
                <a:gdLst>
                  <a:gd name="T0" fmla="*/ 1 w 51"/>
                  <a:gd name="T1" fmla="*/ 27 h 36"/>
                  <a:gd name="T2" fmla="*/ 24 w 51"/>
                  <a:gd name="T3" fmla="*/ 2 h 36"/>
                  <a:gd name="T4" fmla="*/ 50 w 51"/>
                  <a:gd name="T5" fmla="*/ 20 h 36"/>
                  <a:gd name="T6" fmla="*/ 27 w 51"/>
                  <a:gd name="T7" fmla="*/ 34 h 36"/>
                  <a:gd name="T8" fmla="*/ 1 w 51"/>
                  <a:gd name="T9" fmla="*/ 27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36">
                    <a:moveTo>
                      <a:pt x="1" y="27"/>
                    </a:moveTo>
                    <a:cubicBezTo>
                      <a:pt x="0" y="21"/>
                      <a:pt x="11" y="4"/>
                      <a:pt x="24" y="2"/>
                    </a:cubicBezTo>
                    <a:cubicBezTo>
                      <a:pt x="38" y="0"/>
                      <a:pt x="49" y="14"/>
                      <a:pt x="50" y="20"/>
                    </a:cubicBezTo>
                    <a:cubicBezTo>
                      <a:pt x="51" y="26"/>
                      <a:pt x="40" y="32"/>
                      <a:pt x="27" y="34"/>
                    </a:cubicBezTo>
                    <a:cubicBezTo>
                      <a:pt x="13" y="36"/>
                      <a:pt x="2" y="32"/>
                      <a:pt x="1" y="27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56" name="Freeform 99">
                <a:extLst>
                  <a:ext uri="{FF2B5EF4-FFF2-40B4-BE49-F238E27FC236}">
                    <a16:creationId xmlns:a16="http://schemas.microsoft.com/office/drawing/2014/main" id="{22385360-418E-4514-A6BB-DD0E5BC32E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59376" y="2917826"/>
                <a:ext cx="157163" cy="114300"/>
              </a:xfrm>
              <a:custGeom>
                <a:avLst/>
                <a:gdLst>
                  <a:gd name="T0" fmla="*/ 1 w 50"/>
                  <a:gd name="T1" fmla="*/ 28 h 36"/>
                  <a:gd name="T2" fmla="*/ 24 w 50"/>
                  <a:gd name="T3" fmla="*/ 2 h 36"/>
                  <a:gd name="T4" fmla="*/ 49 w 50"/>
                  <a:gd name="T5" fmla="*/ 20 h 36"/>
                  <a:gd name="T6" fmla="*/ 27 w 50"/>
                  <a:gd name="T7" fmla="*/ 34 h 36"/>
                  <a:gd name="T8" fmla="*/ 1 w 50"/>
                  <a:gd name="T9" fmla="*/ 2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36">
                    <a:moveTo>
                      <a:pt x="1" y="28"/>
                    </a:moveTo>
                    <a:cubicBezTo>
                      <a:pt x="0" y="22"/>
                      <a:pt x="10" y="4"/>
                      <a:pt x="24" y="2"/>
                    </a:cubicBezTo>
                    <a:cubicBezTo>
                      <a:pt x="37" y="0"/>
                      <a:pt x="49" y="14"/>
                      <a:pt x="49" y="20"/>
                    </a:cubicBezTo>
                    <a:cubicBezTo>
                      <a:pt x="50" y="25"/>
                      <a:pt x="40" y="31"/>
                      <a:pt x="27" y="34"/>
                    </a:cubicBezTo>
                    <a:cubicBezTo>
                      <a:pt x="13" y="36"/>
                      <a:pt x="1" y="33"/>
                      <a:pt x="1" y="28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57" name="Freeform 100">
                <a:extLst>
                  <a:ext uri="{FF2B5EF4-FFF2-40B4-BE49-F238E27FC236}">
                    <a16:creationId xmlns:a16="http://schemas.microsoft.com/office/drawing/2014/main" id="{513F88E0-BBEA-4264-BBC3-723C24C3D6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92701" y="2622551"/>
                <a:ext cx="476250" cy="579438"/>
              </a:xfrm>
              <a:custGeom>
                <a:avLst/>
                <a:gdLst>
                  <a:gd name="T0" fmla="*/ 3 w 151"/>
                  <a:gd name="T1" fmla="*/ 36 h 183"/>
                  <a:gd name="T2" fmla="*/ 96 w 151"/>
                  <a:gd name="T3" fmla="*/ 24 h 183"/>
                  <a:gd name="T4" fmla="*/ 146 w 151"/>
                  <a:gd name="T5" fmla="*/ 132 h 183"/>
                  <a:gd name="T6" fmla="*/ 117 w 151"/>
                  <a:gd name="T7" fmla="*/ 176 h 183"/>
                  <a:gd name="T8" fmla="*/ 97 w 151"/>
                  <a:gd name="T9" fmla="*/ 183 h 183"/>
                  <a:gd name="T10" fmla="*/ 3 w 151"/>
                  <a:gd name="T11" fmla="*/ 36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1" h="183">
                    <a:moveTo>
                      <a:pt x="3" y="36"/>
                    </a:moveTo>
                    <a:cubicBezTo>
                      <a:pt x="3" y="36"/>
                      <a:pt x="41" y="0"/>
                      <a:pt x="96" y="24"/>
                    </a:cubicBezTo>
                    <a:cubicBezTo>
                      <a:pt x="151" y="48"/>
                      <a:pt x="146" y="132"/>
                      <a:pt x="146" y="132"/>
                    </a:cubicBezTo>
                    <a:cubicBezTo>
                      <a:pt x="117" y="176"/>
                      <a:pt x="117" y="176"/>
                      <a:pt x="117" y="176"/>
                    </a:cubicBezTo>
                    <a:cubicBezTo>
                      <a:pt x="97" y="183"/>
                      <a:pt x="97" y="183"/>
                      <a:pt x="97" y="183"/>
                    </a:cubicBezTo>
                    <a:cubicBezTo>
                      <a:pt x="104" y="81"/>
                      <a:pt x="0" y="52"/>
                      <a:pt x="3" y="36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59" name="Freeform 101">
                <a:extLst>
                  <a:ext uri="{FF2B5EF4-FFF2-40B4-BE49-F238E27FC236}">
                    <a16:creationId xmlns:a16="http://schemas.microsoft.com/office/drawing/2014/main" id="{A526D6EC-7EBB-4A42-A660-2793219672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30838" y="3081338"/>
                <a:ext cx="131763" cy="165100"/>
              </a:xfrm>
              <a:custGeom>
                <a:avLst/>
                <a:gdLst>
                  <a:gd name="T0" fmla="*/ 22 w 42"/>
                  <a:gd name="T1" fmla="*/ 4 h 52"/>
                  <a:gd name="T2" fmla="*/ 10 w 42"/>
                  <a:gd name="T3" fmla="*/ 47 h 52"/>
                  <a:gd name="T4" fmla="*/ 41 w 42"/>
                  <a:gd name="T5" fmla="*/ 18 h 52"/>
                  <a:gd name="T6" fmla="*/ 22 w 42"/>
                  <a:gd name="T7" fmla="*/ 4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52">
                    <a:moveTo>
                      <a:pt x="22" y="4"/>
                    </a:moveTo>
                    <a:cubicBezTo>
                      <a:pt x="2" y="13"/>
                      <a:pt x="0" y="42"/>
                      <a:pt x="10" y="47"/>
                    </a:cubicBezTo>
                    <a:cubicBezTo>
                      <a:pt x="20" y="52"/>
                      <a:pt x="42" y="35"/>
                      <a:pt x="41" y="18"/>
                    </a:cubicBezTo>
                    <a:cubicBezTo>
                      <a:pt x="41" y="0"/>
                      <a:pt x="31" y="0"/>
                      <a:pt x="22" y="4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71" name="Freeform 102">
                <a:extLst>
                  <a:ext uri="{FF2B5EF4-FFF2-40B4-BE49-F238E27FC236}">
                    <a16:creationId xmlns:a16="http://schemas.microsoft.com/office/drawing/2014/main" id="{06D97EC2-061C-4F1D-A7D3-11930BA136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72113" y="3113088"/>
                <a:ext cx="73025" cy="88900"/>
              </a:xfrm>
              <a:custGeom>
                <a:avLst/>
                <a:gdLst>
                  <a:gd name="T0" fmla="*/ 12 w 23"/>
                  <a:gd name="T1" fmla="*/ 2 h 28"/>
                  <a:gd name="T2" fmla="*/ 6 w 23"/>
                  <a:gd name="T3" fmla="*/ 25 h 28"/>
                  <a:gd name="T4" fmla="*/ 22 w 23"/>
                  <a:gd name="T5" fmla="*/ 10 h 28"/>
                  <a:gd name="T6" fmla="*/ 12 w 23"/>
                  <a:gd name="T7" fmla="*/ 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" h="28">
                    <a:moveTo>
                      <a:pt x="12" y="2"/>
                    </a:moveTo>
                    <a:cubicBezTo>
                      <a:pt x="1" y="7"/>
                      <a:pt x="0" y="22"/>
                      <a:pt x="6" y="25"/>
                    </a:cubicBezTo>
                    <a:cubicBezTo>
                      <a:pt x="11" y="28"/>
                      <a:pt x="23" y="19"/>
                      <a:pt x="22" y="10"/>
                    </a:cubicBezTo>
                    <a:cubicBezTo>
                      <a:pt x="22" y="0"/>
                      <a:pt x="17" y="0"/>
                      <a:pt x="12" y="2"/>
                    </a:cubicBezTo>
                    <a:close/>
                  </a:path>
                </a:pathLst>
              </a:custGeom>
              <a:solidFill>
                <a:srgbClr val="EF8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73" name="Freeform 103">
                <a:extLst>
                  <a:ext uri="{FF2B5EF4-FFF2-40B4-BE49-F238E27FC236}">
                    <a16:creationId xmlns:a16="http://schemas.microsoft.com/office/drawing/2014/main" id="{A44F3BA3-3BF2-49AF-9A0A-BCFD4CB3E3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62588" y="3157538"/>
                <a:ext cx="50800" cy="63500"/>
              </a:xfrm>
              <a:custGeom>
                <a:avLst/>
                <a:gdLst>
                  <a:gd name="T0" fmla="*/ 9 w 16"/>
                  <a:gd name="T1" fmla="*/ 1 h 20"/>
                  <a:gd name="T2" fmla="*/ 4 w 16"/>
                  <a:gd name="T3" fmla="*/ 18 h 20"/>
                  <a:gd name="T4" fmla="*/ 16 w 16"/>
                  <a:gd name="T5" fmla="*/ 6 h 20"/>
                  <a:gd name="T6" fmla="*/ 9 w 16"/>
                  <a:gd name="T7" fmla="*/ 1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20">
                    <a:moveTo>
                      <a:pt x="9" y="1"/>
                    </a:moveTo>
                    <a:cubicBezTo>
                      <a:pt x="1" y="4"/>
                      <a:pt x="0" y="16"/>
                      <a:pt x="4" y="18"/>
                    </a:cubicBezTo>
                    <a:cubicBezTo>
                      <a:pt x="8" y="20"/>
                      <a:pt x="16" y="13"/>
                      <a:pt x="16" y="6"/>
                    </a:cubicBezTo>
                    <a:cubicBezTo>
                      <a:pt x="16" y="0"/>
                      <a:pt x="12" y="0"/>
                      <a:pt x="9" y="1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74" name="Freeform 104">
                <a:extLst>
                  <a:ext uri="{FF2B5EF4-FFF2-40B4-BE49-F238E27FC236}">
                    <a16:creationId xmlns:a16="http://schemas.microsoft.com/office/drawing/2014/main" id="{3C2627CE-890D-42B0-838F-6C2E35B152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45076" y="2414588"/>
                <a:ext cx="644525" cy="522288"/>
              </a:xfrm>
              <a:custGeom>
                <a:avLst/>
                <a:gdLst>
                  <a:gd name="T0" fmla="*/ 156 w 204"/>
                  <a:gd name="T1" fmla="*/ 28 h 165"/>
                  <a:gd name="T2" fmla="*/ 204 w 204"/>
                  <a:gd name="T3" fmla="*/ 165 h 165"/>
                  <a:gd name="T4" fmla="*/ 0 w 204"/>
                  <a:gd name="T5" fmla="*/ 64 h 165"/>
                  <a:gd name="T6" fmla="*/ 156 w 204"/>
                  <a:gd name="T7" fmla="*/ 28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4" h="165">
                    <a:moveTo>
                      <a:pt x="156" y="28"/>
                    </a:moveTo>
                    <a:cubicBezTo>
                      <a:pt x="188" y="52"/>
                      <a:pt x="201" y="143"/>
                      <a:pt x="204" y="165"/>
                    </a:cubicBezTo>
                    <a:cubicBezTo>
                      <a:pt x="0" y="64"/>
                      <a:pt x="0" y="64"/>
                      <a:pt x="0" y="64"/>
                    </a:cubicBezTo>
                    <a:cubicBezTo>
                      <a:pt x="85" y="0"/>
                      <a:pt x="123" y="4"/>
                      <a:pt x="156" y="28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75" name="Freeform 105">
                <a:extLst>
                  <a:ext uri="{FF2B5EF4-FFF2-40B4-BE49-F238E27FC236}">
                    <a16:creationId xmlns:a16="http://schemas.microsoft.com/office/drawing/2014/main" id="{8D21C266-74C2-4394-A500-B7ABE8CD76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27626" y="2484438"/>
                <a:ext cx="561975" cy="452438"/>
              </a:xfrm>
              <a:custGeom>
                <a:avLst/>
                <a:gdLst>
                  <a:gd name="T0" fmla="*/ 64 w 178"/>
                  <a:gd name="T1" fmla="*/ 42 h 143"/>
                  <a:gd name="T2" fmla="*/ 121 w 178"/>
                  <a:gd name="T3" fmla="*/ 0 h 143"/>
                  <a:gd name="T4" fmla="*/ 130 w 178"/>
                  <a:gd name="T5" fmla="*/ 6 h 143"/>
                  <a:gd name="T6" fmla="*/ 178 w 178"/>
                  <a:gd name="T7" fmla="*/ 143 h 143"/>
                  <a:gd name="T8" fmla="*/ 0 w 178"/>
                  <a:gd name="T9" fmla="*/ 55 h 143"/>
                  <a:gd name="T10" fmla="*/ 64 w 178"/>
                  <a:gd name="T11" fmla="*/ 42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8" h="143">
                    <a:moveTo>
                      <a:pt x="64" y="42"/>
                    </a:moveTo>
                    <a:cubicBezTo>
                      <a:pt x="91" y="31"/>
                      <a:pt x="111" y="15"/>
                      <a:pt x="121" y="0"/>
                    </a:cubicBezTo>
                    <a:cubicBezTo>
                      <a:pt x="124" y="2"/>
                      <a:pt x="127" y="4"/>
                      <a:pt x="130" y="6"/>
                    </a:cubicBezTo>
                    <a:cubicBezTo>
                      <a:pt x="162" y="30"/>
                      <a:pt x="175" y="121"/>
                      <a:pt x="178" y="143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18" y="56"/>
                      <a:pt x="41" y="52"/>
                      <a:pt x="64" y="42"/>
                    </a:cubicBezTo>
                    <a:close/>
                  </a:path>
                </a:pathLst>
              </a:custGeom>
              <a:solidFill>
                <a:srgbClr val="5E68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76" name="Freeform 106">
                <a:extLst>
                  <a:ext uri="{FF2B5EF4-FFF2-40B4-BE49-F238E27FC236}">
                    <a16:creationId xmlns:a16="http://schemas.microsoft.com/office/drawing/2014/main" id="{AB0BAAA6-A7CD-4C56-AD16-E1E26F7A97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56138" y="2541588"/>
                <a:ext cx="1250950" cy="708025"/>
              </a:xfrm>
              <a:custGeom>
                <a:avLst/>
                <a:gdLst>
                  <a:gd name="T0" fmla="*/ 393 w 396"/>
                  <a:gd name="T1" fmla="*/ 224 h 224"/>
                  <a:gd name="T2" fmla="*/ 0 w 396"/>
                  <a:gd name="T3" fmla="*/ 43 h 224"/>
                  <a:gd name="T4" fmla="*/ 249 w 396"/>
                  <a:gd name="T5" fmla="*/ 50 h 224"/>
                  <a:gd name="T6" fmla="*/ 393 w 396"/>
                  <a:gd name="T7" fmla="*/ 224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6" h="224">
                    <a:moveTo>
                      <a:pt x="393" y="224"/>
                    </a:moveTo>
                    <a:cubicBezTo>
                      <a:pt x="315" y="132"/>
                      <a:pt x="192" y="26"/>
                      <a:pt x="0" y="43"/>
                    </a:cubicBezTo>
                    <a:cubicBezTo>
                      <a:pt x="19" y="24"/>
                      <a:pt x="137" y="0"/>
                      <a:pt x="249" y="50"/>
                    </a:cubicBezTo>
                    <a:cubicBezTo>
                      <a:pt x="333" y="97"/>
                      <a:pt x="396" y="209"/>
                      <a:pt x="393" y="224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77" name="Freeform 107">
                <a:extLst>
                  <a:ext uri="{FF2B5EF4-FFF2-40B4-BE49-F238E27FC236}">
                    <a16:creationId xmlns:a16="http://schemas.microsoft.com/office/drawing/2014/main" id="{0130B9E4-99F7-4062-B487-A033914DA9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60951" y="2586038"/>
                <a:ext cx="379413" cy="153988"/>
              </a:xfrm>
              <a:custGeom>
                <a:avLst/>
                <a:gdLst>
                  <a:gd name="T0" fmla="*/ 120 w 120"/>
                  <a:gd name="T1" fmla="*/ 49 h 49"/>
                  <a:gd name="T2" fmla="*/ 0 w 120"/>
                  <a:gd name="T3" fmla="*/ 6 h 49"/>
                  <a:gd name="T4" fmla="*/ 10 w 120"/>
                  <a:gd name="T5" fmla="*/ 0 h 49"/>
                  <a:gd name="T6" fmla="*/ 119 w 120"/>
                  <a:gd name="T7" fmla="*/ 30 h 49"/>
                  <a:gd name="T8" fmla="*/ 120 w 120"/>
                  <a:gd name="T9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0" h="49">
                    <a:moveTo>
                      <a:pt x="120" y="49"/>
                    </a:moveTo>
                    <a:cubicBezTo>
                      <a:pt x="102" y="33"/>
                      <a:pt x="59" y="16"/>
                      <a:pt x="0" y="6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19" y="30"/>
                      <a:pt x="119" y="30"/>
                      <a:pt x="119" y="30"/>
                    </a:cubicBezTo>
                    <a:lnTo>
                      <a:pt x="120" y="49"/>
                    </a:lnTo>
                    <a:close/>
                  </a:path>
                </a:pathLst>
              </a:custGeom>
              <a:solidFill>
                <a:srgbClr val="5E68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78" name="Freeform 108">
                <a:extLst>
                  <a:ext uri="{FF2B5EF4-FFF2-40B4-BE49-F238E27FC236}">
                    <a16:creationId xmlns:a16="http://schemas.microsoft.com/office/drawing/2014/main" id="{347FF08B-9AE3-4433-A836-7791B9990F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87963" y="2676526"/>
                <a:ext cx="619125" cy="573088"/>
              </a:xfrm>
              <a:custGeom>
                <a:avLst/>
                <a:gdLst>
                  <a:gd name="T0" fmla="*/ 32 w 196"/>
                  <a:gd name="T1" fmla="*/ 0 h 181"/>
                  <a:gd name="T2" fmla="*/ 49 w 196"/>
                  <a:gd name="T3" fmla="*/ 7 h 181"/>
                  <a:gd name="T4" fmla="*/ 193 w 196"/>
                  <a:gd name="T5" fmla="*/ 181 h 181"/>
                  <a:gd name="T6" fmla="*/ 0 w 196"/>
                  <a:gd name="T7" fmla="*/ 23 h 181"/>
                  <a:gd name="T8" fmla="*/ 32 w 196"/>
                  <a:gd name="T9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6" h="181">
                    <a:moveTo>
                      <a:pt x="32" y="0"/>
                    </a:moveTo>
                    <a:cubicBezTo>
                      <a:pt x="38" y="2"/>
                      <a:pt x="44" y="4"/>
                      <a:pt x="49" y="7"/>
                    </a:cubicBezTo>
                    <a:cubicBezTo>
                      <a:pt x="133" y="54"/>
                      <a:pt x="196" y="166"/>
                      <a:pt x="193" y="181"/>
                    </a:cubicBezTo>
                    <a:cubicBezTo>
                      <a:pt x="157" y="125"/>
                      <a:pt x="82" y="59"/>
                      <a:pt x="0" y="23"/>
                    </a:cubicBezTo>
                    <a:cubicBezTo>
                      <a:pt x="18" y="16"/>
                      <a:pt x="21" y="9"/>
                      <a:pt x="32" y="0"/>
                    </a:cubicBezTo>
                    <a:close/>
                  </a:path>
                </a:pathLst>
              </a:custGeom>
              <a:solidFill>
                <a:srgbClr val="5E68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79" name="Freeform 109">
                <a:extLst>
                  <a:ext uri="{FF2B5EF4-FFF2-40B4-BE49-F238E27FC236}">
                    <a16:creationId xmlns:a16="http://schemas.microsoft.com/office/drawing/2014/main" id="{29FEDA2B-6D2E-4495-811B-7A7535045A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54601" y="2532063"/>
                <a:ext cx="631825" cy="373063"/>
              </a:xfrm>
              <a:custGeom>
                <a:avLst/>
                <a:gdLst>
                  <a:gd name="T0" fmla="*/ 196 w 200"/>
                  <a:gd name="T1" fmla="*/ 96 h 118"/>
                  <a:gd name="T2" fmla="*/ 17 w 200"/>
                  <a:gd name="T3" fmla="*/ 10 h 118"/>
                  <a:gd name="T4" fmla="*/ 0 w 200"/>
                  <a:gd name="T5" fmla="*/ 23 h 118"/>
                  <a:gd name="T6" fmla="*/ 200 w 200"/>
                  <a:gd name="T7" fmla="*/ 118 h 118"/>
                  <a:gd name="T8" fmla="*/ 196 w 200"/>
                  <a:gd name="T9" fmla="*/ 96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0" h="118">
                    <a:moveTo>
                      <a:pt x="196" y="96"/>
                    </a:moveTo>
                    <a:cubicBezTo>
                      <a:pt x="185" y="73"/>
                      <a:pt x="116" y="0"/>
                      <a:pt x="17" y="10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121" y="21"/>
                      <a:pt x="200" y="118"/>
                    </a:cubicBezTo>
                    <a:lnTo>
                      <a:pt x="196" y="96"/>
                    </a:lnTo>
                    <a:close/>
                  </a:path>
                </a:pathLst>
              </a:custGeom>
              <a:solidFill>
                <a:srgbClr val="F7E4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80" name="Freeform 110">
                <a:extLst>
                  <a:ext uri="{FF2B5EF4-FFF2-40B4-BE49-F238E27FC236}">
                    <a16:creationId xmlns:a16="http://schemas.microsoft.com/office/drawing/2014/main" id="{9C4686E8-E2C9-4DA8-AE4A-AF52480346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19713" y="2605088"/>
                <a:ext cx="366713" cy="300038"/>
              </a:xfrm>
              <a:custGeom>
                <a:avLst/>
                <a:gdLst>
                  <a:gd name="T0" fmla="*/ 21 w 116"/>
                  <a:gd name="T1" fmla="*/ 0 h 95"/>
                  <a:gd name="T2" fmla="*/ 112 w 116"/>
                  <a:gd name="T3" fmla="*/ 73 h 95"/>
                  <a:gd name="T4" fmla="*/ 116 w 116"/>
                  <a:gd name="T5" fmla="*/ 95 h 95"/>
                  <a:gd name="T6" fmla="*/ 0 w 116"/>
                  <a:gd name="T7" fmla="*/ 16 h 95"/>
                  <a:gd name="T8" fmla="*/ 21 w 116"/>
                  <a:gd name="T9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6" h="95">
                    <a:moveTo>
                      <a:pt x="21" y="0"/>
                    </a:moveTo>
                    <a:cubicBezTo>
                      <a:pt x="71" y="20"/>
                      <a:pt x="104" y="58"/>
                      <a:pt x="112" y="73"/>
                    </a:cubicBezTo>
                    <a:cubicBezTo>
                      <a:pt x="116" y="95"/>
                      <a:pt x="116" y="95"/>
                      <a:pt x="116" y="95"/>
                    </a:cubicBezTo>
                    <a:cubicBezTo>
                      <a:pt x="81" y="52"/>
                      <a:pt x="38" y="29"/>
                      <a:pt x="0" y="16"/>
                    </a:cubicBezTo>
                    <a:cubicBezTo>
                      <a:pt x="8" y="11"/>
                      <a:pt x="15" y="5"/>
                      <a:pt x="21" y="0"/>
                    </a:cubicBezTo>
                    <a:close/>
                  </a:path>
                </a:pathLst>
              </a:custGeom>
              <a:solidFill>
                <a:srgbClr val="EFD8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81" name="Freeform 111">
                <a:extLst>
                  <a:ext uri="{FF2B5EF4-FFF2-40B4-BE49-F238E27FC236}">
                    <a16:creationId xmlns:a16="http://schemas.microsoft.com/office/drawing/2014/main" id="{0208E6D4-773A-4F27-8403-7CFA43D1F0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53026" y="3768726"/>
                <a:ext cx="144463" cy="130175"/>
              </a:xfrm>
              <a:custGeom>
                <a:avLst/>
                <a:gdLst>
                  <a:gd name="T0" fmla="*/ 18 w 46"/>
                  <a:gd name="T1" fmla="*/ 39 h 41"/>
                  <a:gd name="T2" fmla="*/ 7 w 46"/>
                  <a:gd name="T3" fmla="*/ 39 h 41"/>
                  <a:gd name="T4" fmla="*/ 16 w 46"/>
                  <a:gd name="T5" fmla="*/ 35 h 41"/>
                  <a:gd name="T6" fmla="*/ 21 w 46"/>
                  <a:gd name="T7" fmla="*/ 32 h 41"/>
                  <a:gd name="T8" fmla="*/ 11 w 46"/>
                  <a:gd name="T9" fmla="*/ 34 h 41"/>
                  <a:gd name="T10" fmla="*/ 0 w 46"/>
                  <a:gd name="T11" fmla="*/ 33 h 41"/>
                  <a:gd name="T12" fmla="*/ 11 w 46"/>
                  <a:gd name="T13" fmla="*/ 29 h 41"/>
                  <a:gd name="T14" fmla="*/ 19 w 46"/>
                  <a:gd name="T15" fmla="*/ 25 h 41"/>
                  <a:gd name="T16" fmla="*/ 10 w 46"/>
                  <a:gd name="T17" fmla="*/ 25 h 41"/>
                  <a:gd name="T18" fmla="*/ 2 w 46"/>
                  <a:gd name="T19" fmla="*/ 22 h 41"/>
                  <a:gd name="T20" fmla="*/ 12 w 46"/>
                  <a:gd name="T21" fmla="*/ 20 h 41"/>
                  <a:gd name="T22" fmla="*/ 29 w 46"/>
                  <a:gd name="T23" fmla="*/ 16 h 41"/>
                  <a:gd name="T24" fmla="*/ 16 w 46"/>
                  <a:gd name="T25" fmla="*/ 5 h 41"/>
                  <a:gd name="T26" fmla="*/ 45 w 46"/>
                  <a:gd name="T27" fmla="*/ 19 h 41"/>
                  <a:gd name="T28" fmla="*/ 18 w 46"/>
                  <a:gd name="T29" fmla="*/ 39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6" h="41">
                    <a:moveTo>
                      <a:pt x="18" y="39"/>
                    </a:moveTo>
                    <a:cubicBezTo>
                      <a:pt x="13" y="41"/>
                      <a:pt x="7" y="41"/>
                      <a:pt x="7" y="39"/>
                    </a:cubicBezTo>
                    <a:cubicBezTo>
                      <a:pt x="7" y="37"/>
                      <a:pt x="12" y="37"/>
                      <a:pt x="16" y="35"/>
                    </a:cubicBezTo>
                    <a:cubicBezTo>
                      <a:pt x="19" y="34"/>
                      <a:pt x="21" y="33"/>
                      <a:pt x="21" y="32"/>
                    </a:cubicBezTo>
                    <a:cubicBezTo>
                      <a:pt x="21" y="32"/>
                      <a:pt x="16" y="33"/>
                      <a:pt x="11" y="34"/>
                    </a:cubicBezTo>
                    <a:cubicBezTo>
                      <a:pt x="4" y="36"/>
                      <a:pt x="0" y="36"/>
                      <a:pt x="0" y="33"/>
                    </a:cubicBezTo>
                    <a:cubicBezTo>
                      <a:pt x="1" y="31"/>
                      <a:pt x="5" y="31"/>
                      <a:pt x="11" y="29"/>
                    </a:cubicBezTo>
                    <a:cubicBezTo>
                      <a:pt x="16" y="28"/>
                      <a:pt x="18" y="27"/>
                      <a:pt x="19" y="25"/>
                    </a:cubicBezTo>
                    <a:cubicBezTo>
                      <a:pt x="19" y="24"/>
                      <a:pt x="16" y="25"/>
                      <a:pt x="10" y="25"/>
                    </a:cubicBezTo>
                    <a:cubicBezTo>
                      <a:pt x="4" y="25"/>
                      <a:pt x="1" y="24"/>
                      <a:pt x="2" y="22"/>
                    </a:cubicBezTo>
                    <a:cubicBezTo>
                      <a:pt x="3" y="20"/>
                      <a:pt x="5" y="21"/>
                      <a:pt x="12" y="20"/>
                    </a:cubicBezTo>
                    <a:cubicBezTo>
                      <a:pt x="22" y="19"/>
                      <a:pt x="24" y="20"/>
                      <a:pt x="29" y="16"/>
                    </a:cubicBezTo>
                    <a:cubicBezTo>
                      <a:pt x="34" y="12"/>
                      <a:pt x="12" y="9"/>
                      <a:pt x="16" y="5"/>
                    </a:cubicBezTo>
                    <a:cubicBezTo>
                      <a:pt x="21" y="0"/>
                      <a:pt x="46" y="12"/>
                      <a:pt x="45" y="19"/>
                    </a:cubicBezTo>
                    <a:cubicBezTo>
                      <a:pt x="43" y="28"/>
                      <a:pt x="36" y="33"/>
                      <a:pt x="18" y="39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</p:grpSp>
        <p:grpSp>
          <p:nvGrpSpPr>
            <p:cNvPr id="402" name="Group 401">
              <a:extLst>
                <a:ext uri="{FF2B5EF4-FFF2-40B4-BE49-F238E27FC236}">
                  <a16:creationId xmlns:a16="http://schemas.microsoft.com/office/drawing/2014/main" id="{AB1F8014-59A1-4940-A9E9-2D99517FEACA}"/>
                </a:ext>
              </a:extLst>
            </p:cNvPr>
            <p:cNvGrpSpPr/>
            <p:nvPr/>
          </p:nvGrpSpPr>
          <p:grpSpPr>
            <a:xfrm>
              <a:off x="441324" y="2706037"/>
              <a:ext cx="1679575" cy="3837639"/>
              <a:chOff x="13344525" y="1404938"/>
              <a:chExt cx="1649414" cy="3768725"/>
            </a:xfrm>
          </p:grpSpPr>
          <p:sp>
            <p:nvSpPr>
              <p:cNvPr id="1082" name="Freeform 112">
                <a:extLst>
                  <a:ext uri="{FF2B5EF4-FFF2-40B4-BE49-F238E27FC236}">
                    <a16:creationId xmlns:a16="http://schemas.microsoft.com/office/drawing/2014/main" id="{04E9E899-FF0F-4C7A-BE27-81559FB0BC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51026" y="2322513"/>
                <a:ext cx="123825" cy="222250"/>
              </a:xfrm>
              <a:custGeom>
                <a:avLst/>
                <a:gdLst>
                  <a:gd name="T0" fmla="*/ 11 w 39"/>
                  <a:gd name="T1" fmla="*/ 69 h 70"/>
                  <a:gd name="T2" fmla="*/ 29 w 39"/>
                  <a:gd name="T3" fmla="*/ 51 h 70"/>
                  <a:gd name="T4" fmla="*/ 39 w 39"/>
                  <a:gd name="T5" fmla="*/ 20 h 70"/>
                  <a:gd name="T6" fmla="*/ 11 w 39"/>
                  <a:gd name="T7" fmla="*/ 27 h 70"/>
                  <a:gd name="T8" fmla="*/ 11 w 39"/>
                  <a:gd name="T9" fmla="*/ 69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70">
                    <a:moveTo>
                      <a:pt x="11" y="69"/>
                    </a:moveTo>
                    <a:cubicBezTo>
                      <a:pt x="15" y="70"/>
                      <a:pt x="22" y="64"/>
                      <a:pt x="29" y="51"/>
                    </a:cubicBezTo>
                    <a:cubicBezTo>
                      <a:pt x="33" y="42"/>
                      <a:pt x="39" y="29"/>
                      <a:pt x="39" y="20"/>
                    </a:cubicBezTo>
                    <a:cubicBezTo>
                      <a:pt x="38" y="8"/>
                      <a:pt x="0" y="0"/>
                      <a:pt x="11" y="27"/>
                    </a:cubicBezTo>
                    <a:cubicBezTo>
                      <a:pt x="13" y="34"/>
                      <a:pt x="3" y="67"/>
                      <a:pt x="11" y="69"/>
                    </a:cubicBezTo>
                    <a:close/>
                  </a:path>
                </a:pathLst>
              </a:custGeom>
              <a:solidFill>
                <a:srgbClr val="F7A2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83" name="Freeform 113">
                <a:extLst>
                  <a:ext uri="{FF2B5EF4-FFF2-40B4-BE49-F238E27FC236}">
                    <a16:creationId xmlns:a16="http://schemas.microsoft.com/office/drawing/2014/main" id="{2D18C3FD-3B6D-4895-A0A5-2F0951CE9E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06501" y="1978026"/>
                <a:ext cx="174625" cy="274638"/>
              </a:xfrm>
              <a:custGeom>
                <a:avLst/>
                <a:gdLst>
                  <a:gd name="T0" fmla="*/ 0 w 55"/>
                  <a:gd name="T1" fmla="*/ 71 h 87"/>
                  <a:gd name="T2" fmla="*/ 8 w 55"/>
                  <a:gd name="T3" fmla="*/ 0 h 87"/>
                  <a:gd name="T4" fmla="*/ 45 w 55"/>
                  <a:gd name="T5" fmla="*/ 16 h 87"/>
                  <a:gd name="T6" fmla="*/ 55 w 55"/>
                  <a:gd name="T7" fmla="*/ 87 h 87"/>
                  <a:gd name="T8" fmla="*/ 0 w 55"/>
                  <a:gd name="T9" fmla="*/ 71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87">
                    <a:moveTo>
                      <a:pt x="0" y="71"/>
                    </a:move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45" y="13"/>
                      <a:pt x="45" y="16"/>
                    </a:cubicBezTo>
                    <a:cubicBezTo>
                      <a:pt x="45" y="19"/>
                      <a:pt x="55" y="87"/>
                      <a:pt x="55" y="87"/>
                    </a:cubicBez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FFAE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84" name="Freeform 114">
                <a:extLst>
                  <a:ext uri="{FF2B5EF4-FFF2-40B4-BE49-F238E27FC236}">
                    <a16:creationId xmlns:a16="http://schemas.microsoft.com/office/drawing/2014/main" id="{2488A0B1-3C26-4C6B-8D29-9284E62F15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20763" y="3230563"/>
                <a:ext cx="590550" cy="1917700"/>
              </a:xfrm>
              <a:custGeom>
                <a:avLst/>
                <a:gdLst>
                  <a:gd name="T0" fmla="*/ 182 w 187"/>
                  <a:gd name="T1" fmla="*/ 25 h 606"/>
                  <a:gd name="T2" fmla="*/ 15 w 187"/>
                  <a:gd name="T3" fmla="*/ 39 h 606"/>
                  <a:gd name="T4" fmla="*/ 41 w 187"/>
                  <a:gd name="T5" fmla="*/ 328 h 606"/>
                  <a:gd name="T6" fmla="*/ 34 w 187"/>
                  <a:gd name="T7" fmla="*/ 421 h 606"/>
                  <a:gd name="T8" fmla="*/ 80 w 187"/>
                  <a:gd name="T9" fmla="*/ 606 h 606"/>
                  <a:gd name="T10" fmla="*/ 93 w 187"/>
                  <a:gd name="T11" fmla="*/ 603 h 606"/>
                  <a:gd name="T12" fmla="*/ 89 w 187"/>
                  <a:gd name="T13" fmla="*/ 421 h 606"/>
                  <a:gd name="T14" fmla="*/ 76 w 187"/>
                  <a:gd name="T15" fmla="*/ 322 h 606"/>
                  <a:gd name="T16" fmla="*/ 105 w 187"/>
                  <a:gd name="T17" fmla="*/ 153 h 606"/>
                  <a:gd name="T18" fmla="*/ 133 w 187"/>
                  <a:gd name="T19" fmla="*/ 326 h 606"/>
                  <a:gd name="T20" fmla="*/ 107 w 187"/>
                  <a:gd name="T21" fmla="*/ 416 h 606"/>
                  <a:gd name="T22" fmla="*/ 115 w 187"/>
                  <a:gd name="T23" fmla="*/ 604 h 606"/>
                  <a:gd name="T24" fmla="*/ 134 w 187"/>
                  <a:gd name="T25" fmla="*/ 603 h 606"/>
                  <a:gd name="T26" fmla="*/ 173 w 187"/>
                  <a:gd name="T27" fmla="*/ 309 h 606"/>
                  <a:gd name="T28" fmla="*/ 182 w 187"/>
                  <a:gd name="T29" fmla="*/ 25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7" h="606">
                    <a:moveTo>
                      <a:pt x="182" y="25"/>
                    </a:moveTo>
                    <a:cubicBezTo>
                      <a:pt x="176" y="19"/>
                      <a:pt x="30" y="0"/>
                      <a:pt x="15" y="39"/>
                    </a:cubicBezTo>
                    <a:cubicBezTo>
                      <a:pt x="0" y="79"/>
                      <a:pt x="41" y="319"/>
                      <a:pt x="41" y="328"/>
                    </a:cubicBezTo>
                    <a:cubicBezTo>
                      <a:pt x="42" y="337"/>
                      <a:pt x="34" y="398"/>
                      <a:pt x="34" y="421"/>
                    </a:cubicBezTo>
                    <a:cubicBezTo>
                      <a:pt x="33" y="444"/>
                      <a:pt x="77" y="582"/>
                      <a:pt x="80" y="606"/>
                    </a:cubicBezTo>
                    <a:cubicBezTo>
                      <a:pt x="93" y="603"/>
                      <a:pt x="93" y="603"/>
                      <a:pt x="93" y="603"/>
                    </a:cubicBezTo>
                    <a:cubicBezTo>
                      <a:pt x="89" y="585"/>
                      <a:pt x="89" y="434"/>
                      <a:pt x="89" y="421"/>
                    </a:cubicBezTo>
                    <a:cubicBezTo>
                      <a:pt x="89" y="405"/>
                      <a:pt x="75" y="327"/>
                      <a:pt x="76" y="322"/>
                    </a:cubicBezTo>
                    <a:cubicBezTo>
                      <a:pt x="76" y="316"/>
                      <a:pt x="95" y="158"/>
                      <a:pt x="105" y="153"/>
                    </a:cubicBezTo>
                    <a:cubicBezTo>
                      <a:pt x="114" y="147"/>
                      <a:pt x="134" y="307"/>
                      <a:pt x="133" y="326"/>
                    </a:cubicBezTo>
                    <a:cubicBezTo>
                      <a:pt x="132" y="344"/>
                      <a:pt x="112" y="383"/>
                      <a:pt x="107" y="416"/>
                    </a:cubicBezTo>
                    <a:cubicBezTo>
                      <a:pt x="101" y="448"/>
                      <a:pt x="115" y="604"/>
                      <a:pt x="115" y="604"/>
                    </a:cubicBezTo>
                    <a:cubicBezTo>
                      <a:pt x="134" y="603"/>
                      <a:pt x="134" y="603"/>
                      <a:pt x="134" y="603"/>
                    </a:cubicBezTo>
                    <a:cubicBezTo>
                      <a:pt x="134" y="543"/>
                      <a:pt x="166" y="357"/>
                      <a:pt x="173" y="309"/>
                    </a:cubicBezTo>
                    <a:cubicBezTo>
                      <a:pt x="179" y="262"/>
                      <a:pt x="187" y="31"/>
                      <a:pt x="182" y="25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85" name="Freeform 115">
                <a:extLst>
                  <a:ext uri="{FF2B5EF4-FFF2-40B4-BE49-F238E27FC236}">
                    <a16:creationId xmlns:a16="http://schemas.microsoft.com/office/drawing/2014/main" id="{36B04233-2593-436E-9E06-7E55E36EB7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47801" y="2303463"/>
                <a:ext cx="347663" cy="819150"/>
              </a:xfrm>
              <a:custGeom>
                <a:avLst/>
                <a:gdLst>
                  <a:gd name="T0" fmla="*/ 39 w 110"/>
                  <a:gd name="T1" fmla="*/ 11 h 259"/>
                  <a:gd name="T2" fmla="*/ 103 w 110"/>
                  <a:gd name="T3" fmla="*/ 213 h 259"/>
                  <a:gd name="T4" fmla="*/ 58 w 110"/>
                  <a:gd name="T5" fmla="*/ 236 h 259"/>
                  <a:gd name="T6" fmla="*/ 39 w 110"/>
                  <a:gd name="T7" fmla="*/ 11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0" h="259">
                    <a:moveTo>
                      <a:pt x="39" y="11"/>
                    </a:moveTo>
                    <a:cubicBezTo>
                      <a:pt x="54" y="0"/>
                      <a:pt x="87" y="194"/>
                      <a:pt x="103" y="213"/>
                    </a:cubicBezTo>
                    <a:cubicBezTo>
                      <a:pt x="110" y="223"/>
                      <a:pt x="69" y="259"/>
                      <a:pt x="58" y="236"/>
                    </a:cubicBezTo>
                    <a:cubicBezTo>
                      <a:pt x="46" y="213"/>
                      <a:pt x="0" y="40"/>
                      <a:pt x="39" y="11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86" name="Freeform 116">
                <a:extLst>
                  <a:ext uri="{FF2B5EF4-FFF2-40B4-BE49-F238E27FC236}">
                    <a16:creationId xmlns:a16="http://schemas.microsoft.com/office/drawing/2014/main" id="{873F72CA-07B6-43CA-A6F4-4E178645BF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47801" y="2341563"/>
                <a:ext cx="293688" cy="762000"/>
              </a:xfrm>
              <a:custGeom>
                <a:avLst/>
                <a:gdLst>
                  <a:gd name="T0" fmla="*/ 77 w 93"/>
                  <a:gd name="T1" fmla="*/ 214 h 241"/>
                  <a:gd name="T2" fmla="*/ 38 w 93"/>
                  <a:gd name="T3" fmla="*/ 0 h 241"/>
                  <a:gd name="T4" fmla="*/ 57 w 93"/>
                  <a:gd name="T5" fmla="*/ 227 h 241"/>
                  <a:gd name="T6" fmla="*/ 93 w 93"/>
                  <a:gd name="T7" fmla="*/ 221 h 241"/>
                  <a:gd name="T8" fmla="*/ 77 w 93"/>
                  <a:gd name="T9" fmla="*/ 214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3" h="241">
                    <a:moveTo>
                      <a:pt x="77" y="214"/>
                    </a:moveTo>
                    <a:cubicBezTo>
                      <a:pt x="57" y="173"/>
                      <a:pt x="61" y="52"/>
                      <a:pt x="38" y="0"/>
                    </a:cubicBezTo>
                    <a:cubicBezTo>
                      <a:pt x="0" y="31"/>
                      <a:pt x="46" y="205"/>
                      <a:pt x="57" y="227"/>
                    </a:cubicBezTo>
                    <a:cubicBezTo>
                      <a:pt x="64" y="241"/>
                      <a:pt x="81" y="231"/>
                      <a:pt x="93" y="221"/>
                    </a:cubicBezTo>
                    <a:cubicBezTo>
                      <a:pt x="86" y="222"/>
                      <a:pt x="81" y="220"/>
                      <a:pt x="77" y="214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87" name="Freeform 117">
                <a:extLst>
                  <a:ext uri="{FF2B5EF4-FFF2-40B4-BE49-F238E27FC236}">
                    <a16:creationId xmlns:a16="http://schemas.microsoft.com/office/drawing/2014/main" id="{1E16B7A8-7D3C-446E-9707-E4897AE0D1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04963" y="2901951"/>
                <a:ext cx="236538" cy="252413"/>
              </a:xfrm>
              <a:custGeom>
                <a:avLst/>
                <a:gdLst>
                  <a:gd name="T0" fmla="*/ 50 w 75"/>
                  <a:gd name="T1" fmla="*/ 0 h 80"/>
                  <a:gd name="T2" fmla="*/ 7 w 75"/>
                  <a:gd name="T3" fmla="*/ 52 h 80"/>
                  <a:gd name="T4" fmla="*/ 50 w 75"/>
                  <a:gd name="T5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5" h="80">
                    <a:moveTo>
                      <a:pt x="50" y="0"/>
                    </a:moveTo>
                    <a:cubicBezTo>
                      <a:pt x="17" y="1"/>
                      <a:pt x="0" y="25"/>
                      <a:pt x="7" y="52"/>
                    </a:cubicBezTo>
                    <a:cubicBezTo>
                      <a:pt x="14" y="80"/>
                      <a:pt x="75" y="59"/>
                      <a:pt x="50" y="0"/>
                    </a:cubicBezTo>
                    <a:close/>
                  </a:path>
                </a:pathLst>
              </a:custGeom>
              <a:solidFill>
                <a:srgbClr val="868D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61" name="Freeform 118">
                <a:extLst>
                  <a:ext uri="{FF2B5EF4-FFF2-40B4-BE49-F238E27FC236}">
                    <a16:creationId xmlns:a16="http://schemas.microsoft.com/office/drawing/2014/main" id="{45942E7F-969F-4F86-AF63-0EFDE2CDC4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39813" y="3106738"/>
                <a:ext cx="619125" cy="1143000"/>
              </a:xfrm>
              <a:custGeom>
                <a:avLst/>
                <a:gdLst>
                  <a:gd name="T0" fmla="*/ 5 w 196"/>
                  <a:gd name="T1" fmla="*/ 361 h 361"/>
                  <a:gd name="T2" fmla="*/ 78 w 196"/>
                  <a:gd name="T3" fmla="*/ 342 h 361"/>
                  <a:gd name="T4" fmla="*/ 97 w 196"/>
                  <a:gd name="T5" fmla="*/ 213 h 361"/>
                  <a:gd name="T6" fmla="*/ 117 w 196"/>
                  <a:gd name="T7" fmla="*/ 338 h 361"/>
                  <a:gd name="T8" fmla="*/ 196 w 196"/>
                  <a:gd name="T9" fmla="*/ 332 h 361"/>
                  <a:gd name="T10" fmla="*/ 174 w 196"/>
                  <a:gd name="T11" fmla="*/ 61 h 361"/>
                  <a:gd name="T12" fmla="*/ 0 w 196"/>
                  <a:gd name="T13" fmla="*/ 93 h 361"/>
                  <a:gd name="T14" fmla="*/ 5 w 196"/>
                  <a:gd name="T15" fmla="*/ 361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6" h="361">
                    <a:moveTo>
                      <a:pt x="5" y="361"/>
                    </a:moveTo>
                    <a:cubicBezTo>
                      <a:pt x="78" y="342"/>
                      <a:pt x="78" y="342"/>
                      <a:pt x="78" y="342"/>
                    </a:cubicBezTo>
                    <a:cubicBezTo>
                      <a:pt x="78" y="342"/>
                      <a:pt x="91" y="215"/>
                      <a:pt x="97" y="213"/>
                    </a:cubicBezTo>
                    <a:cubicBezTo>
                      <a:pt x="104" y="211"/>
                      <a:pt x="117" y="338"/>
                      <a:pt x="117" y="338"/>
                    </a:cubicBezTo>
                    <a:cubicBezTo>
                      <a:pt x="196" y="332"/>
                      <a:pt x="196" y="332"/>
                      <a:pt x="196" y="332"/>
                    </a:cubicBezTo>
                    <a:cubicBezTo>
                      <a:pt x="196" y="332"/>
                      <a:pt x="192" y="122"/>
                      <a:pt x="174" y="61"/>
                    </a:cubicBezTo>
                    <a:cubicBezTo>
                      <a:pt x="156" y="0"/>
                      <a:pt x="0" y="93"/>
                      <a:pt x="0" y="93"/>
                    </a:cubicBezTo>
                    <a:cubicBezTo>
                      <a:pt x="0" y="93"/>
                      <a:pt x="2" y="341"/>
                      <a:pt x="5" y="361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64" name="Freeform 119">
                <a:extLst>
                  <a:ext uri="{FF2B5EF4-FFF2-40B4-BE49-F238E27FC236}">
                    <a16:creationId xmlns:a16="http://schemas.microsoft.com/office/drawing/2014/main" id="{982917F1-43C4-4937-8CCD-1008D797C4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39813" y="3332163"/>
                <a:ext cx="568325" cy="977900"/>
              </a:xfrm>
              <a:custGeom>
                <a:avLst/>
                <a:gdLst>
                  <a:gd name="T0" fmla="*/ 24 w 180"/>
                  <a:gd name="T1" fmla="*/ 66 h 309"/>
                  <a:gd name="T2" fmla="*/ 180 w 180"/>
                  <a:gd name="T3" fmla="*/ 14 h 309"/>
                  <a:gd name="T4" fmla="*/ 0 w 180"/>
                  <a:gd name="T5" fmla="*/ 22 h 309"/>
                  <a:gd name="T6" fmla="*/ 5 w 180"/>
                  <a:gd name="T7" fmla="*/ 290 h 309"/>
                  <a:gd name="T8" fmla="*/ 20 w 180"/>
                  <a:gd name="T9" fmla="*/ 286 h 309"/>
                  <a:gd name="T10" fmla="*/ 24 w 180"/>
                  <a:gd name="T11" fmla="*/ 66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" h="309">
                    <a:moveTo>
                      <a:pt x="24" y="66"/>
                    </a:moveTo>
                    <a:cubicBezTo>
                      <a:pt x="24" y="66"/>
                      <a:pt x="136" y="31"/>
                      <a:pt x="180" y="14"/>
                    </a:cubicBezTo>
                    <a:cubicBezTo>
                      <a:pt x="133" y="0"/>
                      <a:pt x="0" y="22"/>
                      <a:pt x="0" y="22"/>
                    </a:cubicBezTo>
                    <a:cubicBezTo>
                      <a:pt x="0" y="22"/>
                      <a:pt x="2" y="270"/>
                      <a:pt x="5" y="290"/>
                    </a:cubicBezTo>
                    <a:cubicBezTo>
                      <a:pt x="20" y="286"/>
                      <a:pt x="20" y="286"/>
                      <a:pt x="20" y="286"/>
                    </a:cubicBezTo>
                    <a:cubicBezTo>
                      <a:pt x="19" y="268"/>
                      <a:pt x="26" y="309"/>
                      <a:pt x="24" y="66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65" name="Freeform 120">
                <a:extLst>
                  <a:ext uri="{FF2B5EF4-FFF2-40B4-BE49-F238E27FC236}">
                    <a16:creationId xmlns:a16="http://schemas.microsoft.com/office/drawing/2014/main" id="{67BC1FB6-E45C-47F5-B8FA-6A1142BFF4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46201" y="3686176"/>
                <a:ext cx="111125" cy="490538"/>
              </a:xfrm>
              <a:custGeom>
                <a:avLst/>
                <a:gdLst>
                  <a:gd name="T0" fmla="*/ 8 w 35"/>
                  <a:gd name="T1" fmla="*/ 2 h 155"/>
                  <a:gd name="T2" fmla="*/ 0 w 35"/>
                  <a:gd name="T3" fmla="*/ 26 h 155"/>
                  <a:gd name="T4" fmla="*/ 20 w 35"/>
                  <a:gd name="T5" fmla="*/ 155 h 155"/>
                  <a:gd name="T6" fmla="*/ 35 w 35"/>
                  <a:gd name="T7" fmla="*/ 154 h 155"/>
                  <a:gd name="T8" fmla="*/ 8 w 35"/>
                  <a:gd name="T9" fmla="*/ 2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155">
                    <a:moveTo>
                      <a:pt x="8" y="2"/>
                    </a:moveTo>
                    <a:cubicBezTo>
                      <a:pt x="6" y="2"/>
                      <a:pt x="3" y="7"/>
                      <a:pt x="0" y="26"/>
                    </a:cubicBezTo>
                    <a:cubicBezTo>
                      <a:pt x="5" y="63"/>
                      <a:pt x="20" y="155"/>
                      <a:pt x="20" y="155"/>
                    </a:cubicBezTo>
                    <a:cubicBezTo>
                      <a:pt x="35" y="154"/>
                      <a:pt x="35" y="154"/>
                      <a:pt x="35" y="154"/>
                    </a:cubicBezTo>
                    <a:cubicBezTo>
                      <a:pt x="33" y="134"/>
                      <a:pt x="14" y="0"/>
                      <a:pt x="8" y="2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66" name="Freeform 121">
                <a:extLst>
                  <a:ext uri="{FF2B5EF4-FFF2-40B4-BE49-F238E27FC236}">
                    <a16:creationId xmlns:a16="http://schemas.microsoft.com/office/drawing/2014/main" id="{5F8CC993-0FD2-432D-A8A2-B699F3F150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33463" y="4167188"/>
                <a:ext cx="280988" cy="101600"/>
              </a:xfrm>
              <a:custGeom>
                <a:avLst/>
                <a:gdLst>
                  <a:gd name="T0" fmla="*/ 177 w 177"/>
                  <a:gd name="T1" fmla="*/ 0 h 64"/>
                  <a:gd name="T2" fmla="*/ 0 w 177"/>
                  <a:gd name="T3" fmla="*/ 28 h 64"/>
                  <a:gd name="T4" fmla="*/ 0 w 177"/>
                  <a:gd name="T5" fmla="*/ 64 h 64"/>
                  <a:gd name="T6" fmla="*/ 171 w 177"/>
                  <a:gd name="T7" fmla="*/ 46 h 64"/>
                  <a:gd name="T8" fmla="*/ 177 w 177"/>
                  <a:gd name="T9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7" h="64">
                    <a:moveTo>
                      <a:pt x="177" y="0"/>
                    </a:moveTo>
                    <a:lnTo>
                      <a:pt x="0" y="28"/>
                    </a:lnTo>
                    <a:lnTo>
                      <a:pt x="0" y="64"/>
                    </a:lnTo>
                    <a:lnTo>
                      <a:pt x="171" y="46"/>
                    </a:lnTo>
                    <a:lnTo>
                      <a:pt x="177" y="0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43" name="Freeform 122">
                <a:extLst>
                  <a:ext uri="{FF2B5EF4-FFF2-40B4-BE49-F238E27FC236}">
                    <a16:creationId xmlns:a16="http://schemas.microsoft.com/office/drawing/2014/main" id="{C29382F7-4614-4ABD-8B6C-EDFDE93B50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87476" y="4100513"/>
                <a:ext cx="290513" cy="82550"/>
              </a:xfrm>
              <a:custGeom>
                <a:avLst/>
                <a:gdLst>
                  <a:gd name="T0" fmla="*/ 181 w 183"/>
                  <a:gd name="T1" fmla="*/ 0 h 52"/>
                  <a:gd name="T2" fmla="*/ 0 w 183"/>
                  <a:gd name="T3" fmla="*/ 18 h 52"/>
                  <a:gd name="T4" fmla="*/ 6 w 183"/>
                  <a:gd name="T5" fmla="*/ 52 h 52"/>
                  <a:gd name="T6" fmla="*/ 183 w 183"/>
                  <a:gd name="T7" fmla="*/ 38 h 52"/>
                  <a:gd name="T8" fmla="*/ 181 w 183"/>
                  <a:gd name="T9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3" h="52">
                    <a:moveTo>
                      <a:pt x="181" y="0"/>
                    </a:moveTo>
                    <a:lnTo>
                      <a:pt x="0" y="18"/>
                    </a:lnTo>
                    <a:lnTo>
                      <a:pt x="6" y="52"/>
                    </a:lnTo>
                    <a:lnTo>
                      <a:pt x="183" y="38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44" name="Freeform 123">
                <a:extLst>
                  <a:ext uri="{FF2B5EF4-FFF2-40B4-BE49-F238E27FC236}">
                    <a16:creationId xmlns:a16="http://schemas.microsoft.com/office/drawing/2014/main" id="{CE7E3875-7BBB-4457-A572-3FBBE60B7C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35038" y="2143126"/>
                <a:ext cx="695325" cy="1376363"/>
              </a:xfrm>
              <a:custGeom>
                <a:avLst/>
                <a:gdLst>
                  <a:gd name="T0" fmla="*/ 36 w 220"/>
                  <a:gd name="T1" fmla="*/ 415 h 435"/>
                  <a:gd name="T2" fmla="*/ 19 w 220"/>
                  <a:gd name="T3" fmla="*/ 248 h 435"/>
                  <a:gd name="T4" fmla="*/ 23 w 220"/>
                  <a:gd name="T5" fmla="*/ 15 h 435"/>
                  <a:gd name="T6" fmla="*/ 138 w 220"/>
                  <a:gd name="T7" fmla="*/ 21 h 435"/>
                  <a:gd name="T8" fmla="*/ 206 w 220"/>
                  <a:gd name="T9" fmla="*/ 62 h 435"/>
                  <a:gd name="T10" fmla="*/ 214 w 220"/>
                  <a:gd name="T11" fmla="*/ 376 h 435"/>
                  <a:gd name="T12" fmla="*/ 205 w 220"/>
                  <a:gd name="T13" fmla="*/ 391 h 435"/>
                  <a:gd name="T14" fmla="*/ 36 w 220"/>
                  <a:gd name="T15" fmla="*/ 415 h 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0" h="435">
                    <a:moveTo>
                      <a:pt x="36" y="415"/>
                    </a:moveTo>
                    <a:cubicBezTo>
                      <a:pt x="32" y="402"/>
                      <a:pt x="15" y="283"/>
                      <a:pt x="19" y="248"/>
                    </a:cubicBezTo>
                    <a:cubicBezTo>
                      <a:pt x="22" y="214"/>
                      <a:pt x="0" y="32"/>
                      <a:pt x="23" y="15"/>
                    </a:cubicBezTo>
                    <a:cubicBezTo>
                      <a:pt x="41" y="0"/>
                      <a:pt x="113" y="16"/>
                      <a:pt x="138" y="21"/>
                    </a:cubicBezTo>
                    <a:cubicBezTo>
                      <a:pt x="162" y="26"/>
                      <a:pt x="198" y="47"/>
                      <a:pt x="206" y="62"/>
                    </a:cubicBezTo>
                    <a:cubicBezTo>
                      <a:pt x="220" y="89"/>
                      <a:pt x="209" y="266"/>
                      <a:pt x="214" y="376"/>
                    </a:cubicBezTo>
                    <a:cubicBezTo>
                      <a:pt x="215" y="383"/>
                      <a:pt x="214" y="391"/>
                      <a:pt x="205" y="391"/>
                    </a:cubicBezTo>
                    <a:cubicBezTo>
                      <a:pt x="135" y="391"/>
                      <a:pt x="43" y="435"/>
                      <a:pt x="36" y="415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45" name="Freeform 124">
                <a:extLst>
                  <a:ext uri="{FF2B5EF4-FFF2-40B4-BE49-F238E27FC236}">
                    <a16:creationId xmlns:a16="http://schemas.microsoft.com/office/drawing/2014/main" id="{AE2B8347-3388-42EF-B6D8-FB98ED0963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17626" y="2297113"/>
                <a:ext cx="98425" cy="1108075"/>
              </a:xfrm>
              <a:custGeom>
                <a:avLst/>
                <a:gdLst>
                  <a:gd name="T0" fmla="*/ 23 w 31"/>
                  <a:gd name="T1" fmla="*/ 350 h 350"/>
                  <a:gd name="T2" fmla="*/ 17 w 31"/>
                  <a:gd name="T3" fmla="*/ 349 h 350"/>
                  <a:gd name="T4" fmla="*/ 0 w 31"/>
                  <a:gd name="T5" fmla="*/ 2 h 350"/>
                  <a:gd name="T6" fmla="*/ 6 w 31"/>
                  <a:gd name="T7" fmla="*/ 0 h 350"/>
                  <a:gd name="T8" fmla="*/ 23 w 31"/>
                  <a:gd name="T9" fmla="*/ 35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350">
                    <a:moveTo>
                      <a:pt x="23" y="350"/>
                    </a:moveTo>
                    <a:cubicBezTo>
                      <a:pt x="17" y="349"/>
                      <a:pt x="17" y="349"/>
                      <a:pt x="17" y="349"/>
                    </a:cubicBezTo>
                    <a:cubicBezTo>
                      <a:pt x="20" y="312"/>
                      <a:pt x="25" y="124"/>
                      <a:pt x="0" y="2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1" y="123"/>
                      <a:pt x="27" y="312"/>
                      <a:pt x="23" y="350"/>
                    </a:cubicBezTo>
                    <a:close/>
                  </a:path>
                </a:pathLst>
              </a:custGeom>
              <a:solidFill>
                <a:srgbClr val="868D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46" name="Freeform 125">
                <a:extLst>
                  <a:ext uri="{FF2B5EF4-FFF2-40B4-BE49-F238E27FC236}">
                    <a16:creationId xmlns:a16="http://schemas.microsoft.com/office/drawing/2014/main" id="{8926D686-9A45-4F26-B4EE-8D670F19D6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66813" y="2179638"/>
                <a:ext cx="169863" cy="196850"/>
              </a:xfrm>
              <a:custGeom>
                <a:avLst/>
                <a:gdLst>
                  <a:gd name="T0" fmla="*/ 65 w 107"/>
                  <a:gd name="T1" fmla="*/ 124 h 124"/>
                  <a:gd name="T2" fmla="*/ 107 w 107"/>
                  <a:gd name="T3" fmla="*/ 74 h 124"/>
                  <a:gd name="T4" fmla="*/ 31 w 107"/>
                  <a:gd name="T5" fmla="*/ 4 h 124"/>
                  <a:gd name="T6" fmla="*/ 0 w 107"/>
                  <a:gd name="T7" fmla="*/ 0 h 124"/>
                  <a:gd name="T8" fmla="*/ 65 w 107"/>
                  <a:gd name="T9" fmla="*/ 12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" h="124">
                    <a:moveTo>
                      <a:pt x="65" y="124"/>
                    </a:moveTo>
                    <a:lnTo>
                      <a:pt x="107" y="74"/>
                    </a:lnTo>
                    <a:lnTo>
                      <a:pt x="31" y="4"/>
                    </a:lnTo>
                    <a:lnTo>
                      <a:pt x="0" y="0"/>
                    </a:lnTo>
                    <a:lnTo>
                      <a:pt x="65" y="1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47" name="Freeform 126">
                <a:extLst>
                  <a:ext uri="{FF2B5EF4-FFF2-40B4-BE49-F238E27FC236}">
                    <a16:creationId xmlns:a16="http://schemas.microsoft.com/office/drawing/2014/main" id="{11389341-6B20-45A0-B9B6-42E0F7D9A5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20801" y="2208213"/>
                <a:ext cx="98425" cy="168275"/>
              </a:xfrm>
              <a:custGeom>
                <a:avLst/>
                <a:gdLst>
                  <a:gd name="T0" fmla="*/ 62 w 62"/>
                  <a:gd name="T1" fmla="*/ 106 h 106"/>
                  <a:gd name="T2" fmla="*/ 0 w 62"/>
                  <a:gd name="T3" fmla="*/ 62 h 106"/>
                  <a:gd name="T4" fmla="*/ 32 w 62"/>
                  <a:gd name="T5" fmla="*/ 0 h 106"/>
                  <a:gd name="T6" fmla="*/ 56 w 62"/>
                  <a:gd name="T7" fmla="*/ 6 h 106"/>
                  <a:gd name="T8" fmla="*/ 62 w 62"/>
                  <a:gd name="T9" fmla="*/ 106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106">
                    <a:moveTo>
                      <a:pt x="62" y="106"/>
                    </a:moveTo>
                    <a:lnTo>
                      <a:pt x="0" y="62"/>
                    </a:lnTo>
                    <a:lnTo>
                      <a:pt x="32" y="0"/>
                    </a:lnTo>
                    <a:lnTo>
                      <a:pt x="56" y="6"/>
                    </a:lnTo>
                    <a:lnTo>
                      <a:pt x="62" y="10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48" name="Freeform 127">
                <a:extLst>
                  <a:ext uri="{FF2B5EF4-FFF2-40B4-BE49-F238E27FC236}">
                    <a16:creationId xmlns:a16="http://schemas.microsoft.com/office/drawing/2014/main" id="{278BCED5-48D1-4E62-A3E7-A915F64D98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35038" y="2189163"/>
                <a:ext cx="673100" cy="1346200"/>
              </a:xfrm>
              <a:custGeom>
                <a:avLst/>
                <a:gdLst>
                  <a:gd name="T0" fmla="*/ 57 w 213"/>
                  <a:gd name="T1" fmla="*/ 381 h 425"/>
                  <a:gd name="T2" fmla="*/ 38 w 213"/>
                  <a:gd name="T3" fmla="*/ 211 h 425"/>
                  <a:gd name="T4" fmla="*/ 23 w 213"/>
                  <a:gd name="T5" fmla="*/ 0 h 425"/>
                  <a:gd name="T6" fmla="*/ 23 w 213"/>
                  <a:gd name="T7" fmla="*/ 0 h 425"/>
                  <a:gd name="T8" fmla="*/ 15 w 213"/>
                  <a:gd name="T9" fmla="*/ 235 h 425"/>
                  <a:gd name="T10" fmla="*/ 33 w 213"/>
                  <a:gd name="T11" fmla="*/ 404 h 425"/>
                  <a:gd name="T12" fmla="*/ 205 w 213"/>
                  <a:gd name="T13" fmla="*/ 376 h 425"/>
                  <a:gd name="T14" fmla="*/ 213 w 213"/>
                  <a:gd name="T15" fmla="*/ 372 h 425"/>
                  <a:gd name="T16" fmla="*/ 57 w 213"/>
                  <a:gd name="T17" fmla="*/ 381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3" h="425">
                    <a:moveTo>
                      <a:pt x="57" y="381"/>
                    </a:moveTo>
                    <a:cubicBezTo>
                      <a:pt x="53" y="369"/>
                      <a:pt x="34" y="246"/>
                      <a:pt x="38" y="211"/>
                    </a:cubicBezTo>
                    <a:cubicBezTo>
                      <a:pt x="47" y="145"/>
                      <a:pt x="23" y="47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0" y="17"/>
                      <a:pt x="18" y="200"/>
                      <a:pt x="15" y="235"/>
                    </a:cubicBezTo>
                    <a:cubicBezTo>
                      <a:pt x="11" y="269"/>
                      <a:pt x="29" y="392"/>
                      <a:pt x="33" y="404"/>
                    </a:cubicBezTo>
                    <a:cubicBezTo>
                      <a:pt x="39" y="425"/>
                      <a:pt x="135" y="376"/>
                      <a:pt x="205" y="376"/>
                    </a:cubicBezTo>
                    <a:cubicBezTo>
                      <a:pt x="209" y="376"/>
                      <a:pt x="212" y="374"/>
                      <a:pt x="213" y="372"/>
                    </a:cubicBezTo>
                    <a:cubicBezTo>
                      <a:pt x="145" y="375"/>
                      <a:pt x="63" y="400"/>
                      <a:pt x="57" y="381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49" name="Freeform 128">
                <a:extLst>
                  <a:ext uri="{FF2B5EF4-FFF2-40B4-BE49-F238E27FC236}">
                    <a16:creationId xmlns:a16="http://schemas.microsoft.com/office/drawing/2014/main" id="{9E0C2466-77FF-48DF-9860-6AFA707178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93801" y="2176463"/>
                <a:ext cx="200025" cy="149225"/>
              </a:xfrm>
              <a:custGeom>
                <a:avLst/>
                <a:gdLst>
                  <a:gd name="T0" fmla="*/ 0 w 126"/>
                  <a:gd name="T1" fmla="*/ 0 h 94"/>
                  <a:gd name="T2" fmla="*/ 82 w 126"/>
                  <a:gd name="T3" fmla="*/ 94 h 94"/>
                  <a:gd name="T4" fmla="*/ 126 w 126"/>
                  <a:gd name="T5" fmla="*/ 24 h 94"/>
                  <a:gd name="T6" fmla="*/ 64 w 126"/>
                  <a:gd name="T7" fmla="*/ 6 h 94"/>
                  <a:gd name="T8" fmla="*/ 0 w 126"/>
                  <a:gd name="T9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" h="94">
                    <a:moveTo>
                      <a:pt x="0" y="0"/>
                    </a:moveTo>
                    <a:lnTo>
                      <a:pt x="82" y="94"/>
                    </a:lnTo>
                    <a:lnTo>
                      <a:pt x="126" y="24"/>
                    </a:lnTo>
                    <a:lnTo>
                      <a:pt x="64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50" name="Freeform 129">
                <a:extLst>
                  <a:ext uri="{FF2B5EF4-FFF2-40B4-BE49-F238E27FC236}">
                    <a16:creationId xmlns:a16="http://schemas.microsoft.com/office/drawing/2014/main" id="{27754F32-4BDA-4F95-95F3-806ED9D448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46238" y="2420938"/>
                <a:ext cx="312738" cy="660400"/>
              </a:xfrm>
              <a:custGeom>
                <a:avLst/>
                <a:gdLst>
                  <a:gd name="T0" fmla="*/ 91 w 99"/>
                  <a:gd name="T1" fmla="*/ 7 h 209"/>
                  <a:gd name="T2" fmla="*/ 34 w 99"/>
                  <a:gd name="T3" fmla="*/ 188 h 209"/>
                  <a:gd name="T4" fmla="*/ 2 w 99"/>
                  <a:gd name="T5" fmla="*/ 188 h 209"/>
                  <a:gd name="T6" fmla="*/ 91 w 99"/>
                  <a:gd name="T7" fmla="*/ 7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209">
                    <a:moveTo>
                      <a:pt x="91" y="7"/>
                    </a:moveTo>
                    <a:cubicBezTo>
                      <a:pt x="99" y="11"/>
                      <a:pt x="50" y="174"/>
                      <a:pt x="34" y="188"/>
                    </a:cubicBezTo>
                    <a:cubicBezTo>
                      <a:pt x="10" y="209"/>
                      <a:pt x="0" y="195"/>
                      <a:pt x="2" y="188"/>
                    </a:cubicBezTo>
                    <a:cubicBezTo>
                      <a:pt x="4" y="180"/>
                      <a:pt x="81" y="0"/>
                      <a:pt x="91" y="7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51" name="Freeform 130">
                <a:extLst>
                  <a:ext uri="{FF2B5EF4-FFF2-40B4-BE49-F238E27FC236}">
                    <a16:creationId xmlns:a16="http://schemas.microsoft.com/office/drawing/2014/main" id="{E9DE6E42-7A25-47DC-97C1-AB90121C07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38251" y="5119688"/>
                <a:ext cx="114300" cy="53975"/>
              </a:xfrm>
              <a:custGeom>
                <a:avLst/>
                <a:gdLst>
                  <a:gd name="T0" fmla="*/ 1 w 36"/>
                  <a:gd name="T1" fmla="*/ 17 h 17"/>
                  <a:gd name="T2" fmla="*/ 17 w 36"/>
                  <a:gd name="T3" fmla="*/ 0 h 17"/>
                  <a:gd name="T4" fmla="*/ 36 w 36"/>
                  <a:gd name="T5" fmla="*/ 17 h 17"/>
                  <a:gd name="T6" fmla="*/ 1 w 36"/>
                  <a:gd name="T7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" h="17">
                    <a:moveTo>
                      <a:pt x="1" y="17"/>
                    </a:moveTo>
                    <a:cubicBezTo>
                      <a:pt x="0" y="9"/>
                      <a:pt x="5" y="0"/>
                      <a:pt x="17" y="0"/>
                    </a:cubicBezTo>
                    <a:cubicBezTo>
                      <a:pt x="28" y="0"/>
                      <a:pt x="36" y="17"/>
                      <a:pt x="36" y="17"/>
                    </a:cubicBez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52" name="Freeform 131">
                <a:extLst>
                  <a:ext uri="{FF2B5EF4-FFF2-40B4-BE49-F238E27FC236}">
                    <a16:creationId xmlns:a16="http://schemas.microsoft.com/office/drawing/2014/main" id="{4754F57B-A7DF-434E-B8EF-EF18707960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68426" y="5116513"/>
                <a:ext cx="163513" cy="57150"/>
              </a:xfrm>
              <a:custGeom>
                <a:avLst/>
                <a:gdLst>
                  <a:gd name="T0" fmla="*/ 2 w 52"/>
                  <a:gd name="T1" fmla="*/ 18 h 18"/>
                  <a:gd name="T2" fmla="*/ 12 w 52"/>
                  <a:gd name="T3" fmla="*/ 2 h 18"/>
                  <a:gd name="T4" fmla="*/ 52 w 52"/>
                  <a:gd name="T5" fmla="*/ 18 h 18"/>
                  <a:gd name="T6" fmla="*/ 2 w 52"/>
                  <a:gd name="T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" h="18">
                    <a:moveTo>
                      <a:pt x="2" y="18"/>
                    </a:moveTo>
                    <a:cubicBezTo>
                      <a:pt x="1" y="10"/>
                      <a:pt x="0" y="5"/>
                      <a:pt x="12" y="2"/>
                    </a:cubicBezTo>
                    <a:cubicBezTo>
                      <a:pt x="23" y="0"/>
                      <a:pt x="52" y="18"/>
                      <a:pt x="52" y="18"/>
                    </a:cubicBez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53" name="Freeform 132">
                <a:extLst>
                  <a:ext uri="{FF2B5EF4-FFF2-40B4-BE49-F238E27FC236}">
                    <a16:creationId xmlns:a16="http://schemas.microsoft.com/office/drawing/2014/main" id="{1BA1E88D-94CF-44C1-B3F0-1B5A63BA20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60476" y="3641726"/>
                <a:ext cx="236538" cy="107950"/>
              </a:xfrm>
              <a:custGeom>
                <a:avLst/>
                <a:gdLst>
                  <a:gd name="T0" fmla="*/ 0 w 149"/>
                  <a:gd name="T1" fmla="*/ 28 h 68"/>
                  <a:gd name="T2" fmla="*/ 64 w 149"/>
                  <a:gd name="T3" fmla="*/ 68 h 68"/>
                  <a:gd name="T4" fmla="*/ 149 w 149"/>
                  <a:gd name="T5" fmla="*/ 0 h 68"/>
                  <a:gd name="T6" fmla="*/ 66 w 149"/>
                  <a:gd name="T7" fmla="*/ 26 h 68"/>
                  <a:gd name="T8" fmla="*/ 0 w 149"/>
                  <a:gd name="T9" fmla="*/ 2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" h="68">
                    <a:moveTo>
                      <a:pt x="0" y="28"/>
                    </a:moveTo>
                    <a:lnTo>
                      <a:pt x="64" y="68"/>
                    </a:lnTo>
                    <a:lnTo>
                      <a:pt x="149" y="0"/>
                    </a:lnTo>
                    <a:lnTo>
                      <a:pt x="66" y="26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54" name="Freeform 133">
                <a:extLst>
                  <a:ext uri="{FF2B5EF4-FFF2-40B4-BE49-F238E27FC236}">
                    <a16:creationId xmlns:a16="http://schemas.microsoft.com/office/drawing/2014/main" id="{0B6848C1-99CB-4E76-B751-AB7B2501CE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12851" y="2163763"/>
                <a:ext cx="161925" cy="149225"/>
              </a:xfrm>
              <a:custGeom>
                <a:avLst/>
                <a:gdLst>
                  <a:gd name="T0" fmla="*/ 0 w 102"/>
                  <a:gd name="T1" fmla="*/ 8 h 94"/>
                  <a:gd name="T2" fmla="*/ 72 w 102"/>
                  <a:gd name="T3" fmla="*/ 94 h 94"/>
                  <a:gd name="T4" fmla="*/ 102 w 102"/>
                  <a:gd name="T5" fmla="*/ 28 h 94"/>
                  <a:gd name="T6" fmla="*/ 58 w 102"/>
                  <a:gd name="T7" fmla="*/ 0 h 94"/>
                  <a:gd name="T8" fmla="*/ 0 w 102"/>
                  <a:gd name="T9" fmla="*/ 8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" h="94">
                    <a:moveTo>
                      <a:pt x="0" y="8"/>
                    </a:moveTo>
                    <a:lnTo>
                      <a:pt x="72" y="94"/>
                    </a:lnTo>
                    <a:lnTo>
                      <a:pt x="102" y="28"/>
                    </a:lnTo>
                    <a:lnTo>
                      <a:pt x="58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FAE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55" name="Freeform 134">
                <a:extLst>
                  <a:ext uri="{FF2B5EF4-FFF2-40B4-BE49-F238E27FC236}">
                    <a16:creationId xmlns:a16="http://schemas.microsoft.com/office/drawing/2014/main" id="{BB047BA0-B9B9-41FD-8225-A931B31C57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35063" y="1404938"/>
                <a:ext cx="568325" cy="668338"/>
              </a:xfrm>
              <a:custGeom>
                <a:avLst/>
                <a:gdLst>
                  <a:gd name="T0" fmla="*/ 29 w 180"/>
                  <a:gd name="T1" fmla="*/ 88 h 211"/>
                  <a:gd name="T2" fmla="*/ 109 w 180"/>
                  <a:gd name="T3" fmla="*/ 0 h 211"/>
                  <a:gd name="T4" fmla="*/ 131 w 180"/>
                  <a:gd name="T5" fmla="*/ 27 h 211"/>
                  <a:gd name="T6" fmla="*/ 165 w 180"/>
                  <a:gd name="T7" fmla="*/ 18 h 211"/>
                  <a:gd name="T8" fmla="*/ 160 w 180"/>
                  <a:gd name="T9" fmla="*/ 68 h 211"/>
                  <a:gd name="T10" fmla="*/ 170 w 180"/>
                  <a:gd name="T11" fmla="*/ 73 h 211"/>
                  <a:gd name="T12" fmla="*/ 161 w 180"/>
                  <a:gd name="T13" fmla="*/ 103 h 211"/>
                  <a:gd name="T14" fmla="*/ 135 w 180"/>
                  <a:gd name="T15" fmla="*/ 144 h 211"/>
                  <a:gd name="T16" fmla="*/ 130 w 180"/>
                  <a:gd name="T17" fmla="*/ 211 h 211"/>
                  <a:gd name="T18" fmla="*/ 29 w 180"/>
                  <a:gd name="T19" fmla="*/ 88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0" h="211">
                    <a:moveTo>
                      <a:pt x="29" y="88"/>
                    </a:moveTo>
                    <a:cubicBezTo>
                      <a:pt x="0" y="42"/>
                      <a:pt x="79" y="0"/>
                      <a:pt x="109" y="0"/>
                    </a:cubicBezTo>
                    <a:cubicBezTo>
                      <a:pt x="138" y="1"/>
                      <a:pt x="131" y="27"/>
                      <a:pt x="131" y="27"/>
                    </a:cubicBezTo>
                    <a:cubicBezTo>
                      <a:pt x="131" y="27"/>
                      <a:pt x="150" y="10"/>
                      <a:pt x="165" y="18"/>
                    </a:cubicBezTo>
                    <a:cubicBezTo>
                      <a:pt x="180" y="25"/>
                      <a:pt x="160" y="68"/>
                      <a:pt x="160" y="68"/>
                    </a:cubicBezTo>
                    <a:cubicBezTo>
                      <a:pt x="160" y="68"/>
                      <a:pt x="168" y="60"/>
                      <a:pt x="170" y="73"/>
                    </a:cubicBezTo>
                    <a:cubicBezTo>
                      <a:pt x="172" y="85"/>
                      <a:pt x="161" y="103"/>
                      <a:pt x="161" y="103"/>
                    </a:cubicBezTo>
                    <a:cubicBezTo>
                      <a:pt x="161" y="103"/>
                      <a:pt x="158" y="132"/>
                      <a:pt x="135" y="144"/>
                    </a:cubicBezTo>
                    <a:cubicBezTo>
                      <a:pt x="106" y="159"/>
                      <a:pt x="130" y="211"/>
                      <a:pt x="130" y="211"/>
                    </a:cubicBezTo>
                    <a:lnTo>
                      <a:pt x="29" y="88"/>
                    </a:ln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88" name="Freeform 135">
                <a:extLst>
                  <a:ext uri="{FF2B5EF4-FFF2-40B4-BE49-F238E27FC236}">
                    <a16:creationId xmlns:a16="http://schemas.microsoft.com/office/drawing/2014/main" id="{91DFF602-9775-4131-ADCF-4BAA41766B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66813" y="1452563"/>
                <a:ext cx="438150" cy="620713"/>
              </a:xfrm>
              <a:custGeom>
                <a:avLst/>
                <a:gdLst>
                  <a:gd name="T0" fmla="*/ 125 w 139"/>
                  <a:gd name="T1" fmla="*/ 129 h 196"/>
                  <a:gd name="T2" fmla="*/ 139 w 139"/>
                  <a:gd name="T3" fmla="*/ 117 h 196"/>
                  <a:gd name="T4" fmla="*/ 54 w 139"/>
                  <a:gd name="T5" fmla="*/ 63 h 196"/>
                  <a:gd name="T6" fmla="*/ 54 w 139"/>
                  <a:gd name="T7" fmla="*/ 0 h 196"/>
                  <a:gd name="T8" fmla="*/ 19 w 139"/>
                  <a:gd name="T9" fmla="*/ 73 h 196"/>
                  <a:gd name="T10" fmla="*/ 120 w 139"/>
                  <a:gd name="T11" fmla="*/ 196 h 196"/>
                  <a:gd name="T12" fmla="*/ 125 w 139"/>
                  <a:gd name="T13" fmla="*/ 129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9" h="196">
                    <a:moveTo>
                      <a:pt x="125" y="129"/>
                    </a:moveTo>
                    <a:cubicBezTo>
                      <a:pt x="131" y="126"/>
                      <a:pt x="136" y="121"/>
                      <a:pt x="139" y="117"/>
                    </a:cubicBezTo>
                    <a:cubicBezTo>
                      <a:pt x="106" y="127"/>
                      <a:pt x="68" y="104"/>
                      <a:pt x="54" y="63"/>
                    </a:cubicBezTo>
                    <a:cubicBezTo>
                      <a:pt x="46" y="41"/>
                      <a:pt x="47" y="19"/>
                      <a:pt x="54" y="0"/>
                    </a:cubicBezTo>
                    <a:cubicBezTo>
                      <a:pt x="26" y="16"/>
                      <a:pt x="0" y="44"/>
                      <a:pt x="19" y="73"/>
                    </a:cubicBezTo>
                    <a:cubicBezTo>
                      <a:pt x="120" y="196"/>
                      <a:pt x="120" y="196"/>
                      <a:pt x="120" y="196"/>
                    </a:cubicBezTo>
                    <a:cubicBezTo>
                      <a:pt x="120" y="196"/>
                      <a:pt x="96" y="144"/>
                      <a:pt x="125" y="129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89" name="Freeform 136">
                <a:extLst>
                  <a:ext uri="{FF2B5EF4-FFF2-40B4-BE49-F238E27FC236}">
                    <a16:creationId xmlns:a16="http://schemas.microsoft.com/office/drawing/2014/main" id="{00C9A724-915A-4F38-8DC6-6C27BB5580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06501" y="1601788"/>
                <a:ext cx="414338" cy="590550"/>
              </a:xfrm>
              <a:custGeom>
                <a:avLst/>
                <a:gdLst>
                  <a:gd name="T0" fmla="*/ 9 w 131"/>
                  <a:gd name="T1" fmla="*/ 91 h 187"/>
                  <a:gd name="T2" fmla="*/ 17 w 131"/>
                  <a:gd name="T3" fmla="*/ 154 h 187"/>
                  <a:gd name="T4" fmla="*/ 90 w 131"/>
                  <a:gd name="T5" fmla="*/ 187 h 187"/>
                  <a:gd name="T6" fmla="*/ 116 w 131"/>
                  <a:gd name="T7" fmla="*/ 107 h 187"/>
                  <a:gd name="T8" fmla="*/ 130 w 131"/>
                  <a:gd name="T9" fmla="*/ 64 h 187"/>
                  <a:gd name="T10" fmla="*/ 98 w 131"/>
                  <a:gd name="T11" fmla="*/ 3 h 187"/>
                  <a:gd name="T12" fmla="*/ 9 w 131"/>
                  <a:gd name="T13" fmla="*/ 91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1" h="187">
                    <a:moveTo>
                      <a:pt x="9" y="91"/>
                    </a:moveTo>
                    <a:cubicBezTo>
                      <a:pt x="9" y="91"/>
                      <a:pt x="6" y="146"/>
                      <a:pt x="17" y="154"/>
                    </a:cubicBezTo>
                    <a:cubicBezTo>
                      <a:pt x="28" y="163"/>
                      <a:pt x="55" y="181"/>
                      <a:pt x="90" y="187"/>
                    </a:cubicBezTo>
                    <a:cubicBezTo>
                      <a:pt x="90" y="187"/>
                      <a:pt x="120" y="130"/>
                      <a:pt x="116" y="107"/>
                    </a:cubicBezTo>
                    <a:cubicBezTo>
                      <a:pt x="111" y="76"/>
                      <a:pt x="131" y="82"/>
                      <a:pt x="130" y="64"/>
                    </a:cubicBezTo>
                    <a:cubicBezTo>
                      <a:pt x="130" y="60"/>
                      <a:pt x="116" y="4"/>
                      <a:pt x="98" y="3"/>
                    </a:cubicBezTo>
                    <a:cubicBezTo>
                      <a:pt x="60" y="0"/>
                      <a:pt x="0" y="26"/>
                      <a:pt x="9" y="91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90" name="Freeform 137">
                <a:extLst>
                  <a:ext uri="{FF2B5EF4-FFF2-40B4-BE49-F238E27FC236}">
                    <a16:creationId xmlns:a16="http://schemas.microsoft.com/office/drawing/2014/main" id="{8C7E270A-0A2B-403A-9EFB-445F5EC4D7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55688" y="1544638"/>
                <a:ext cx="350838" cy="446088"/>
              </a:xfrm>
              <a:custGeom>
                <a:avLst/>
                <a:gdLst>
                  <a:gd name="T0" fmla="*/ 57 w 111"/>
                  <a:gd name="T1" fmla="*/ 141 h 141"/>
                  <a:gd name="T2" fmla="*/ 71 w 111"/>
                  <a:gd name="T3" fmla="*/ 15 h 141"/>
                  <a:gd name="T4" fmla="*/ 57 w 111"/>
                  <a:gd name="T5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1" h="141">
                    <a:moveTo>
                      <a:pt x="57" y="141"/>
                    </a:moveTo>
                    <a:cubicBezTo>
                      <a:pt x="37" y="105"/>
                      <a:pt x="0" y="43"/>
                      <a:pt x="71" y="15"/>
                    </a:cubicBezTo>
                    <a:cubicBezTo>
                      <a:pt x="111" y="0"/>
                      <a:pt x="57" y="141"/>
                      <a:pt x="57" y="141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91" name="Freeform 138">
                <a:extLst>
                  <a:ext uri="{FF2B5EF4-FFF2-40B4-BE49-F238E27FC236}">
                    <a16:creationId xmlns:a16="http://schemas.microsoft.com/office/drawing/2014/main" id="{0097D9EB-2D9B-4301-94C0-E6C312F243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57288" y="1825626"/>
                <a:ext cx="103188" cy="174625"/>
              </a:xfrm>
              <a:custGeom>
                <a:avLst/>
                <a:gdLst>
                  <a:gd name="T0" fmla="*/ 1 w 33"/>
                  <a:gd name="T1" fmla="*/ 17 h 55"/>
                  <a:gd name="T2" fmla="*/ 32 w 33"/>
                  <a:gd name="T3" fmla="*/ 17 h 55"/>
                  <a:gd name="T4" fmla="*/ 25 w 33"/>
                  <a:gd name="T5" fmla="*/ 51 h 55"/>
                  <a:gd name="T6" fmla="*/ 1 w 33"/>
                  <a:gd name="T7" fmla="*/ 1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55">
                    <a:moveTo>
                      <a:pt x="1" y="17"/>
                    </a:moveTo>
                    <a:cubicBezTo>
                      <a:pt x="3" y="0"/>
                      <a:pt x="31" y="1"/>
                      <a:pt x="32" y="17"/>
                    </a:cubicBezTo>
                    <a:cubicBezTo>
                      <a:pt x="33" y="33"/>
                      <a:pt x="33" y="55"/>
                      <a:pt x="25" y="51"/>
                    </a:cubicBezTo>
                    <a:cubicBezTo>
                      <a:pt x="17" y="48"/>
                      <a:pt x="0" y="35"/>
                      <a:pt x="1" y="17"/>
                    </a:cubicBezTo>
                    <a:close/>
                  </a:path>
                </a:pathLst>
              </a:custGeom>
              <a:solidFill>
                <a:srgbClr val="FFC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92" name="Freeform 139">
                <a:extLst>
                  <a:ext uri="{FF2B5EF4-FFF2-40B4-BE49-F238E27FC236}">
                    <a16:creationId xmlns:a16="http://schemas.microsoft.com/office/drawing/2014/main" id="{EC9E979D-0861-40DB-AE3B-4D693F2A99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69988" y="1854201"/>
                <a:ext cx="68263" cy="111125"/>
              </a:xfrm>
              <a:custGeom>
                <a:avLst/>
                <a:gdLst>
                  <a:gd name="T0" fmla="*/ 1 w 22"/>
                  <a:gd name="T1" fmla="*/ 11 h 35"/>
                  <a:gd name="T2" fmla="*/ 21 w 22"/>
                  <a:gd name="T3" fmla="*/ 11 h 35"/>
                  <a:gd name="T4" fmla="*/ 17 w 22"/>
                  <a:gd name="T5" fmla="*/ 33 h 35"/>
                  <a:gd name="T6" fmla="*/ 1 w 22"/>
                  <a:gd name="T7" fmla="*/ 1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" h="35">
                    <a:moveTo>
                      <a:pt x="1" y="11"/>
                    </a:moveTo>
                    <a:cubicBezTo>
                      <a:pt x="2" y="0"/>
                      <a:pt x="21" y="0"/>
                      <a:pt x="21" y="11"/>
                    </a:cubicBezTo>
                    <a:cubicBezTo>
                      <a:pt x="22" y="21"/>
                      <a:pt x="22" y="35"/>
                      <a:pt x="17" y="33"/>
                    </a:cubicBezTo>
                    <a:cubicBezTo>
                      <a:pt x="12" y="31"/>
                      <a:pt x="0" y="22"/>
                      <a:pt x="1" y="11"/>
                    </a:cubicBezTo>
                    <a:close/>
                  </a:path>
                </a:pathLst>
              </a:custGeom>
              <a:solidFill>
                <a:srgbClr val="EF8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93" name="Freeform 140">
                <a:extLst>
                  <a:ext uri="{FF2B5EF4-FFF2-40B4-BE49-F238E27FC236}">
                    <a16:creationId xmlns:a16="http://schemas.microsoft.com/office/drawing/2014/main" id="{D1204CE9-DF27-450F-A841-69805FE2E6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96976" y="1905001"/>
                <a:ext cx="38100" cy="63500"/>
              </a:xfrm>
              <a:custGeom>
                <a:avLst/>
                <a:gdLst>
                  <a:gd name="T0" fmla="*/ 1 w 12"/>
                  <a:gd name="T1" fmla="*/ 6 h 20"/>
                  <a:gd name="T2" fmla="*/ 12 w 12"/>
                  <a:gd name="T3" fmla="*/ 6 h 20"/>
                  <a:gd name="T4" fmla="*/ 9 w 12"/>
                  <a:gd name="T5" fmla="*/ 18 h 20"/>
                  <a:gd name="T6" fmla="*/ 1 w 12"/>
                  <a:gd name="T7" fmla="*/ 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20">
                    <a:moveTo>
                      <a:pt x="1" y="6"/>
                    </a:moveTo>
                    <a:cubicBezTo>
                      <a:pt x="1" y="0"/>
                      <a:pt x="11" y="0"/>
                      <a:pt x="12" y="6"/>
                    </a:cubicBezTo>
                    <a:cubicBezTo>
                      <a:pt x="12" y="12"/>
                      <a:pt x="12" y="20"/>
                      <a:pt x="9" y="18"/>
                    </a:cubicBezTo>
                    <a:cubicBezTo>
                      <a:pt x="6" y="17"/>
                      <a:pt x="0" y="13"/>
                      <a:pt x="1" y="6"/>
                    </a:cubicBezTo>
                    <a:close/>
                  </a:path>
                </a:pathLst>
              </a:custGeom>
              <a:solidFill>
                <a:srgbClr val="FFC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94" name="Freeform 141">
                <a:extLst>
                  <a:ext uri="{FF2B5EF4-FFF2-40B4-BE49-F238E27FC236}">
                    <a16:creationId xmlns:a16="http://schemas.microsoft.com/office/drawing/2014/main" id="{B23E2DBA-7FA7-4D08-A3E7-381F65A164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81101" y="1563688"/>
                <a:ext cx="215900" cy="411163"/>
              </a:xfrm>
              <a:custGeom>
                <a:avLst/>
                <a:gdLst>
                  <a:gd name="T0" fmla="*/ 24 w 68"/>
                  <a:gd name="T1" fmla="*/ 129 h 130"/>
                  <a:gd name="T2" fmla="*/ 21 w 68"/>
                  <a:gd name="T3" fmla="*/ 90 h 130"/>
                  <a:gd name="T4" fmla="*/ 38 w 68"/>
                  <a:gd name="T5" fmla="*/ 19 h 130"/>
                  <a:gd name="T6" fmla="*/ 33 w 68"/>
                  <a:gd name="T7" fmla="*/ 130 h 130"/>
                  <a:gd name="T8" fmla="*/ 24 w 68"/>
                  <a:gd name="T9" fmla="*/ 129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130">
                    <a:moveTo>
                      <a:pt x="24" y="129"/>
                    </a:moveTo>
                    <a:cubicBezTo>
                      <a:pt x="24" y="129"/>
                      <a:pt x="28" y="92"/>
                      <a:pt x="21" y="90"/>
                    </a:cubicBezTo>
                    <a:cubicBezTo>
                      <a:pt x="21" y="90"/>
                      <a:pt x="0" y="29"/>
                      <a:pt x="38" y="19"/>
                    </a:cubicBezTo>
                    <a:cubicBezTo>
                      <a:pt x="38" y="19"/>
                      <a:pt x="68" y="0"/>
                      <a:pt x="33" y="130"/>
                    </a:cubicBezTo>
                    <a:lnTo>
                      <a:pt x="24" y="129"/>
                    </a:ln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95" name="Freeform 142">
                <a:extLst>
                  <a:ext uri="{FF2B5EF4-FFF2-40B4-BE49-F238E27FC236}">
                    <a16:creationId xmlns:a16="http://schemas.microsoft.com/office/drawing/2014/main" id="{70C5C305-9274-4C49-B54C-B3C7995D13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54151" y="1825626"/>
                <a:ext cx="93663" cy="254000"/>
              </a:xfrm>
              <a:custGeom>
                <a:avLst/>
                <a:gdLst>
                  <a:gd name="T0" fmla="*/ 25 w 30"/>
                  <a:gd name="T1" fmla="*/ 8 h 80"/>
                  <a:gd name="T2" fmla="*/ 27 w 30"/>
                  <a:gd name="T3" fmla="*/ 77 h 80"/>
                  <a:gd name="T4" fmla="*/ 0 w 30"/>
                  <a:gd name="T5" fmla="*/ 69 h 80"/>
                  <a:gd name="T6" fmla="*/ 25 w 30"/>
                  <a:gd name="T7" fmla="*/ 8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" h="80">
                    <a:moveTo>
                      <a:pt x="25" y="8"/>
                    </a:moveTo>
                    <a:cubicBezTo>
                      <a:pt x="22" y="27"/>
                      <a:pt x="30" y="74"/>
                      <a:pt x="27" y="77"/>
                    </a:cubicBezTo>
                    <a:cubicBezTo>
                      <a:pt x="24" y="80"/>
                      <a:pt x="0" y="69"/>
                      <a:pt x="0" y="69"/>
                    </a:cubicBezTo>
                    <a:cubicBezTo>
                      <a:pt x="0" y="69"/>
                      <a:pt x="27" y="0"/>
                      <a:pt x="25" y="8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96" name="Freeform 143">
                <a:extLst>
                  <a:ext uri="{FF2B5EF4-FFF2-40B4-BE49-F238E27FC236}">
                    <a16:creationId xmlns:a16="http://schemas.microsoft.com/office/drawing/2014/main" id="{BA7B9B98-46ED-4907-AE06-5EC7F29600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19238" y="1449388"/>
                <a:ext cx="127000" cy="142875"/>
              </a:xfrm>
              <a:custGeom>
                <a:avLst/>
                <a:gdLst>
                  <a:gd name="T0" fmla="*/ 3 w 40"/>
                  <a:gd name="T1" fmla="*/ 45 h 45"/>
                  <a:gd name="T2" fmla="*/ 10 w 40"/>
                  <a:gd name="T3" fmla="*/ 12 h 45"/>
                  <a:gd name="T4" fmla="*/ 40 w 40"/>
                  <a:gd name="T5" fmla="*/ 2 h 45"/>
                  <a:gd name="T6" fmla="*/ 3 w 40"/>
                  <a:gd name="T7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" h="45">
                    <a:moveTo>
                      <a:pt x="3" y="45"/>
                    </a:moveTo>
                    <a:cubicBezTo>
                      <a:pt x="0" y="32"/>
                      <a:pt x="1" y="21"/>
                      <a:pt x="10" y="12"/>
                    </a:cubicBezTo>
                    <a:cubicBezTo>
                      <a:pt x="20" y="3"/>
                      <a:pt x="35" y="0"/>
                      <a:pt x="40" y="2"/>
                    </a:cubicBezTo>
                    <a:cubicBezTo>
                      <a:pt x="18" y="12"/>
                      <a:pt x="9" y="23"/>
                      <a:pt x="3" y="45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97" name="Freeform 144">
                <a:extLst>
                  <a:ext uri="{FF2B5EF4-FFF2-40B4-BE49-F238E27FC236}">
                    <a16:creationId xmlns:a16="http://schemas.microsoft.com/office/drawing/2014/main" id="{5924B38C-B0B0-4A9F-874A-AD0B4E0D95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38326" y="2363788"/>
                <a:ext cx="95250" cy="139700"/>
              </a:xfrm>
              <a:custGeom>
                <a:avLst/>
                <a:gdLst>
                  <a:gd name="T0" fmla="*/ 30 w 30"/>
                  <a:gd name="T1" fmla="*/ 12 h 44"/>
                  <a:gd name="T2" fmla="*/ 5 w 30"/>
                  <a:gd name="T3" fmla="*/ 6 h 44"/>
                  <a:gd name="T4" fmla="*/ 13 w 30"/>
                  <a:gd name="T5" fmla="*/ 44 h 44"/>
                  <a:gd name="T6" fmla="*/ 30 w 30"/>
                  <a:gd name="T7" fmla="*/ 12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" h="44">
                    <a:moveTo>
                      <a:pt x="30" y="12"/>
                    </a:moveTo>
                    <a:cubicBezTo>
                      <a:pt x="12" y="18"/>
                      <a:pt x="10" y="0"/>
                      <a:pt x="5" y="6"/>
                    </a:cubicBezTo>
                    <a:cubicBezTo>
                      <a:pt x="0" y="11"/>
                      <a:pt x="13" y="44"/>
                      <a:pt x="13" y="44"/>
                    </a:cubicBezTo>
                    <a:lnTo>
                      <a:pt x="30" y="12"/>
                    </a:lnTo>
                    <a:close/>
                  </a:path>
                </a:pathLst>
              </a:custGeom>
              <a:solidFill>
                <a:srgbClr val="F7A2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98" name="Freeform 145">
                <a:extLst>
                  <a:ext uri="{FF2B5EF4-FFF2-40B4-BE49-F238E27FC236}">
                    <a16:creationId xmlns:a16="http://schemas.microsoft.com/office/drawing/2014/main" id="{9D8A0559-5285-4441-ABAE-D7837B2650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55726" y="3430588"/>
                <a:ext cx="63500" cy="50800"/>
              </a:xfrm>
              <a:custGeom>
                <a:avLst/>
                <a:gdLst>
                  <a:gd name="T0" fmla="*/ 40 w 40"/>
                  <a:gd name="T1" fmla="*/ 0 h 32"/>
                  <a:gd name="T2" fmla="*/ 2 w 40"/>
                  <a:gd name="T3" fmla="*/ 6 h 32"/>
                  <a:gd name="T4" fmla="*/ 0 w 40"/>
                  <a:gd name="T5" fmla="*/ 32 h 32"/>
                  <a:gd name="T6" fmla="*/ 38 w 40"/>
                  <a:gd name="T7" fmla="*/ 26 h 32"/>
                  <a:gd name="T8" fmla="*/ 40 w 40"/>
                  <a:gd name="T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2">
                    <a:moveTo>
                      <a:pt x="40" y="0"/>
                    </a:moveTo>
                    <a:lnTo>
                      <a:pt x="2" y="6"/>
                    </a:lnTo>
                    <a:lnTo>
                      <a:pt x="0" y="32"/>
                    </a:lnTo>
                    <a:lnTo>
                      <a:pt x="38" y="26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99" name="Freeform 146">
                <a:extLst>
                  <a:ext uri="{FF2B5EF4-FFF2-40B4-BE49-F238E27FC236}">
                    <a16:creationId xmlns:a16="http://schemas.microsoft.com/office/drawing/2014/main" id="{BD753F7A-1E24-47B9-B5D6-8C6DAEDC96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01751" y="3440113"/>
                <a:ext cx="31750" cy="227013"/>
              </a:xfrm>
              <a:custGeom>
                <a:avLst/>
                <a:gdLst>
                  <a:gd name="T0" fmla="*/ 14 w 20"/>
                  <a:gd name="T1" fmla="*/ 143 h 143"/>
                  <a:gd name="T2" fmla="*/ 0 w 20"/>
                  <a:gd name="T3" fmla="*/ 14 h 143"/>
                  <a:gd name="T4" fmla="*/ 20 w 20"/>
                  <a:gd name="T5" fmla="*/ 0 h 143"/>
                  <a:gd name="T6" fmla="*/ 20 w 20"/>
                  <a:gd name="T7" fmla="*/ 143 h 143"/>
                  <a:gd name="T8" fmla="*/ 14 w 2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143">
                    <a:moveTo>
                      <a:pt x="14" y="143"/>
                    </a:moveTo>
                    <a:lnTo>
                      <a:pt x="0" y="14"/>
                    </a:lnTo>
                    <a:lnTo>
                      <a:pt x="20" y="0"/>
                    </a:lnTo>
                    <a:lnTo>
                      <a:pt x="20" y="143"/>
                    </a:lnTo>
                    <a:lnTo>
                      <a:pt x="14" y="143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00" name="Freeform 147">
                <a:extLst>
                  <a:ext uri="{FF2B5EF4-FFF2-40B4-BE49-F238E27FC236}">
                    <a16:creationId xmlns:a16="http://schemas.microsoft.com/office/drawing/2014/main" id="{F0E69DF7-E660-494B-93C6-AAAC80F230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19188" y="2605088"/>
                <a:ext cx="147638" cy="100013"/>
              </a:xfrm>
              <a:custGeom>
                <a:avLst/>
                <a:gdLst>
                  <a:gd name="T0" fmla="*/ 0 w 93"/>
                  <a:gd name="T1" fmla="*/ 0 h 63"/>
                  <a:gd name="T2" fmla="*/ 8 w 93"/>
                  <a:gd name="T3" fmla="*/ 35 h 63"/>
                  <a:gd name="T4" fmla="*/ 69 w 93"/>
                  <a:gd name="T5" fmla="*/ 63 h 63"/>
                  <a:gd name="T6" fmla="*/ 93 w 93"/>
                  <a:gd name="T7" fmla="*/ 43 h 63"/>
                  <a:gd name="T8" fmla="*/ 89 w 93"/>
                  <a:gd name="T9" fmla="*/ 2 h 63"/>
                  <a:gd name="T10" fmla="*/ 0 w 93"/>
                  <a:gd name="T11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3" h="63">
                    <a:moveTo>
                      <a:pt x="0" y="0"/>
                    </a:moveTo>
                    <a:lnTo>
                      <a:pt x="8" y="35"/>
                    </a:lnTo>
                    <a:lnTo>
                      <a:pt x="69" y="63"/>
                    </a:lnTo>
                    <a:lnTo>
                      <a:pt x="93" y="43"/>
                    </a:lnTo>
                    <a:lnTo>
                      <a:pt x="89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68D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01" name="Freeform 148">
                <a:extLst>
                  <a:ext uri="{FF2B5EF4-FFF2-40B4-BE49-F238E27FC236}">
                    <a16:creationId xmlns:a16="http://schemas.microsoft.com/office/drawing/2014/main" id="{F8CD6E3B-AEFC-4BD5-9B43-696454E2D7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09701" y="2605088"/>
                <a:ext cx="144463" cy="100013"/>
              </a:xfrm>
              <a:custGeom>
                <a:avLst/>
                <a:gdLst>
                  <a:gd name="T0" fmla="*/ 0 w 91"/>
                  <a:gd name="T1" fmla="*/ 0 h 63"/>
                  <a:gd name="T2" fmla="*/ 6 w 91"/>
                  <a:gd name="T3" fmla="*/ 35 h 63"/>
                  <a:gd name="T4" fmla="*/ 67 w 91"/>
                  <a:gd name="T5" fmla="*/ 63 h 63"/>
                  <a:gd name="T6" fmla="*/ 91 w 91"/>
                  <a:gd name="T7" fmla="*/ 43 h 63"/>
                  <a:gd name="T8" fmla="*/ 87 w 91"/>
                  <a:gd name="T9" fmla="*/ 2 h 63"/>
                  <a:gd name="T10" fmla="*/ 0 w 91"/>
                  <a:gd name="T11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1" h="63">
                    <a:moveTo>
                      <a:pt x="0" y="0"/>
                    </a:moveTo>
                    <a:lnTo>
                      <a:pt x="6" y="35"/>
                    </a:lnTo>
                    <a:lnTo>
                      <a:pt x="67" y="63"/>
                    </a:lnTo>
                    <a:lnTo>
                      <a:pt x="91" y="43"/>
                    </a:lnTo>
                    <a:lnTo>
                      <a:pt x="87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68D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02" name="Freeform 149">
                <a:extLst>
                  <a:ext uri="{FF2B5EF4-FFF2-40B4-BE49-F238E27FC236}">
                    <a16:creationId xmlns:a16="http://schemas.microsoft.com/office/drawing/2014/main" id="{0F3DB481-06DD-4C76-86A6-EEA99AC4C6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47851" y="2366963"/>
                <a:ext cx="69850" cy="57150"/>
              </a:xfrm>
              <a:custGeom>
                <a:avLst/>
                <a:gdLst>
                  <a:gd name="T0" fmla="*/ 21 w 22"/>
                  <a:gd name="T1" fmla="*/ 16 h 18"/>
                  <a:gd name="T2" fmla="*/ 15 w 22"/>
                  <a:gd name="T3" fmla="*/ 5 h 18"/>
                  <a:gd name="T4" fmla="*/ 2 w 22"/>
                  <a:gd name="T5" fmla="*/ 3 h 18"/>
                  <a:gd name="T6" fmla="*/ 8 w 22"/>
                  <a:gd name="T7" fmla="*/ 14 h 18"/>
                  <a:gd name="T8" fmla="*/ 21 w 22"/>
                  <a:gd name="T9" fmla="*/ 1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8">
                    <a:moveTo>
                      <a:pt x="21" y="16"/>
                    </a:moveTo>
                    <a:cubicBezTo>
                      <a:pt x="22" y="13"/>
                      <a:pt x="20" y="9"/>
                      <a:pt x="15" y="5"/>
                    </a:cubicBezTo>
                    <a:cubicBezTo>
                      <a:pt x="9" y="1"/>
                      <a:pt x="4" y="0"/>
                      <a:pt x="2" y="3"/>
                    </a:cubicBezTo>
                    <a:cubicBezTo>
                      <a:pt x="0" y="5"/>
                      <a:pt x="3" y="10"/>
                      <a:pt x="8" y="14"/>
                    </a:cubicBezTo>
                    <a:cubicBezTo>
                      <a:pt x="13" y="17"/>
                      <a:pt x="19" y="18"/>
                      <a:pt x="21" y="16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03" name="Freeform 150">
                <a:extLst>
                  <a:ext uri="{FF2B5EF4-FFF2-40B4-BE49-F238E27FC236}">
                    <a16:creationId xmlns:a16="http://schemas.microsoft.com/office/drawing/2014/main" id="{FDB17EE9-38EE-4408-A03B-B674A06713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54201" y="2395538"/>
                <a:ext cx="136525" cy="177800"/>
              </a:xfrm>
              <a:custGeom>
                <a:avLst/>
                <a:gdLst>
                  <a:gd name="T0" fmla="*/ 18 w 43"/>
                  <a:gd name="T1" fmla="*/ 12 h 56"/>
                  <a:gd name="T2" fmla="*/ 0 w 43"/>
                  <a:gd name="T3" fmla="*/ 8 h 56"/>
                  <a:gd name="T4" fmla="*/ 7 w 43"/>
                  <a:gd name="T5" fmla="*/ 41 h 56"/>
                  <a:gd name="T6" fmla="*/ 18 w 43"/>
                  <a:gd name="T7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56">
                    <a:moveTo>
                      <a:pt x="18" y="12"/>
                    </a:moveTo>
                    <a:cubicBezTo>
                      <a:pt x="8" y="11"/>
                      <a:pt x="0" y="0"/>
                      <a:pt x="0" y="8"/>
                    </a:cubicBezTo>
                    <a:cubicBezTo>
                      <a:pt x="0" y="17"/>
                      <a:pt x="7" y="33"/>
                      <a:pt x="7" y="41"/>
                    </a:cubicBezTo>
                    <a:cubicBezTo>
                      <a:pt x="6" y="56"/>
                      <a:pt x="43" y="13"/>
                      <a:pt x="18" y="12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06" name="Freeform 151">
                <a:extLst>
                  <a:ext uri="{FF2B5EF4-FFF2-40B4-BE49-F238E27FC236}">
                    <a16:creationId xmlns:a16="http://schemas.microsoft.com/office/drawing/2014/main" id="{4C44CFD9-6751-4419-BF06-2073A5530D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82776" y="2338388"/>
                <a:ext cx="34925" cy="50800"/>
              </a:xfrm>
              <a:custGeom>
                <a:avLst/>
                <a:gdLst>
                  <a:gd name="T0" fmla="*/ 10 w 11"/>
                  <a:gd name="T1" fmla="*/ 9 h 16"/>
                  <a:gd name="T2" fmla="*/ 8 w 11"/>
                  <a:gd name="T3" fmla="*/ 1 h 16"/>
                  <a:gd name="T4" fmla="*/ 1 w 11"/>
                  <a:gd name="T5" fmla="*/ 6 h 16"/>
                  <a:gd name="T6" fmla="*/ 3 w 11"/>
                  <a:gd name="T7" fmla="*/ 15 h 16"/>
                  <a:gd name="T8" fmla="*/ 10 w 11"/>
                  <a:gd name="T9" fmla="*/ 9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6">
                    <a:moveTo>
                      <a:pt x="10" y="9"/>
                    </a:moveTo>
                    <a:cubicBezTo>
                      <a:pt x="11" y="6"/>
                      <a:pt x="10" y="2"/>
                      <a:pt x="8" y="1"/>
                    </a:cubicBezTo>
                    <a:cubicBezTo>
                      <a:pt x="6" y="0"/>
                      <a:pt x="3" y="3"/>
                      <a:pt x="1" y="6"/>
                    </a:cubicBezTo>
                    <a:cubicBezTo>
                      <a:pt x="0" y="10"/>
                      <a:pt x="1" y="14"/>
                      <a:pt x="3" y="15"/>
                    </a:cubicBezTo>
                    <a:cubicBezTo>
                      <a:pt x="5" y="16"/>
                      <a:pt x="8" y="13"/>
                      <a:pt x="10" y="9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94" name="Freeform 199">
                <a:extLst>
                  <a:ext uri="{FF2B5EF4-FFF2-40B4-BE49-F238E27FC236}">
                    <a16:creationId xmlns:a16="http://schemas.microsoft.com/office/drawing/2014/main" id="{145F8243-FFBE-484F-9DB1-7CB4FEDF89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71676" y="2192338"/>
                <a:ext cx="114300" cy="190500"/>
              </a:xfrm>
              <a:custGeom>
                <a:avLst/>
                <a:gdLst>
                  <a:gd name="T0" fmla="*/ 0 w 72"/>
                  <a:gd name="T1" fmla="*/ 120 h 120"/>
                  <a:gd name="T2" fmla="*/ 72 w 72"/>
                  <a:gd name="T3" fmla="*/ 0 h 120"/>
                  <a:gd name="T4" fmla="*/ 68 w 72"/>
                  <a:gd name="T5" fmla="*/ 84 h 120"/>
                  <a:gd name="T6" fmla="*/ 0 w 72"/>
                  <a:gd name="T7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" h="120">
                    <a:moveTo>
                      <a:pt x="0" y="120"/>
                    </a:moveTo>
                    <a:lnTo>
                      <a:pt x="72" y="0"/>
                    </a:lnTo>
                    <a:lnTo>
                      <a:pt x="68" y="84"/>
                    </a:lnTo>
                    <a:lnTo>
                      <a:pt x="0" y="120"/>
                    </a:lnTo>
                    <a:close/>
                  </a:path>
                </a:pathLst>
              </a:custGeom>
              <a:solidFill>
                <a:srgbClr val="D6AA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95" name="Freeform 200">
                <a:extLst>
                  <a:ext uri="{FF2B5EF4-FFF2-40B4-BE49-F238E27FC236}">
                    <a16:creationId xmlns:a16="http://schemas.microsoft.com/office/drawing/2014/main" id="{A509827D-033C-4977-AEBF-87E200B6B2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36713" y="2230438"/>
                <a:ext cx="619125" cy="398463"/>
              </a:xfrm>
              <a:custGeom>
                <a:avLst/>
                <a:gdLst>
                  <a:gd name="T0" fmla="*/ 390 w 390"/>
                  <a:gd name="T1" fmla="*/ 28 h 251"/>
                  <a:gd name="T2" fmla="*/ 334 w 390"/>
                  <a:gd name="T3" fmla="*/ 0 h 251"/>
                  <a:gd name="T4" fmla="*/ 223 w 390"/>
                  <a:gd name="T5" fmla="*/ 82 h 251"/>
                  <a:gd name="T6" fmla="*/ 28 w 390"/>
                  <a:gd name="T7" fmla="*/ 12 h 251"/>
                  <a:gd name="T8" fmla="*/ 0 w 390"/>
                  <a:gd name="T9" fmla="*/ 40 h 251"/>
                  <a:gd name="T10" fmla="*/ 189 w 390"/>
                  <a:gd name="T11" fmla="*/ 251 h 251"/>
                  <a:gd name="T12" fmla="*/ 390 w 390"/>
                  <a:gd name="T13" fmla="*/ 28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0" h="251">
                    <a:moveTo>
                      <a:pt x="390" y="28"/>
                    </a:moveTo>
                    <a:lnTo>
                      <a:pt x="334" y="0"/>
                    </a:lnTo>
                    <a:lnTo>
                      <a:pt x="223" y="82"/>
                    </a:lnTo>
                    <a:lnTo>
                      <a:pt x="28" y="12"/>
                    </a:lnTo>
                    <a:lnTo>
                      <a:pt x="0" y="40"/>
                    </a:lnTo>
                    <a:lnTo>
                      <a:pt x="189" y="251"/>
                    </a:lnTo>
                    <a:lnTo>
                      <a:pt x="390" y="28"/>
                    </a:lnTo>
                    <a:close/>
                  </a:path>
                </a:pathLst>
              </a:custGeom>
              <a:solidFill>
                <a:srgbClr val="EDC8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96" name="Freeform 201">
                <a:extLst>
                  <a:ext uri="{FF2B5EF4-FFF2-40B4-BE49-F238E27FC236}">
                    <a16:creationId xmlns:a16="http://schemas.microsoft.com/office/drawing/2014/main" id="{9A27ADBC-0F01-4F4B-99C2-27A7E583DA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54151" y="2246313"/>
                <a:ext cx="839788" cy="573088"/>
              </a:xfrm>
              <a:custGeom>
                <a:avLst/>
                <a:gdLst>
                  <a:gd name="T0" fmla="*/ 0 w 529"/>
                  <a:gd name="T1" fmla="*/ 325 h 361"/>
                  <a:gd name="T2" fmla="*/ 97 w 529"/>
                  <a:gd name="T3" fmla="*/ 20 h 361"/>
                  <a:gd name="T4" fmla="*/ 352 w 529"/>
                  <a:gd name="T5" fmla="*/ 100 h 361"/>
                  <a:gd name="T6" fmla="*/ 529 w 529"/>
                  <a:gd name="T7" fmla="*/ 0 h 361"/>
                  <a:gd name="T8" fmla="*/ 394 w 529"/>
                  <a:gd name="T9" fmla="*/ 293 h 361"/>
                  <a:gd name="T10" fmla="*/ 260 w 529"/>
                  <a:gd name="T11" fmla="*/ 361 h 361"/>
                  <a:gd name="T12" fmla="*/ 0 w 529"/>
                  <a:gd name="T13" fmla="*/ 325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9" h="361">
                    <a:moveTo>
                      <a:pt x="0" y="325"/>
                    </a:moveTo>
                    <a:lnTo>
                      <a:pt x="97" y="20"/>
                    </a:lnTo>
                    <a:lnTo>
                      <a:pt x="352" y="100"/>
                    </a:lnTo>
                    <a:lnTo>
                      <a:pt x="529" y="0"/>
                    </a:lnTo>
                    <a:lnTo>
                      <a:pt x="394" y="293"/>
                    </a:lnTo>
                    <a:lnTo>
                      <a:pt x="260" y="361"/>
                    </a:lnTo>
                    <a:lnTo>
                      <a:pt x="0" y="325"/>
                    </a:lnTo>
                    <a:close/>
                  </a:path>
                </a:pathLst>
              </a:custGeom>
              <a:solidFill>
                <a:srgbClr val="B7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97" name="Freeform 202">
                <a:extLst>
                  <a:ext uri="{FF2B5EF4-FFF2-40B4-BE49-F238E27FC236}">
                    <a16:creationId xmlns:a16="http://schemas.microsoft.com/office/drawing/2014/main" id="{92379217-F582-4586-8639-4604ABCB6C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28826" y="2332038"/>
                <a:ext cx="195263" cy="158750"/>
              </a:xfrm>
              <a:custGeom>
                <a:avLst/>
                <a:gdLst>
                  <a:gd name="T0" fmla="*/ 12 w 123"/>
                  <a:gd name="T1" fmla="*/ 70 h 100"/>
                  <a:gd name="T2" fmla="*/ 0 w 123"/>
                  <a:gd name="T3" fmla="*/ 100 h 100"/>
                  <a:gd name="T4" fmla="*/ 99 w 123"/>
                  <a:gd name="T5" fmla="*/ 46 h 100"/>
                  <a:gd name="T6" fmla="*/ 123 w 123"/>
                  <a:gd name="T7" fmla="*/ 0 h 100"/>
                  <a:gd name="T8" fmla="*/ 12 w 123"/>
                  <a:gd name="T9" fmla="*/ 7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3" h="100">
                    <a:moveTo>
                      <a:pt x="12" y="70"/>
                    </a:moveTo>
                    <a:lnTo>
                      <a:pt x="0" y="100"/>
                    </a:lnTo>
                    <a:lnTo>
                      <a:pt x="99" y="46"/>
                    </a:lnTo>
                    <a:lnTo>
                      <a:pt x="123" y="0"/>
                    </a:lnTo>
                    <a:lnTo>
                      <a:pt x="12" y="70"/>
                    </a:lnTo>
                    <a:close/>
                  </a:path>
                </a:pathLst>
              </a:custGeom>
              <a:solidFill>
                <a:srgbClr val="C995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98" name="Freeform 203">
                <a:extLst>
                  <a:ext uri="{FF2B5EF4-FFF2-40B4-BE49-F238E27FC236}">
                    <a16:creationId xmlns:a16="http://schemas.microsoft.com/office/drawing/2014/main" id="{6E4BD461-6FAF-4BDD-9875-7490C68023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54151" y="2278063"/>
                <a:ext cx="558800" cy="541338"/>
              </a:xfrm>
              <a:custGeom>
                <a:avLst/>
                <a:gdLst>
                  <a:gd name="T0" fmla="*/ 0 w 352"/>
                  <a:gd name="T1" fmla="*/ 305 h 341"/>
                  <a:gd name="T2" fmla="*/ 97 w 352"/>
                  <a:gd name="T3" fmla="*/ 0 h 341"/>
                  <a:gd name="T4" fmla="*/ 352 w 352"/>
                  <a:gd name="T5" fmla="*/ 80 h 341"/>
                  <a:gd name="T6" fmla="*/ 260 w 352"/>
                  <a:gd name="T7" fmla="*/ 341 h 341"/>
                  <a:gd name="T8" fmla="*/ 0 w 352"/>
                  <a:gd name="T9" fmla="*/ 305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2" h="341">
                    <a:moveTo>
                      <a:pt x="0" y="305"/>
                    </a:moveTo>
                    <a:lnTo>
                      <a:pt x="97" y="0"/>
                    </a:lnTo>
                    <a:lnTo>
                      <a:pt x="352" y="80"/>
                    </a:lnTo>
                    <a:lnTo>
                      <a:pt x="260" y="341"/>
                    </a:lnTo>
                    <a:lnTo>
                      <a:pt x="0" y="305"/>
                    </a:lnTo>
                    <a:close/>
                  </a:path>
                </a:pathLst>
              </a:custGeom>
              <a:solidFill>
                <a:srgbClr val="B7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399" name="Freeform 204">
                <a:extLst>
                  <a:ext uri="{FF2B5EF4-FFF2-40B4-BE49-F238E27FC236}">
                    <a16:creationId xmlns:a16="http://schemas.microsoft.com/office/drawing/2014/main" id="{93E820A0-2920-482D-B574-7AB75FD874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54151" y="2246313"/>
                <a:ext cx="839788" cy="515938"/>
              </a:xfrm>
              <a:custGeom>
                <a:avLst/>
                <a:gdLst>
                  <a:gd name="T0" fmla="*/ 99 w 529"/>
                  <a:gd name="T1" fmla="*/ 32 h 325"/>
                  <a:gd name="T2" fmla="*/ 354 w 529"/>
                  <a:gd name="T3" fmla="*/ 112 h 325"/>
                  <a:gd name="T4" fmla="*/ 521 w 529"/>
                  <a:gd name="T5" fmla="*/ 20 h 325"/>
                  <a:gd name="T6" fmla="*/ 529 w 529"/>
                  <a:gd name="T7" fmla="*/ 0 h 325"/>
                  <a:gd name="T8" fmla="*/ 352 w 529"/>
                  <a:gd name="T9" fmla="*/ 100 h 325"/>
                  <a:gd name="T10" fmla="*/ 97 w 529"/>
                  <a:gd name="T11" fmla="*/ 20 h 325"/>
                  <a:gd name="T12" fmla="*/ 0 w 529"/>
                  <a:gd name="T13" fmla="*/ 325 h 325"/>
                  <a:gd name="T14" fmla="*/ 6 w 529"/>
                  <a:gd name="T15" fmla="*/ 325 h 325"/>
                  <a:gd name="T16" fmla="*/ 99 w 529"/>
                  <a:gd name="T17" fmla="*/ 32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9" h="325">
                    <a:moveTo>
                      <a:pt x="99" y="32"/>
                    </a:moveTo>
                    <a:lnTo>
                      <a:pt x="354" y="112"/>
                    </a:lnTo>
                    <a:lnTo>
                      <a:pt x="521" y="20"/>
                    </a:lnTo>
                    <a:lnTo>
                      <a:pt x="529" y="0"/>
                    </a:lnTo>
                    <a:lnTo>
                      <a:pt x="352" y="100"/>
                    </a:lnTo>
                    <a:lnTo>
                      <a:pt x="97" y="20"/>
                    </a:lnTo>
                    <a:lnTo>
                      <a:pt x="0" y="325"/>
                    </a:lnTo>
                    <a:lnTo>
                      <a:pt x="6" y="325"/>
                    </a:lnTo>
                    <a:lnTo>
                      <a:pt x="99" y="32"/>
                    </a:lnTo>
                    <a:close/>
                  </a:path>
                </a:pathLst>
              </a:custGeom>
              <a:solidFill>
                <a:srgbClr val="C484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2" name="Freeform 206">
                <a:extLst>
                  <a:ext uri="{FF2B5EF4-FFF2-40B4-BE49-F238E27FC236}">
                    <a16:creationId xmlns:a16="http://schemas.microsoft.com/office/drawing/2014/main" id="{FEF287AF-16B7-4245-AE65-058C86346D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36600" y="2509838"/>
                <a:ext cx="746125" cy="481013"/>
              </a:xfrm>
              <a:custGeom>
                <a:avLst/>
                <a:gdLst>
                  <a:gd name="T0" fmla="*/ 31 w 236"/>
                  <a:gd name="T1" fmla="*/ 0 h 152"/>
                  <a:gd name="T2" fmla="*/ 7 w 236"/>
                  <a:gd name="T3" fmla="*/ 112 h 152"/>
                  <a:gd name="T4" fmla="*/ 236 w 236"/>
                  <a:gd name="T5" fmla="*/ 75 h 152"/>
                  <a:gd name="T6" fmla="*/ 216 w 236"/>
                  <a:gd name="T7" fmla="*/ 62 h 152"/>
                  <a:gd name="T8" fmla="*/ 19 w 236"/>
                  <a:gd name="T9" fmla="*/ 89 h 152"/>
                  <a:gd name="T10" fmla="*/ 75 w 236"/>
                  <a:gd name="T11" fmla="*/ 12 h 152"/>
                  <a:gd name="T12" fmla="*/ 31 w 236"/>
                  <a:gd name="T13" fmla="*/ 0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6" h="152">
                    <a:moveTo>
                      <a:pt x="31" y="0"/>
                    </a:moveTo>
                    <a:cubicBezTo>
                      <a:pt x="17" y="40"/>
                      <a:pt x="0" y="87"/>
                      <a:pt x="7" y="112"/>
                    </a:cubicBezTo>
                    <a:cubicBezTo>
                      <a:pt x="19" y="152"/>
                      <a:pt x="236" y="75"/>
                      <a:pt x="236" y="75"/>
                    </a:cubicBezTo>
                    <a:cubicBezTo>
                      <a:pt x="216" y="62"/>
                      <a:pt x="216" y="62"/>
                      <a:pt x="216" y="62"/>
                    </a:cubicBezTo>
                    <a:cubicBezTo>
                      <a:pt x="216" y="62"/>
                      <a:pt x="27" y="103"/>
                      <a:pt x="19" y="89"/>
                    </a:cubicBezTo>
                    <a:cubicBezTo>
                      <a:pt x="10" y="75"/>
                      <a:pt x="75" y="12"/>
                      <a:pt x="75" y="12"/>
                    </a:cubicBez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3" name="Freeform 207">
                <a:extLst>
                  <a:ext uri="{FF2B5EF4-FFF2-40B4-BE49-F238E27FC236}">
                    <a16:creationId xmlns:a16="http://schemas.microsoft.com/office/drawing/2014/main" id="{FB830F80-B52C-4E7C-9758-960DA3112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87475" y="2579688"/>
                <a:ext cx="296863" cy="220663"/>
              </a:xfrm>
              <a:custGeom>
                <a:avLst/>
                <a:gdLst>
                  <a:gd name="T0" fmla="*/ 65 w 94"/>
                  <a:gd name="T1" fmla="*/ 65 h 70"/>
                  <a:gd name="T2" fmla="*/ 84 w 94"/>
                  <a:gd name="T3" fmla="*/ 57 h 70"/>
                  <a:gd name="T4" fmla="*/ 67 w 94"/>
                  <a:gd name="T5" fmla="*/ 57 h 70"/>
                  <a:gd name="T6" fmla="*/ 56 w 94"/>
                  <a:gd name="T7" fmla="*/ 56 h 70"/>
                  <a:gd name="T8" fmla="*/ 74 w 94"/>
                  <a:gd name="T9" fmla="*/ 52 h 70"/>
                  <a:gd name="T10" fmla="*/ 92 w 94"/>
                  <a:gd name="T11" fmla="*/ 42 h 70"/>
                  <a:gd name="T12" fmla="*/ 71 w 94"/>
                  <a:gd name="T13" fmla="*/ 43 h 70"/>
                  <a:gd name="T14" fmla="*/ 55 w 94"/>
                  <a:gd name="T15" fmla="*/ 42 h 70"/>
                  <a:gd name="T16" fmla="*/ 69 w 94"/>
                  <a:gd name="T17" fmla="*/ 36 h 70"/>
                  <a:gd name="T18" fmla="*/ 81 w 94"/>
                  <a:gd name="T19" fmla="*/ 24 h 70"/>
                  <a:gd name="T20" fmla="*/ 62 w 94"/>
                  <a:gd name="T21" fmla="*/ 29 h 70"/>
                  <a:gd name="T22" fmla="*/ 31 w 94"/>
                  <a:gd name="T23" fmla="*/ 34 h 70"/>
                  <a:gd name="T24" fmla="*/ 46 w 94"/>
                  <a:gd name="T25" fmla="*/ 5 h 70"/>
                  <a:gd name="T26" fmla="*/ 6 w 94"/>
                  <a:gd name="T27" fmla="*/ 51 h 70"/>
                  <a:gd name="T28" fmla="*/ 65 w 94"/>
                  <a:gd name="T29" fmla="*/ 65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4" h="70">
                    <a:moveTo>
                      <a:pt x="65" y="65"/>
                    </a:moveTo>
                    <a:cubicBezTo>
                      <a:pt x="76" y="64"/>
                      <a:pt x="86" y="60"/>
                      <a:pt x="84" y="57"/>
                    </a:cubicBezTo>
                    <a:cubicBezTo>
                      <a:pt x="83" y="54"/>
                      <a:pt x="75" y="57"/>
                      <a:pt x="67" y="57"/>
                    </a:cubicBezTo>
                    <a:cubicBezTo>
                      <a:pt x="59" y="57"/>
                      <a:pt x="57" y="57"/>
                      <a:pt x="56" y="56"/>
                    </a:cubicBezTo>
                    <a:cubicBezTo>
                      <a:pt x="56" y="55"/>
                      <a:pt x="65" y="53"/>
                      <a:pt x="74" y="52"/>
                    </a:cubicBezTo>
                    <a:cubicBezTo>
                      <a:pt x="87" y="49"/>
                      <a:pt x="94" y="46"/>
                      <a:pt x="92" y="42"/>
                    </a:cubicBezTo>
                    <a:cubicBezTo>
                      <a:pt x="90" y="39"/>
                      <a:pt x="83" y="42"/>
                      <a:pt x="71" y="43"/>
                    </a:cubicBezTo>
                    <a:cubicBezTo>
                      <a:pt x="61" y="45"/>
                      <a:pt x="57" y="46"/>
                      <a:pt x="55" y="42"/>
                    </a:cubicBezTo>
                    <a:cubicBezTo>
                      <a:pt x="54" y="41"/>
                      <a:pt x="60" y="39"/>
                      <a:pt x="69" y="36"/>
                    </a:cubicBezTo>
                    <a:cubicBezTo>
                      <a:pt x="79" y="31"/>
                      <a:pt x="83" y="27"/>
                      <a:pt x="81" y="24"/>
                    </a:cubicBezTo>
                    <a:cubicBezTo>
                      <a:pt x="77" y="20"/>
                      <a:pt x="75" y="25"/>
                      <a:pt x="62" y="29"/>
                    </a:cubicBezTo>
                    <a:cubicBezTo>
                      <a:pt x="45" y="34"/>
                      <a:pt x="43" y="37"/>
                      <a:pt x="31" y="34"/>
                    </a:cubicBezTo>
                    <a:cubicBezTo>
                      <a:pt x="20" y="31"/>
                      <a:pt x="55" y="8"/>
                      <a:pt x="46" y="5"/>
                    </a:cubicBezTo>
                    <a:cubicBezTo>
                      <a:pt x="33" y="0"/>
                      <a:pt x="0" y="41"/>
                      <a:pt x="6" y="51"/>
                    </a:cubicBezTo>
                    <a:cubicBezTo>
                      <a:pt x="16" y="64"/>
                      <a:pt x="31" y="70"/>
                      <a:pt x="65" y="65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4" name="Freeform 208">
                <a:extLst>
                  <a:ext uri="{FF2B5EF4-FFF2-40B4-BE49-F238E27FC236}">
                    <a16:creationId xmlns:a16="http://schemas.microsoft.com/office/drawing/2014/main" id="{91C7BE82-6E31-4703-9903-9926BB9273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98500" y="2149476"/>
                <a:ext cx="498475" cy="793750"/>
              </a:xfrm>
              <a:custGeom>
                <a:avLst/>
                <a:gdLst>
                  <a:gd name="T0" fmla="*/ 4 w 158"/>
                  <a:gd name="T1" fmla="*/ 217 h 251"/>
                  <a:gd name="T2" fmla="*/ 103 w 158"/>
                  <a:gd name="T3" fmla="*/ 10 h 251"/>
                  <a:gd name="T4" fmla="*/ 56 w 158"/>
                  <a:gd name="T5" fmla="*/ 221 h 251"/>
                  <a:gd name="T6" fmla="*/ 4 w 158"/>
                  <a:gd name="T7" fmla="*/ 217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8" h="251">
                    <a:moveTo>
                      <a:pt x="4" y="217"/>
                    </a:moveTo>
                    <a:cubicBezTo>
                      <a:pt x="9" y="180"/>
                      <a:pt x="73" y="14"/>
                      <a:pt x="103" y="10"/>
                    </a:cubicBezTo>
                    <a:cubicBezTo>
                      <a:pt x="158" y="0"/>
                      <a:pt x="61" y="211"/>
                      <a:pt x="56" y="221"/>
                    </a:cubicBezTo>
                    <a:cubicBezTo>
                      <a:pt x="45" y="243"/>
                      <a:pt x="0" y="251"/>
                      <a:pt x="4" y="217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5" name="Freeform 209">
                <a:extLst>
                  <a:ext uri="{FF2B5EF4-FFF2-40B4-BE49-F238E27FC236}">
                    <a16:creationId xmlns:a16="http://schemas.microsoft.com/office/drawing/2014/main" id="{D74ADD5C-1047-4DD4-804D-3BDEBD9DD4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42950" y="2354263"/>
                <a:ext cx="315913" cy="566738"/>
              </a:xfrm>
              <a:custGeom>
                <a:avLst/>
                <a:gdLst>
                  <a:gd name="T0" fmla="*/ 32 w 100"/>
                  <a:gd name="T1" fmla="*/ 154 h 179"/>
                  <a:gd name="T2" fmla="*/ 0 w 100"/>
                  <a:gd name="T3" fmla="*/ 173 h 179"/>
                  <a:gd name="T4" fmla="*/ 45 w 100"/>
                  <a:gd name="T5" fmla="*/ 156 h 179"/>
                  <a:gd name="T6" fmla="*/ 100 w 100"/>
                  <a:gd name="T7" fmla="*/ 0 h 179"/>
                  <a:gd name="T8" fmla="*/ 32 w 100"/>
                  <a:gd name="T9" fmla="*/ 154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" h="179">
                    <a:moveTo>
                      <a:pt x="32" y="154"/>
                    </a:moveTo>
                    <a:cubicBezTo>
                      <a:pt x="26" y="166"/>
                      <a:pt x="12" y="173"/>
                      <a:pt x="0" y="173"/>
                    </a:cubicBezTo>
                    <a:cubicBezTo>
                      <a:pt x="13" y="179"/>
                      <a:pt x="38" y="171"/>
                      <a:pt x="45" y="156"/>
                    </a:cubicBezTo>
                    <a:cubicBezTo>
                      <a:pt x="49" y="148"/>
                      <a:pt x="100" y="52"/>
                      <a:pt x="100" y="0"/>
                    </a:cubicBezTo>
                    <a:cubicBezTo>
                      <a:pt x="87" y="48"/>
                      <a:pt x="36" y="147"/>
                      <a:pt x="32" y="154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6" name="Freeform 210">
                <a:extLst>
                  <a:ext uri="{FF2B5EF4-FFF2-40B4-BE49-F238E27FC236}">
                    <a16:creationId xmlns:a16="http://schemas.microsoft.com/office/drawing/2014/main" id="{BC0C1430-2E66-4A83-B4C1-F314490F08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44525" y="2711451"/>
                <a:ext cx="341313" cy="212725"/>
              </a:xfrm>
              <a:custGeom>
                <a:avLst/>
                <a:gdLst>
                  <a:gd name="T0" fmla="*/ 52 w 108"/>
                  <a:gd name="T1" fmla="*/ 67 h 67"/>
                  <a:gd name="T2" fmla="*/ 89 w 108"/>
                  <a:gd name="T3" fmla="*/ 10 h 67"/>
                  <a:gd name="T4" fmla="*/ 52 w 108"/>
                  <a:gd name="T5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8" h="67">
                    <a:moveTo>
                      <a:pt x="52" y="67"/>
                    </a:moveTo>
                    <a:cubicBezTo>
                      <a:pt x="94" y="43"/>
                      <a:pt x="108" y="19"/>
                      <a:pt x="89" y="10"/>
                    </a:cubicBezTo>
                    <a:cubicBezTo>
                      <a:pt x="70" y="0"/>
                      <a:pt x="0" y="54"/>
                      <a:pt x="52" y="67"/>
                    </a:cubicBezTo>
                    <a:close/>
                  </a:path>
                </a:pathLst>
              </a:custGeom>
              <a:solidFill>
                <a:srgbClr val="868D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</p:grpSp>
      </p:grpSp>
      <p:sp>
        <p:nvSpPr>
          <p:cNvPr id="601" name="Rectangle: Rounded Corners 600">
            <a:extLst>
              <a:ext uri="{FF2B5EF4-FFF2-40B4-BE49-F238E27FC236}">
                <a16:creationId xmlns:a16="http://schemas.microsoft.com/office/drawing/2014/main" id="{BEFCE04B-5904-4ED0-858B-5C4105C82C13}"/>
              </a:ext>
            </a:extLst>
          </p:cNvPr>
          <p:cNvSpPr/>
          <p:nvPr/>
        </p:nvSpPr>
        <p:spPr>
          <a:xfrm>
            <a:off x="4938337" y="2785795"/>
            <a:ext cx="5024769" cy="153005"/>
          </a:xfrm>
          <a:prstGeom prst="roundRect">
            <a:avLst>
              <a:gd name="adj" fmla="val 50000"/>
            </a:avLst>
          </a:pr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effectLst>
            <a:outerShdw dist="114300" dir="8400000" algn="tr" rotWithShape="0">
              <a:prstClr val="black">
                <a:alpha val="4000"/>
              </a:prstClr>
            </a:outerShdw>
          </a:effectLst>
        </p:spPr>
        <p:txBody>
          <a:bodyPr vert="horz" wrap="square" lIns="252000" tIns="396000" rIns="0" bIns="0" rtlCol="0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en-ID" sz="2400">
              <a:solidFill>
                <a:srgbClr val="272525"/>
              </a:solidFill>
              <a:latin typeface="Dubai Light" panose="020B0303030403030204" pitchFamily="34" charset="-78"/>
              <a:cs typeface="Dubai Light" panose="020B0303030403030204" pitchFamily="34" charset="-78"/>
            </a:endParaRPr>
          </a:p>
        </p:txBody>
      </p:sp>
      <p:grpSp>
        <p:nvGrpSpPr>
          <p:cNvPr id="408" name="Group 407">
            <a:extLst>
              <a:ext uri="{FF2B5EF4-FFF2-40B4-BE49-F238E27FC236}">
                <a16:creationId xmlns:a16="http://schemas.microsoft.com/office/drawing/2014/main" id="{7B3010B8-C1FC-4AE0-837F-6B6938125F14}"/>
              </a:ext>
            </a:extLst>
          </p:cNvPr>
          <p:cNvGrpSpPr/>
          <p:nvPr/>
        </p:nvGrpSpPr>
        <p:grpSpPr>
          <a:xfrm>
            <a:off x="4719386" y="2572671"/>
            <a:ext cx="2043365" cy="970188"/>
            <a:chOff x="4468698" y="2100929"/>
            <a:chExt cx="2043365" cy="970188"/>
          </a:xfrm>
        </p:grpSpPr>
        <p:sp>
          <p:nvSpPr>
            <p:cNvPr id="604" name="Text Placeholder 2">
              <a:extLst>
                <a:ext uri="{FF2B5EF4-FFF2-40B4-BE49-F238E27FC236}">
                  <a16:creationId xmlns:a16="http://schemas.microsoft.com/office/drawing/2014/main" id="{6168A034-B0A8-4EF9-8447-F814214DA078}"/>
                </a:ext>
              </a:extLst>
            </p:cNvPr>
            <p:cNvSpPr txBox="1">
              <a:spLocks/>
            </p:cNvSpPr>
            <p:nvPr/>
          </p:nvSpPr>
          <p:spPr>
            <a:xfrm>
              <a:off x="4468700" y="2855673"/>
              <a:ext cx="2043363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  <a:spcBef>
                  <a:spcPts val="0"/>
                </a:spcBef>
              </a:pPr>
              <a:endParaRPr lang="en-US" sz="1400" dirty="0"/>
            </a:p>
          </p:txBody>
        </p:sp>
        <p:grpSp>
          <p:nvGrpSpPr>
            <p:cNvPr id="407" name="Group 406">
              <a:extLst>
                <a:ext uri="{FF2B5EF4-FFF2-40B4-BE49-F238E27FC236}">
                  <a16:creationId xmlns:a16="http://schemas.microsoft.com/office/drawing/2014/main" id="{5616BB16-6161-4E68-A6EE-12195AB653C1}"/>
                </a:ext>
              </a:extLst>
            </p:cNvPr>
            <p:cNvGrpSpPr/>
            <p:nvPr/>
          </p:nvGrpSpPr>
          <p:grpSpPr>
            <a:xfrm>
              <a:off x="4468698" y="2100929"/>
              <a:ext cx="643137" cy="579254"/>
              <a:chOff x="4468698" y="2100929"/>
              <a:chExt cx="643137" cy="579254"/>
            </a:xfrm>
          </p:grpSpPr>
          <p:grpSp>
            <p:nvGrpSpPr>
              <p:cNvPr id="602" name="Group 601">
                <a:extLst>
                  <a:ext uri="{FF2B5EF4-FFF2-40B4-BE49-F238E27FC236}">
                    <a16:creationId xmlns:a16="http://schemas.microsoft.com/office/drawing/2014/main" id="{92A1B272-5D80-463B-B77E-E6DCEEE218AE}"/>
                  </a:ext>
                </a:extLst>
              </p:cNvPr>
              <p:cNvGrpSpPr/>
              <p:nvPr/>
            </p:nvGrpSpPr>
            <p:grpSpPr>
              <a:xfrm>
                <a:off x="4468698" y="2100929"/>
                <a:ext cx="643137" cy="579254"/>
                <a:chOff x="5035806" y="4247797"/>
                <a:chExt cx="394933" cy="355705"/>
              </a:xfrm>
            </p:grpSpPr>
            <p:sp>
              <p:nvSpPr>
                <p:cNvPr id="606" name="Oval 605">
                  <a:extLst>
                    <a:ext uri="{FF2B5EF4-FFF2-40B4-BE49-F238E27FC236}">
                      <a16:creationId xmlns:a16="http://schemas.microsoft.com/office/drawing/2014/main" id="{D87AA81A-BE38-4ACB-A19C-375900D20E78}"/>
                    </a:ext>
                  </a:extLst>
                </p:cNvPr>
                <p:cNvSpPr/>
                <p:nvPr/>
              </p:nvSpPr>
              <p:spPr>
                <a:xfrm>
                  <a:off x="5075036" y="4247797"/>
                  <a:ext cx="355703" cy="355704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ID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07" name="Oval 606">
                  <a:extLst>
                    <a:ext uri="{FF2B5EF4-FFF2-40B4-BE49-F238E27FC236}">
                      <a16:creationId xmlns:a16="http://schemas.microsoft.com/office/drawing/2014/main" id="{CE040E93-0A20-4D18-A985-AFB094ED02EE}"/>
                    </a:ext>
                  </a:extLst>
                </p:cNvPr>
                <p:cNvSpPr/>
                <p:nvPr/>
              </p:nvSpPr>
              <p:spPr>
                <a:xfrm>
                  <a:off x="5035806" y="4247798"/>
                  <a:ext cx="355703" cy="35570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/>
                </a:p>
              </p:txBody>
            </p:sp>
          </p:grpSp>
          <p:sp>
            <p:nvSpPr>
              <p:cNvPr id="605" name="TextBox 604">
                <a:extLst>
                  <a:ext uri="{FF2B5EF4-FFF2-40B4-BE49-F238E27FC236}">
                    <a16:creationId xmlns:a16="http://schemas.microsoft.com/office/drawing/2014/main" id="{51744B35-AEF7-46CA-AA0D-11AA7EADF889}"/>
                  </a:ext>
                </a:extLst>
              </p:cNvPr>
              <p:cNvSpPr txBox="1"/>
              <p:nvPr/>
            </p:nvSpPr>
            <p:spPr>
              <a:xfrm>
                <a:off x="4607525" y="2236662"/>
                <a:ext cx="3558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ID" sz="2000" b="1" i="1" dirty="0">
                    <a:latin typeface="+mj-lt"/>
                  </a:rPr>
                  <a:t>01.</a:t>
                </a:r>
              </a:p>
            </p:txBody>
          </p:sp>
        </p:grpSp>
      </p:grpSp>
      <p:sp>
        <p:nvSpPr>
          <p:cNvPr id="652" name="Text Placeholder 2">
            <a:extLst>
              <a:ext uri="{FF2B5EF4-FFF2-40B4-BE49-F238E27FC236}">
                <a16:creationId xmlns:a16="http://schemas.microsoft.com/office/drawing/2014/main" id="{7B7284BF-D91C-4677-AAB5-B47E8F62A1D7}"/>
              </a:ext>
            </a:extLst>
          </p:cNvPr>
          <p:cNvSpPr txBox="1">
            <a:spLocks/>
          </p:cNvSpPr>
          <p:nvPr/>
        </p:nvSpPr>
        <p:spPr>
          <a:xfrm>
            <a:off x="4719386" y="1863997"/>
            <a:ext cx="620259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800" dirty="0"/>
              <a:t>Jenny </a:t>
            </a:r>
            <a:r>
              <a:rPr lang="en-US" sz="2800" dirty="0" err="1"/>
              <a:t>aryanti</a:t>
            </a:r>
            <a:endParaRPr lang="en-US" sz="2800" dirty="0"/>
          </a:p>
        </p:txBody>
      </p:sp>
      <p:grpSp>
        <p:nvGrpSpPr>
          <p:cNvPr id="653" name="Group 652">
            <a:extLst>
              <a:ext uri="{FF2B5EF4-FFF2-40B4-BE49-F238E27FC236}">
                <a16:creationId xmlns:a16="http://schemas.microsoft.com/office/drawing/2014/main" id="{C9B01676-56A0-41BF-927D-D21426050D32}"/>
              </a:ext>
            </a:extLst>
          </p:cNvPr>
          <p:cNvGrpSpPr/>
          <p:nvPr/>
        </p:nvGrpSpPr>
        <p:grpSpPr>
          <a:xfrm>
            <a:off x="7079651" y="2572671"/>
            <a:ext cx="2043363" cy="1984761"/>
            <a:chOff x="4454451" y="2100924"/>
            <a:chExt cx="2043363" cy="1984761"/>
          </a:xfrm>
        </p:grpSpPr>
        <p:sp>
          <p:nvSpPr>
            <p:cNvPr id="654" name="Text Placeholder 2">
              <a:extLst>
                <a:ext uri="{FF2B5EF4-FFF2-40B4-BE49-F238E27FC236}">
                  <a16:creationId xmlns:a16="http://schemas.microsoft.com/office/drawing/2014/main" id="{3DF8EB9A-35C6-41B9-A39B-2A5366EDC7B5}"/>
                </a:ext>
              </a:extLst>
            </p:cNvPr>
            <p:cNvSpPr txBox="1">
              <a:spLocks/>
            </p:cNvSpPr>
            <p:nvPr/>
          </p:nvSpPr>
          <p:spPr>
            <a:xfrm>
              <a:off x="4454451" y="2946912"/>
              <a:ext cx="2043363" cy="113877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2000" dirty="0"/>
                <a:t>Email: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2000" dirty="0"/>
                <a:t>TIK7@talenta.sch.id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endParaRPr lang="en-US" sz="1400" dirty="0"/>
            </a:p>
          </p:txBody>
        </p:sp>
        <p:grpSp>
          <p:nvGrpSpPr>
            <p:cNvPr id="655" name="Group 654">
              <a:extLst>
                <a:ext uri="{FF2B5EF4-FFF2-40B4-BE49-F238E27FC236}">
                  <a16:creationId xmlns:a16="http://schemas.microsoft.com/office/drawing/2014/main" id="{9CE668EA-E67A-4ADF-8F86-00EF84F2E586}"/>
                </a:ext>
              </a:extLst>
            </p:cNvPr>
            <p:cNvGrpSpPr/>
            <p:nvPr/>
          </p:nvGrpSpPr>
          <p:grpSpPr>
            <a:xfrm>
              <a:off x="4468701" y="2100924"/>
              <a:ext cx="643132" cy="579252"/>
              <a:chOff x="4468701" y="2100924"/>
              <a:chExt cx="643132" cy="579252"/>
            </a:xfrm>
          </p:grpSpPr>
          <p:grpSp>
            <p:nvGrpSpPr>
              <p:cNvPr id="656" name="Group 655">
                <a:extLst>
                  <a:ext uri="{FF2B5EF4-FFF2-40B4-BE49-F238E27FC236}">
                    <a16:creationId xmlns:a16="http://schemas.microsoft.com/office/drawing/2014/main" id="{D1FBEBA8-C501-4D2A-9B76-24C93FBB6A18}"/>
                  </a:ext>
                </a:extLst>
              </p:cNvPr>
              <p:cNvGrpSpPr/>
              <p:nvPr/>
            </p:nvGrpSpPr>
            <p:grpSpPr>
              <a:xfrm>
                <a:off x="4468701" y="2100924"/>
                <a:ext cx="643132" cy="579252"/>
                <a:chOff x="5035809" y="4247797"/>
                <a:chExt cx="394930" cy="355704"/>
              </a:xfrm>
            </p:grpSpPr>
            <p:sp>
              <p:nvSpPr>
                <p:cNvPr id="658" name="Oval 657">
                  <a:extLst>
                    <a:ext uri="{FF2B5EF4-FFF2-40B4-BE49-F238E27FC236}">
                      <a16:creationId xmlns:a16="http://schemas.microsoft.com/office/drawing/2014/main" id="{0DFE4DCE-5FA9-4261-B3D8-05CEB8354AF0}"/>
                    </a:ext>
                  </a:extLst>
                </p:cNvPr>
                <p:cNvSpPr/>
                <p:nvPr/>
              </p:nvSpPr>
              <p:spPr>
                <a:xfrm>
                  <a:off x="5075036" y="4247797"/>
                  <a:ext cx="355703" cy="355704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ID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59" name="Oval 658">
                  <a:extLst>
                    <a:ext uri="{FF2B5EF4-FFF2-40B4-BE49-F238E27FC236}">
                      <a16:creationId xmlns:a16="http://schemas.microsoft.com/office/drawing/2014/main" id="{57DB3489-F584-4AC9-BB6F-508D3376716A}"/>
                    </a:ext>
                  </a:extLst>
                </p:cNvPr>
                <p:cNvSpPr/>
                <p:nvPr/>
              </p:nvSpPr>
              <p:spPr>
                <a:xfrm>
                  <a:off x="5035809" y="4247797"/>
                  <a:ext cx="355703" cy="35570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/>
                </a:p>
              </p:txBody>
            </p:sp>
          </p:grpSp>
          <p:sp>
            <p:nvSpPr>
              <p:cNvPr id="657" name="TextBox 656">
                <a:extLst>
                  <a:ext uri="{FF2B5EF4-FFF2-40B4-BE49-F238E27FC236}">
                    <a16:creationId xmlns:a16="http://schemas.microsoft.com/office/drawing/2014/main" id="{F2344850-E8AD-4093-A8B2-895018BDA2E0}"/>
                  </a:ext>
                </a:extLst>
              </p:cNvPr>
              <p:cNvSpPr txBox="1"/>
              <p:nvPr/>
            </p:nvSpPr>
            <p:spPr>
              <a:xfrm>
                <a:off x="4607525" y="2236662"/>
                <a:ext cx="3558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ID" sz="2000" b="1" i="1" dirty="0">
                    <a:latin typeface="+mj-lt"/>
                  </a:rPr>
                  <a:t>02.</a:t>
                </a:r>
              </a:p>
            </p:txBody>
          </p:sp>
        </p:grpSp>
      </p:grpSp>
      <p:grpSp>
        <p:nvGrpSpPr>
          <p:cNvPr id="662" name="Group 661">
            <a:extLst>
              <a:ext uri="{FF2B5EF4-FFF2-40B4-BE49-F238E27FC236}">
                <a16:creationId xmlns:a16="http://schemas.microsoft.com/office/drawing/2014/main" id="{BAA8E9ED-8732-4C71-8E98-E871A6D77A2D}"/>
              </a:ext>
            </a:extLst>
          </p:cNvPr>
          <p:cNvGrpSpPr/>
          <p:nvPr/>
        </p:nvGrpSpPr>
        <p:grpSpPr>
          <a:xfrm>
            <a:off x="9455163" y="2520397"/>
            <a:ext cx="643132" cy="579252"/>
            <a:chOff x="4468701" y="2100924"/>
            <a:chExt cx="643132" cy="579252"/>
          </a:xfrm>
        </p:grpSpPr>
        <p:grpSp>
          <p:nvGrpSpPr>
            <p:cNvPr id="663" name="Group 662">
              <a:extLst>
                <a:ext uri="{FF2B5EF4-FFF2-40B4-BE49-F238E27FC236}">
                  <a16:creationId xmlns:a16="http://schemas.microsoft.com/office/drawing/2014/main" id="{C5FCEFF1-A359-4C04-8E15-0712927FB59F}"/>
                </a:ext>
              </a:extLst>
            </p:cNvPr>
            <p:cNvGrpSpPr/>
            <p:nvPr/>
          </p:nvGrpSpPr>
          <p:grpSpPr>
            <a:xfrm>
              <a:off x="4468701" y="2100924"/>
              <a:ext cx="643132" cy="579252"/>
              <a:chOff x="5035809" y="4247797"/>
              <a:chExt cx="394930" cy="355704"/>
            </a:xfrm>
          </p:grpSpPr>
          <p:sp>
            <p:nvSpPr>
              <p:cNvPr id="665" name="Oval 664">
                <a:extLst>
                  <a:ext uri="{FF2B5EF4-FFF2-40B4-BE49-F238E27FC236}">
                    <a16:creationId xmlns:a16="http://schemas.microsoft.com/office/drawing/2014/main" id="{23F0D686-4060-4B14-8E9B-2E22820F1347}"/>
                  </a:ext>
                </a:extLst>
              </p:cNvPr>
              <p:cNvSpPr/>
              <p:nvPr/>
            </p:nvSpPr>
            <p:spPr>
              <a:xfrm>
                <a:off x="5075036" y="4247797"/>
                <a:ext cx="355703" cy="355704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6" name="Oval 665">
                <a:extLst>
                  <a:ext uri="{FF2B5EF4-FFF2-40B4-BE49-F238E27FC236}">
                    <a16:creationId xmlns:a16="http://schemas.microsoft.com/office/drawing/2014/main" id="{7802CEEA-3D31-4117-A2D9-3A718F614799}"/>
                  </a:ext>
                </a:extLst>
              </p:cNvPr>
              <p:cNvSpPr/>
              <p:nvPr/>
            </p:nvSpPr>
            <p:spPr>
              <a:xfrm>
                <a:off x="5035809" y="4247797"/>
                <a:ext cx="355703" cy="35570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sp>
          <p:nvSpPr>
            <p:cNvPr id="664" name="TextBox 663">
              <a:extLst>
                <a:ext uri="{FF2B5EF4-FFF2-40B4-BE49-F238E27FC236}">
                  <a16:creationId xmlns:a16="http://schemas.microsoft.com/office/drawing/2014/main" id="{5952015A-2DA1-4658-AC18-34A8D29296B0}"/>
                </a:ext>
              </a:extLst>
            </p:cNvPr>
            <p:cNvSpPr txBox="1"/>
            <p:nvPr/>
          </p:nvSpPr>
          <p:spPr>
            <a:xfrm>
              <a:off x="4607525" y="2236662"/>
              <a:ext cx="355867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ID" sz="2000" b="1" i="1" dirty="0">
                  <a:latin typeface="+mj-lt"/>
                </a:rPr>
                <a:t>03.</a:t>
              </a:r>
            </a:p>
          </p:txBody>
        </p:sp>
      </p:grpSp>
      <p:grpSp>
        <p:nvGrpSpPr>
          <p:cNvPr id="409" name="Group 408">
            <a:extLst>
              <a:ext uri="{FF2B5EF4-FFF2-40B4-BE49-F238E27FC236}">
                <a16:creationId xmlns:a16="http://schemas.microsoft.com/office/drawing/2014/main" id="{72C1B931-F13C-430A-87C1-D21B15E771D4}"/>
              </a:ext>
            </a:extLst>
          </p:cNvPr>
          <p:cNvGrpSpPr/>
          <p:nvPr/>
        </p:nvGrpSpPr>
        <p:grpSpPr>
          <a:xfrm flipH="1">
            <a:off x="0" y="5142469"/>
            <a:ext cx="1491629" cy="1715531"/>
            <a:chOff x="9916950" y="4245469"/>
            <a:chExt cx="2271558" cy="2612531"/>
          </a:xfrm>
        </p:grpSpPr>
        <p:sp>
          <p:nvSpPr>
            <p:cNvPr id="667" name="Freeform: Shape 666">
              <a:extLst>
                <a:ext uri="{FF2B5EF4-FFF2-40B4-BE49-F238E27FC236}">
                  <a16:creationId xmlns:a16="http://schemas.microsoft.com/office/drawing/2014/main" id="{157DFEC2-58FC-4211-ADC6-E9DB05AB032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0690130" y="4245469"/>
              <a:ext cx="1498378" cy="2509759"/>
            </a:xfrm>
            <a:custGeom>
              <a:avLst/>
              <a:gdLst>
                <a:gd name="connsiteX0" fmla="*/ 0 w 1498378"/>
                <a:gd name="connsiteY0" fmla="*/ 1956523 h 2509759"/>
                <a:gd name="connsiteX1" fmla="*/ 0 w 1498378"/>
                <a:gd name="connsiteY1" fmla="*/ 2247396 h 2509759"/>
                <a:gd name="connsiteX2" fmla="*/ 62229 w 1498378"/>
                <a:gd name="connsiteY2" fmla="*/ 2289976 h 2509759"/>
                <a:gd name="connsiteX3" fmla="*/ 262099 w 1498378"/>
                <a:gd name="connsiteY3" fmla="*/ 2397335 h 2509759"/>
                <a:gd name="connsiteX4" fmla="*/ 970008 w 1498378"/>
                <a:gd name="connsiteY4" fmla="*/ 2471368 h 2509759"/>
                <a:gd name="connsiteX5" fmla="*/ 329015 w 1498378"/>
                <a:gd name="connsiteY5" fmla="*/ 2097675 h 2509759"/>
                <a:gd name="connsiteX6" fmla="*/ 41977 w 1498378"/>
                <a:gd name="connsiteY6" fmla="*/ 1969439 h 2509759"/>
                <a:gd name="connsiteX7" fmla="*/ 199747 w 1498378"/>
                <a:gd name="connsiteY7" fmla="*/ 85154 h 2509759"/>
                <a:gd name="connsiteX8" fmla="*/ 351250 w 1498378"/>
                <a:gd name="connsiteY8" fmla="*/ 635560 h 2509759"/>
                <a:gd name="connsiteX9" fmla="*/ 520371 w 1498378"/>
                <a:gd name="connsiteY9" fmla="*/ 967214 h 2509759"/>
                <a:gd name="connsiteX10" fmla="*/ 471044 w 1498378"/>
                <a:gd name="connsiteY10" fmla="*/ 600277 h 2509759"/>
                <a:gd name="connsiteX11" fmla="*/ 199747 w 1498378"/>
                <a:gd name="connsiteY11" fmla="*/ 85154 h 2509759"/>
                <a:gd name="connsiteX12" fmla="*/ 568128 w 1498378"/>
                <a:gd name="connsiteY12" fmla="*/ 38917 h 2509759"/>
                <a:gd name="connsiteX13" fmla="*/ 600020 w 1498378"/>
                <a:gd name="connsiteY13" fmla="*/ 493397 h 2509759"/>
                <a:gd name="connsiteX14" fmla="*/ 699238 w 1498378"/>
                <a:gd name="connsiteY14" fmla="*/ 792860 h 2509759"/>
                <a:gd name="connsiteX15" fmla="*/ 709868 w 1498378"/>
                <a:gd name="connsiteY15" fmla="*/ 489874 h 2509759"/>
                <a:gd name="connsiteX16" fmla="*/ 568128 w 1498378"/>
                <a:gd name="connsiteY16" fmla="*/ 38917 h 2509759"/>
                <a:gd name="connsiteX17" fmla="*/ 948876 w 1498378"/>
                <a:gd name="connsiteY17" fmla="*/ 59 h 2509759"/>
                <a:gd name="connsiteX18" fmla="*/ 839696 w 1498378"/>
                <a:gd name="connsiteY18" fmla="*/ 384328 h 2509759"/>
                <a:gd name="connsiteX19" fmla="*/ 853784 w 1498378"/>
                <a:gd name="connsiteY19" fmla="*/ 676937 h 2509759"/>
                <a:gd name="connsiteX20" fmla="*/ 860828 w 1498378"/>
                <a:gd name="connsiteY20" fmla="*/ 676937 h 2509759"/>
                <a:gd name="connsiteX21" fmla="*/ 734038 w 1498378"/>
                <a:gd name="connsiteY21" fmla="*/ 775648 h 2509759"/>
                <a:gd name="connsiteX22" fmla="*/ 730516 w 1498378"/>
                <a:gd name="connsiteY22" fmla="*/ 779173 h 2509759"/>
                <a:gd name="connsiteX23" fmla="*/ 336059 w 1498378"/>
                <a:gd name="connsiteY23" fmla="*/ 1188120 h 2509759"/>
                <a:gd name="connsiteX24" fmla="*/ 226879 w 1498378"/>
                <a:gd name="connsiteY24" fmla="*/ 782699 h 2509759"/>
                <a:gd name="connsiteX25" fmla="*/ 51739 w 1498378"/>
                <a:gd name="connsiteY25" fmla="*/ 451222 h 2509759"/>
                <a:gd name="connsiteX26" fmla="*/ 0 w 1498378"/>
                <a:gd name="connsiteY26" fmla="*/ 372279 h 2509759"/>
                <a:gd name="connsiteX27" fmla="*/ 0 w 1498378"/>
                <a:gd name="connsiteY27" fmla="*/ 605291 h 2509759"/>
                <a:gd name="connsiteX28" fmla="*/ 43388 w 1498378"/>
                <a:gd name="connsiteY28" fmla="*/ 713279 h 2509759"/>
                <a:gd name="connsiteX29" fmla="*/ 96568 w 1498378"/>
                <a:gd name="connsiteY29" fmla="*/ 842631 h 2509759"/>
                <a:gd name="connsiteX30" fmla="*/ 318450 w 1498378"/>
                <a:gd name="connsiteY30" fmla="*/ 1205747 h 2509759"/>
                <a:gd name="connsiteX31" fmla="*/ 329015 w 1498378"/>
                <a:gd name="connsiteY31" fmla="*/ 1198697 h 2509759"/>
                <a:gd name="connsiteX32" fmla="*/ 110655 w 1498378"/>
                <a:gd name="connsiteY32" fmla="*/ 1519509 h 2509759"/>
                <a:gd name="connsiteX33" fmla="*/ 103612 w 1498378"/>
                <a:gd name="connsiteY33" fmla="*/ 1526559 h 2509759"/>
                <a:gd name="connsiteX34" fmla="*/ 18046 w 1498378"/>
                <a:gd name="connsiteY34" fmla="*/ 1149837 h 2509759"/>
                <a:gd name="connsiteX35" fmla="*/ 0 w 1498378"/>
                <a:gd name="connsiteY35" fmla="*/ 1104139 h 2509759"/>
                <a:gd name="connsiteX36" fmla="*/ 0 w 1498378"/>
                <a:gd name="connsiteY36" fmla="*/ 1511299 h 2509759"/>
                <a:gd name="connsiteX37" fmla="*/ 155 w 1498378"/>
                <a:gd name="connsiteY37" fmla="*/ 1511576 h 2509759"/>
                <a:gd name="connsiteX38" fmla="*/ 82480 w 1498378"/>
                <a:gd name="connsiteY38" fmla="*/ 1551237 h 2509759"/>
                <a:gd name="connsiteX39" fmla="*/ 96568 w 1498378"/>
                <a:gd name="connsiteY39" fmla="*/ 1537136 h 2509759"/>
                <a:gd name="connsiteX40" fmla="*/ 96568 w 1498378"/>
                <a:gd name="connsiteY40" fmla="*/ 1540661 h 2509759"/>
                <a:gd name="connsiteX41" fmla="*/ 0 w 1498378"/>
                <a:gd name="connsiteY41" fmla="*/ 1712463 h 2509759"/>
                <a:gd name="connsiteX42" fmla="*/ 0 w 1498378"/>
                <a:gd name="connsiteY42" fmla="*/ 1770574 h 2509759"/>
                <a:gd name="connsiteX43" fmla="*/ 155 w 1498378"/>
                <a:gd name="connsiteY43" fmla="*/ 1770253 h 2509759"/>
                <a:gd name="connsiteX44" fmla="*/ 89524 w 1498378"/>
                <a:gd name="connsiteY44" fmla="*/ 1604118 h 2509759"/>
                <a:gd name="connsiteX45" fmla="*/ 424108 w 1498378"/>
                <a:gd name="connsiteY45" fmla="*/ 1850897 h 2509759"/>
                <a:gd name="connsiteX46" fmla="*/ 1001705 w 1498378"/>
                <a:gd name="connsiteY46" fmla="*/ 1953134 h 2509759"/>
                <a:gd name="connsiteX47" fmla="*/ 469893 w 1498378"/>
                <a:gd name="connsiteY47" fmla="*/ 1625271 h 2509759"/>
                <a:gd name="connsiteX48" fmla="*/ 149397 w 1498378"/>
                <a:gd name="connsiteY48" fmla="*/ 1505407 h 2509759"/>
                <a:gd name="connsiteX49" fmla="*/ 318450 w 1498378"/>
                <a:gd name="connsiteY49" fmla="*/ 1248052 h 2509759"/>
                <a:gd name="connsiteX50" fmla="*/ 593161 w 1498378"/>
                <a:gd name="connsiteY50" fmla="*/ 1498356 h 2509759"/>
                <a:gd name="connsiteX51" fmla="*/ 1086232 w 1498378"/>
                <a:gd name="connsiteY51" fmla="*/ 1667576 h 2509759"/>
                <a:gd name="connsiteX52" fmla="*/ 642468 w 1498378"/>
                <a:gd name="connsiteY52" fmla="*/ 1315035 h 2509759"/>
                <a:gd name="connsiteX53" fmla="*/ 367757 w 1498378"/>
                <a:gd name="connsiteY53" fmla="*/ 1184595 h 2509759"/>
                <a:gd name="connsiteX54" fmla="*/ 526244 w 1498378"/>
                <a:gd name="connsiteY54" fmla="*/ 994223 h 2509759"/>
                <a:gd name="connsiteX55" fmla="*/ 790389 w 1498378"/>
                <a:gd name="connsiteY55" fmla="*/ 1181070 h 2509759"/>
                <a:gd name="connsiteX56" fmla="*/ 1223587 w 1498378"/>
                <a:gd name="connsiteY56" fmla="*/ 1248052 h 2509759"/>
                <a:gd name="connsiteX57" fmla="*/ 815042 w 1498378"/>
                <a:gd name="connsiteY57" fmla="*/ 1018901 h 2509759"/>
                <a:gd name="connsiteX58" fmla="*/ 564985 w 1498378"/>
                <a:gd name="connsiteY58" fmla="*/ 951918 h 2509759"/>
                <a:gd name="connsiteX59" fmla="*/ 719950 w 1498378"/>
                <a:gd name="connsiteY59" fmla="*/ 807377 h 2509759"/>
                <a:gd name="connsiteX60" fmla="*/ 941832 w 1498378"/>
                <a:gd name="connsiteY60" fmla="*/ 969545 h 2509759"/>
                <a:gd name="connsiteX61" fmla="*/ 1308114 w 1498378"/>
                <a:gd name="connsiteY61" fmla="*/ 1054155 h 2509759"/>
                <a:gd name="connsiteX62" fmla="*/ 962964 w 1498378"/>
                <a:gd name="connsiteY62" fmla="*/ 835580 h 2509759"/>
                <a:gd name="connsiteX63" fmla="*/ 762214 w 1498378"/>
                <a:gd name="connsiteY63" fmla="*/ 768597 h 2509759"/>
                <a:gd name="connsiteX64" fmla="*/ 874916 w 1498378"/>
                <a:gd name="connsiteY64" fmla="*/ 680462 h 2509759"/>
                <a:gd name="connsiteX65" fmla="*/ 1093276 w 1498378"/>
                <a:gd name="connsiteY65" fmla="*/ 800326 h 2509759"/>
                <a:gd name="connsiteX66" fmla="*/ 1431381 w 1498378"/>
                <a:gd name="connsiteY66" fmla="*/ 817953 h 2509759"/>
                <a:gd name="connsiteX67" fmla="*/ 1103841 w 1498378"/>
                <a:gd name="connsiteY67" fmla="*/ 673411 h 2509759"/>
                <a:gd name="connsiteX68" fmla="*/ 938310 w 1498378"/>
                <a:gd name="connsiteY68" fmla="*/ 638157 h 2509759"/>
                <a:gd name="connsiteX69" fmla="*/ 977052 w 1498378"/>
                <a:gd name="connsiteY69" fmla="*/ 609954 h 2509759"/>
                <a:gd name="connsiteX70" fmla="*/ 1065100 w 1498378"/>
                <a:gd name="connsiteY70" fmla="*/ 560598 h 2509759"/>
                <a:gd name="connsiteX71" fmla="*/ 1061578 w 1498378"/>
                <a:gd name="connsiteY71" fmla="*/ 571174 h 2509759"/>
                <a:gd name="connsiteX72" fmla="*/ 1234153 w 1498378"/>
                <a:gd name="connsiteY72" fmla="*/ 655784 h 2509759"/>
                <a:gd name="connsiteX73" fmla="*/ 1498298 w 1498378"/>
                <a:gd name="connsiteY73" fmla="*/ 645208 h 2509759"/>
                <a:gd name="connsiteX74" fmla="*/ 1237675 w 1498378"/>
                <a:gd name="connsiteY74" fmla="*/ 553547 h 2509759"/>
                <a:gd name="connsiteX75" fmla="*/ 1089754 w 1498378"/>
                <a:gd name="connsiteY75" fmla="*/ 542971 h 2509759"/>
                <a:gd name="connsiteX76" fmla="*/ 1153148 w 1498378"/>
                <a:gd name="connsiteY76" fmla="*/ 370226 h 2509759"/>
                <a:gd name="connsiteX77" fmla="*/ 1216543 w 1498378"/>
                <a:gd name="connsiteY77" fmla="*/ 49414 h 2509759"/>
                <a:gd name="connsiteX78" fmla="*/ 1079188 w 1498378"/>
                <a:gd name="connsiteY78" fmla="*/ 331447 h 2509759"/>
                <a:gd name="connsiteX79" fmla="*/ 1058056 w 1498378"/>
                <a:gd name="connsiteY79" fmla="*/ 553547 h 2509759"/>
                <a:gd name="connsiteX80" fmla="*/ 1065100 w 1498378"/>
                <a:gd name="connsiteY80" fmla="*/ 557073 h 2509759"/>
                <a:gd name="connsiteX81" fmla="*/ 973530 w 1498378"/>
                <a:gd name="connsiteY81" fmla="*/ 602903 h 2509759"/>
                <a:gd name="connsiteX82" fmla="*/ 920701 w 1498378"/>
                <a:gd name="connsiteY82" fmla="*/ 638157 h 2509759"/>
                <a:gd name="connsiteX83" fmla="*/ 896047 w 1498378"/>
                <a:gd name="connsiteY83" fmla="*/ 641683 h 2509759"/>
                <a:gd name="connsiteX84" fmla="*/ 941832 w 1498378"/>
                <a:gd name="connsiteY84" fmla="*/ 416057 h 2509759"/>
                <a:gd name="connsiteX85" fmla="*/ 948876 w 1498378"/>
                <a:gd name="connsiteY85" fmla="*/ 59 h 2509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1498378" h="2509759">
                  <a:moveTo>
                    <a:pt x="0" y="1956523"/>
                  </a:moveTo>
                  <a:lnTo>
                    <a:pt x="0" y="2247396"/>
                  </a:lnTo>
                  <a:lnTo>
                    <a:pt x="62229" y="2289976"/>
                  </a:lnTo>
                  <a:cubicBezTo>
                    <a:pt x="114618" y="2322861"/>
                    <a:pt x="180214" y="2358556"/>
                    <a:pt x="262099" y="2397335"/>
                  </a:cubicBezTo>
                  <a:cubicBezTo>
                    <a:pt x="635424" y="2566554"/>
                    <a:pt x="966486" y="2503097"/>
                    <a:pt x="970008" y="2471368"/>
                  </a:cubicBezTo>
                  <a:cubicBezTo>
                    <a:pt x="973530" y="2436114"/>
                    <a:pt x="688253" y="2266895"/>
                    <a:pt x="329015" y="2097675"/>
                  </a:cubicBezTo>
                  <a:cubicBezTo>
                    <a:pt x="198703" y="2032455"/>
                    <a:pt x="107133" y="1991913"/>
                    <a:pt x="41977" y="1969439"/>
                  </a:cubicBezTo>
                  <a:close/>
                  <a:moveTo>
                    <a:pt x="199747" y="85154"/>
                  </a:moveTo>
                  <a:cubicBezTo>
                    <a:pt x="182130" y="88682"/>
                    <a:pt x="245550" y="321546"/>
                    <a:pt x="351250" y="635560"/>
                  </a:cubicBezTo>
                  <a:cubicBezTo>
                    <a:pt x="456951" y="960158"/>
                    <a:pt x="488661" y="984855"/>
                    <a:pt x="520371" y="967214"/>
                  </a:cubicBezTo>
                  <a:cubicBezTo>
                    <a:pt x="552081" y="956629"/>
                    <a:pt x="573221" y="914290"/>
                    <a:pt x="471044" y="600277"/>
                  </a:cubicBezTo>
                  <a:cubicBezTo>
                    <a:pt x="368867" y="300377"/>
                    <a:pt x="217363" y="85154"/>
                    <a:pt x="199747" y="85154"/>
                  </a:cubicBezTo>
                  <a:close/>
                  <a:moveTo>
                    <a:pt x="568128" y="38917"/>
                  </a:moveTo>
                  <a:cubicBezTo>
                    <a:pt x="553954" y="38917"/>
                    <a:pt x="561041" y="229164"/>
                    <a:pt x="600020" y="493397"/>
                  </a:cubicBezTo>
                  <a:cubicBezTo>
                    <a:pt x="642542" y="771721"/>
                    <a:pt x="670890" y="799906"/>
                    <a:pt x="699238" y="792860"/>
                  </a:cubicBezTo>
                  <a:cubicBezTo>
                    <a:pt x="727586" y="792860"/>
                    <a:pt x="752390" y="761152"/>
                    <a:pt x="709868" y="489874"/>
                  </a:cubicBezTo>
                  <a:cubicBezTo>
                    <a:pt x="670890" y="229164"/>
                    <a:pt x="582302" y="38917"/>
                    <a:pt x="568128" y="38917"/>
                  </a:cubicBezTo>
                  <a:close/>
                  <a:moveTo>
                    <a:pt x="948876" y="59"/>
                  </a:moveTo>
                  <a:cubicBezTo>
                    <a:pt x="934788" y="-3467"/>
                    <a:pt x="874916" y="151651"/>
                    <a:pt x="839696" y="384328"/>
                  </a:cubicBezTo>
                  <a:cubicBezTo>
                    <a:pt x="804477" y="634632"/>
                    <a:pt x="825608" y="666360"/>
                    <a:pt x="853784" y="676937"/>
                  </a:cubicBezTo>
                  <a:cubicBezTo>
                    <a:pt x="857306" y="676937"/>
                    <a:pt x="857306" y="676937"/>
                    <a:pt x="860828" y="676937"/>
                  </a:cubicBezTo>
                  <a:cubicBezTo>
                    <a:pt x="818564" y="708665"/>
                    <a:pt x="776301" y="740394"/>
                    <a:pt x="734038" y="775648"/>
                  </a:cubicBezTo>
                  <a:cubicBezTo>
                    <a:pt x="734038" y="775648"/>
                    <a:pt x="730516" y="775648"/>
                    <a:pt x="730516" y="779173"/>
                  </a:cubicBezTo>
                  <a:cubicBezTo>
                    <a:pt x="593161" y="891986"/>
                    <a:pt x="462849" y="1025952"/>
                    <a:pt x="336059" y="1188120"/>
                  </a:cubicBezTo>
                  <a:cubicBezTo>
                    <a:pt x="353669" y="1152866"/>
                    <a:pt x="346625" y="1064731"/>
                    <a:pt x="226879" y="782699"/>
                  </a:cubicBezTo>
                  <a:cubicBezTo>
                    <a:pt x="171409" y="655785"/>
                    <a:pt x="109004" y="542751"/>
                    <a:pt x="51739" y="451222"/>
                  </a:cubicBezTo>
                  <a:lnTo>
                    <a:pt x="0" y="372279"/>
                  </a:lnTo>
                  <a:lnTo>
                    <a:pt x="0" y="605291"/>
                  </a:lnTo>
                  <a:lnTo>
                    <a:pt x="43388" y="713279"/>
                  </a:lnTo>
                  <a:cubicBezTo>
                    <a:pt x="60303" y="754882"/>
                    <a:pt x="78078" y="798123"/>
                    <a:pt x="96568" y="842631"/>
                  </a:cubicBezTo>
                  <a:cubicBezTo>
                    <a:pt x="248011" y="1209273"/>
                    <a:pt x="283230" y="1230425"/>
                    <a:pt x="318450" y="1205747"/>
                  </a:cubicBezTo>
                  <a:cubicBezTo>
                    <a:pt x="321972" y="1202222"/>
                    <a:pt x="325494" y="1202222"/>
                    <a:pt x="329015" y="1198697"/>
                  </a:cubicBezTo>
                  <a:cubicBezTo>
                    <a:pt x="255055" y="1293883"/>
                    <a:pt x="181094" y="1403170"/>
                    <a:pt x="110655" y="1519509"/>
                  </a:cubicBezTo>
                  <a:cubicBezTo>
                    <a:pt x="107133" y="1519509"/>
                    <a:pt x="103612" y="1523034"/>
                    <a:pt x="103612" y="1526559"/>
                  </a:cubicBezTo>
                  <a:cubicBezTo>
                    <a:pt x="119020" y="1486458"/>
                    <a:pt x="110160" y="1392374"/>
                    <a:pt x="18046" y="1149837"/>
                  </a:cubicBezTo>
                  <a:lnTo>
                    <a:pt x="0" y="1104139"/>
                  </a:lnTo>
                  <a:lnTo>
                    <a:pt x="0" y="1511299"/>
                  </a:lnTo>
                  <a:lnTo>
                    <a:pt x="155" y="1511576"/>
                  </a:lnTo>
                  <a:cubicBezTo>
                    <a:pt x="37575" y="1569746"/>
                    <a:pt x="59587" y="1567102"/>
                    <a:pt x="82480" y="1551237"/>
                  </a:cubicBezTo>
                  <a:cubicBezTo>
                    <a:pt x="86002" y="1547712"/>
                    <a:pt x="93046" y="1544186"/>
                    <a:pt x="96568" y="1537136"/>
                  </a:cubicBezTo>
                  <a:cubicBezTo>
                    <a:pt x="96568" y="1540661"/>
                    <a:pt x="96568" y="1540661"/>
                    <a:pt x="96568" y="1540661"/>
                  </a:cubicBezTo>
                  <a:lnTo>
                    <a:pt x="0" y="1712463"/>
                  </a:lnTo>
                  <a:lnTo>
                    <a:pt x="0" y="1770574"/>
                  </a:lnTo>
                  <a:lnTo>
                    <a:pt x="155" y="1770253"/>
                  </a:lnTo>
                  <a:cubicBezTo>
                    <a:pt x="29651" y="1712525"/>
                    <a:pt x="59588" y="1657000"/>
                    <a:pt x="89524" y="1604118"/>
                  </a:cubicBezTo>
                  <a:cubicBezTo>
                    <a:pt x="103612" y="1656999"/>
                    <a:pt x="174050" y="1734558"/>
                    <a:pt x="424108" y="1850897"/>
                  </a:cubicBezTo>
                  <a:cubicBezTo>
                    <a:pt x="734038" y="1995438"/>
                    <a:pt x="998183" y="1981337"/>
                    <a:pt x="1001705" y="1953134"/>
                  </a:cubicBezTo>
                  <a:cubicBezTo>
                    <a:pt x="1005227" y="1924930"/>
                    <a:pt x="769257" y="1766287"/>
                    <a:pt x="469893" y="1625271"/>
                  </a:cubicBezTo>
                  <a:cubicBezTo>
                    <a:pt x="286752" y="1537136"/>
                    <a:pt x="198704" y="1505407"/>
                    <a:pt x="149397" y="1505407"/>
                  </a:cubicBezTo>
                  <a:cubicBezTo>
                    <a:pt x="205748" y="1413746"/>
                    <a:pt x="262099" y="1329137"/>
                    <a:pt x="318450" y="1248052"/>
                  </a:cubicBezTo>
                  <a:cubicBezTo>
                    <a:pt x="321972" y="1293883"/>
                    <a:pt x="371279" y="1360865"/>
                    <a:pt x="593161" y="1498356"/>
                  </a:cubicBezTo>
                  <a:cubicBezTo>
                    <a:pt x="853784" y="1656999"/>
                    <a:pt x="1082710" y="1692253"/>
                    <a:pt x="1086232" y="1667576"/>
                  </a:cubicBezTo>
                  <a:cubicBezTo>
                    <a:pt x="1089754" y="1642898"/>
                    <a:pt x="896047" y="1470153"/>
                    <a:pt x="642468" y="1315035"/>
                  </a:cubicBezTo>
                  <a:cubicBezTo>
                    <a:pt x="483981" y="1219849"/>
                    <a:pt x="406498" y="1184595"/>
                    <a:pt x="367757" y="1184595"/>
                  </a:cubicBezTo>
                  <a:cubicBezTo>
                    <a:pt x="420586" y="1114087"/>
                    <a:pt x="473415" y="1050630"/>
                    <a:pt x="526244" y="994223"/>
                  </a:cubicBezTo>
                  <a:cubicBezTo>
                    <a:pt x="522722" y="1036528"/>
                    <a:pt x="540332" y="1085884"/>
                    <a:pt x="790389" y="1181070"/>
                  </a:cubicBezTo>
                  <a:cubicBezTo>
                    <a:pt x="1029881" y="1272730"/>
                    <a:pt x="1223587" y="1269205"/>
                    <a:pt x="1223587" y="1248052"/>
                  </a:cubicBezTo>
                  <a:cubicBezTo>
                    <a:pt x="1223587" y="1226900"/>
                    <a:pt x="1047490" y="1107036"/>
                    <a:pt x="815042" y="1018901"/>
                  </a:cubicBezTo>
                  <a:cubicBezTo>
                    <a:pt x="670643" y="966020"/>
                    <a:pt x="600204" y="948393"/>
                    <a:pt x="564985" y="951918"/>
                  </a:cubicBezTo>
                  <a:cubicBezTo>
                    <a:pt x="617814" y="899037"/>
                    <a:pt x="667121" y="849681"/>
                    <a:pt x="719950" y="807377"/>
                  </a:cubicBezTo>
                  <a:cubicBezTo>
                    <a:pt x="716428" y="839105"/>
                    <a:pt x="737560" y="881410"/>
                    <a:pt x="941832" y="969545"/>
                  </a:cubicBezTo>
                  <a:cubicBezTo>
                    <a:pt x="1142582" y="1057680"/>
                    <a:pt x="1304592" y="1071782"/>
                    <a:pt x="1308114" y="1054155"/>
                  </a:cubicBezTo>
                  <a:cubicBezTo>
                    <a:pt x="1308114" y="1036528"/>
                    <a:pt x="1160192" y="923715"/>
                    <a:pt x="962964" y="835580"/>
                  </a:cubicBezTo>
                  <a:cubicBezTo>
                    <a:pt x="853784" y="789750"/>
                    <a:pt x="797433" y="772123"/>
                    <a:pt x="762214" y="768597"/>
                  </a:cubicBezTo>
                  <a:cubicBezTo>
                    <a:pt x="800955" y="736868"/>
                    <a:pt x="836174" y="708665"/>
                    <a:pt x="874916" y="680462"/>
                  </a:cubicBezTo>
                  <a:cubicBezTo>
                    <a:pt x="874916" y="715716"/>
                    <a:pt x="903091" y="747445"/>
                    <a:pt x="1093276" y="800326"/>
                  </a:cubicBezTo>
                  <a:cubicBezTo>
                    <a:pt x="1283460" y="849681"/>
                    <a:pt x="1431381" y="835580"/>
                    <a:pt x="1431381" y="817953"/>
                  </a:cubicBezTo>
                  <a:cubicBezTo>
                    <a:pt x="1434903" y="800326"/>
                    <a:pt x="1294026" y="722767"/>
                    <a:pt x="1103841" y="673411"/>
                  </a:cubicBezTo>
                  <a:cubicBezTo>
                    <a:pt x="1022837" y="648733"/>
                    <a:pt x="970008" y="638157"/>
                    <a:pt x="938310" y="638157"/>
                  </a:cubicBezTo>
                  <a:cubicBezTo>
                    <a:pt x="952398" y="627581"/>
                    <a:pt x="962964" y="620530"/>
                    <a:pt x="977052" y="609954"/>
                  </a:cubicBezTo>
                  <a:cubicBezTo>
                    <a:pt x="1019315" y="585276"/>
                    <a:pt x="1058056" y="564124"/>
                    <a:pt x="1065100" y="560598"/>
                  </a:cubicBezTo>
                  <a:cubicBezTo>
                    <a:pt x="1061578" y="564124"/>
                    <a:pt x="1061578" y="567649"/>
                    <a:pt x="1061578" y="571174"/>
                  </a:cubicBezTo>
                  <a:cubicBezTo>
                    <a:pt x="1061578" y="599378"/>
                    <a:pt x="1072144" y="627581"/>
                    <a:pt x="1234153" y="655784"/>
                  </a:cubicBezTo>
                  <a:cubicBezTo>
                    <a:pt x="1382074" y="680462"/>
                    <a:pt x="1498298" y="659310"/>
                    <a:pt x="1498298" y="645208"/>
                  </a:cubicBezTo>
                  <a:cubicBezTo>
                    <a:pt x="1501820" y="631106"/>
                    <a:pt x="1389118" y="578225"/>
                    <a:pt x="1237675" y="553547"/>
                  </a:cubicBezTo>
                  <a:cubicBezTo>
                    <a:pt x="1156670" y="539446"/>
                    <a:pt x="1114407" y="535920"/>
                    <a:pt x="1089754" y="542971"/>
                  </a:cubicBezTo>
                  <a:cubicBezTo>
                    <a:pt x="1103841" y="518293"/>
                    <a:pt x="1124973" y="468938"/>
                    <a:pt x="1153148" y="370226"/>
                  </a:cubicBezTo>
                  <a:cubicBezTo>
                    <a:pt x="1205977" y="193956"/>
                    <a:pt x="1227109" y="52940"/>
                    <a:pt x="1216543" y="49414"/>
                  </a:cubicBezTo>
                  <a:cubicBezTo>
                    <a:pt x="1209499" y="42364"/>
                    <a:pt x="1132017" y="158702"/>
                    <a:pt x="1079188" y="331447"/>
                  </a:cubicBezTo>
                  <a:cubicBezTo>
                    <a:pt x="1022837" y="518293"/>
                    <a:pt x="1036924" y="542971"/>
                    <a:pt x="1058056" y="553547"/>
                  </a:cubicBezTo>
                  <a:cubicBezTo>
                    <a:pt x="1061578" y="557073"/>
                    <a:pt x="1061578" y="557073"/>
                    <a:pt x="1065100" y="557073"/>
                  </a:cubicBezTo>
                  <a:cubicBezTo>
                    <a:pt x="1058056" y="557073"/>
                    <a:pt x="1019315" y="574700"/>
                    <a:pt x="973530" y="602903"/>
                  </a:cubicBezTo>
                  <a:cubicBezTo>
                    <a:pt x="955920" y="613479"/>
                    <a:pt x="938310" y="624055"/>
                    <a:pt x="920701" y="638157"/>
                  </a:cubicBezTo>
                  <a:cubicBezTo>
                    <a:pt x="910135" y="638157"/>
                    <a:pt x="903091" y="638157"/>
                    <a:pt x="896047" y="641683"/>
                  </a:cubicBezTo>
                  <a:cubicBezTo>
                    <a:pt x="910135" y="606428"/>
                    <a:pt x="924222" y="539446"/>
                    <a:pt x="941832" y="416057"/>
                  </a:cubicBezTo>
                  <a:cubicBezTo>
                    <a:pt x="973530" y="183380"/>
                    <a:pt x="962964" y="3584"/>
                    <a:pt x="948876" y="59"/>
                  </a:cubicBezTo>
                  <a:close/>
                </a:path>
              </a:pathLst>
            </a:custGeom>
            <a:solidFill>
              <a:srgbClr val="68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/>
            </a:p>
          </p:txBody>
        </p:sp>
        <p:sp>
          <p:nvSpPr>
            <p:cNvPr id="668" name="Freeform: Shape 667">
              <a:extLst>
                <a:ext uri="{FF2B5EF4-FFF2-40B4-BE49-F238E27FC236}">
                  <a16:creationId xmlns:a16="http://schemas.microsoft.com/office/drawing/2014/main" id="{1A20CEE3-502E-49A0-9485-C06D39C7250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9916950" y="5175744"/>
              <a:ext cx="2219254" cy="1682256"/>
            </a:xfrm>
            <a:custGeom>
              <a:avLst/>
              <a:gdLst>
                <a:gd name="connsiteX0" fmla="*/ 1662411 w 2219254"/>
                <a:gd name="connsiteY0" fmla="*/ 356487 h 1682256"/>
                <a:gd name="connsiteX1" fmla="*/ 1461291 w 2219254"/>
                <a:gd name="connsiteY1" fmla="*/ 765137 h 1682256"/>
                <a:gd name="connsiteX2" fmla="*/ 1397780 w 2219254"/>
                <a:gd name="connsiteY2" fmla="*/ 1075147 h 1682256"/>
                <a:gd name="connsiteX3" fmla="*/ 1556558 w 2219254"/>
                <a:gd name="connsiteY3" fmla="*/ 814456 h 1682256"/>
                <a:gd name="connsiteX4" fmla="*/ 1662411 w 2219254"/>
                <a:gd name="connsiteY4" fmla="*/ 356487 h 1682256"/>
                <a:gd name="connsiteX5" fmla="*/ 637002 w 2219254"/>
                <a:gd name="connsiteY5" fmla="*/ 106044 h 1682256"/>
                <a:gd name="connsiteX6" fmla="*/ 481265 w 2219254"/>
                <a:gd name="connsiteY6" fmla="*/ 913707 h 1682256"/>
                <a:gd name="connsiteX7" fmla="*/ 484805 w 2219254"/>
                <a:gd name="connsiteY7" fmla="*/ 1428637 h 1682256"/>
                <a:gd name="connsiteX8" fmla="*/ 500596 w 2219254"/>
                <a:gd name="connsiteY8" fmla="*/ 1425056 h 1682256"/>
                <a:gd name="connsiteX9" fmla="*/ 499155 w 2219254"/>
                <a:gd name="connsiteY9" fmla="*/ 1426213 h 1682256"/>
                <a:gd name="connsiteX10" fmla="*/ 313589 w 2219254"/>
                <a:gd name="connsiteY10" fmla="*/ 1536101 h 1682256"/>
                <a:gd name="connsiteX11" fmla="*/ 100579 w 2219254"/>
                <a:gd name="connsiteY11" fmla="*/ 1677534 h 1682256"/>
                <a:gd name="connsiteX12" fmla="*/ 94136 w 2219254"/>
                <a:gd name="connsiteY12" fmla="*/ 1682256 h 1682256"/>
                <a:gd name="connsiteX13" fmla="*/ 150306 w 2219254"/>
                <a:gd name="connsiteY13" fmla="*/ 1682256 h 1682256"/>
                <a:gd name="connsiteX14" fmla="*/ 340899 w 2219254"/>
                <a:gd name="connsiteY14" fmla="*/ 1553382 h 1682256"/>
                <a:gd name="connsiteX15" fmla="*/ 467708 w 2219254"/>
                <a:gd name="connsiteY15" fmla="*/ 1477211 h 1682256"/>
                <a:gd name="connsiteX16" fmla="*/ 463590 w 2219254"/>
                <a:gd name="connsiteY16" fmla="*/ 1505534 h 1682256"/>
                <a:gd name="connsiteX17" fmla="*/ 497826 w 2219254"/>
                <a:gd name="connsiteY17" fmla="*/ 1631346 h 1682256"/>
                <a:gd name="connsiteX18" fmla="*/ 525200 w 2219254"/>
                <a:gd name="connsiteY18" fmla="*/ 1682256 h 1682256"/>
                <a:gd name="connsiteX19" fmla="*/ 784679 w 2219254"/>
                <a:gd name="connsiteY19" fmla="*/ 1682256 h 1682256"/>
                <a:gd name="connsiteX20" fmla="*/ 784417 w 2219254"/>
                <a:gd name="connsiteY20" fmla="*/ 1681855 h 1682256"/>
                <a:gd name="connsiteX21" fmla="*/ 580520 w 2219254"/>
                <a:gd name="connsiteY21" fmla="*/ 1427041 h 1682256"/>
                <a:gd name="connsiteX22" fmla="*/ 566271 w 2219254"/>
                <a:gd name="connsiteY22" fmla="*/ 1419040 h 1682256"/>
                <a:gd name="connsiteX23" fmla="*/ 757093 w 2219254"/>
                <a:gd name="connsiteY23" fmla="*/ 1319364 h 1682256"/>
                <a:gd name="connsiteX24" fmla="*/ 841543 w 2219254"/>
                <a:gd name="connsiteY24" fmla="*/ 1280925 h 1682256"/>
                <a:gd name="connsiteX25" fmla="*/ 836490 w 2219254"/>
                <a:gd name="connsiteY25" fmla="*/ 1288627 h 1682256"/>
                <a:gd name="connsiteX26" fmla="*/ 956885 w 2219254"/>
                <a:gd name="connsiteY26" fmla="*/ 1632526 h 1682256"/>
                <a:gd name="connsiteX27" fmla="*/ 986644 w 2219254"/>
                <a:gd name="connsiteY27" fmla="*/ 1682256 h 1682256"/>
                <a:gd name="connsiteX28" fmla="*/ 1180166 w 2219254"/>
                <a:gd name="connsiteY28" fmla="*/ 1682256 h 1682256"/>
                <a:gd name="connsiteX29" fmla="*/ 1087244 w 2219254"/>
                <a:gd name="connsiteY29" fmla="*/ 1498622 h 1682256"/>
                <a:gd name="connsiteX30" fmla="*/ 930461 w 2219254"/>
                <a:gd name="connsiteY30" fmla="*/ 1259445 h 1682256"/>
                <a:gd name="connsiteX31" fmla="*/ 915290 w 2219254"/>
                <a:gd name="connsiteY31" fmla="*/ 1248797 h 1682256"/>
                <a:gd name="connsiteX32" fmla="*/ 1017658 w 2219254"/>
                <a:gd name="connsiteY32" fmla="*/ 1207791 h 1682256"/>
                <a:gd name="connsiteX33" fmla="*/ 1149319 w 2219254"/>
                <a:gd name="connsiteY33" fmla="*/ 1163527 h 1682256"/>
                <a:gd name="connsiteX34" fmla="*/ 1135020 w 2219254"/>
                <a:gd name="connsiteY34" fmla="*/ 1192012 h 1682256"/>
                <a:gd name="connsiteX35" fmla="*/ 1284474 w 2219254"/>
                <a:gd name="connsiteY35" fmla="*/ 1456161 h 1682256"/>
                <a:gd name="connsiteX36" fmla="*/ 1511900 w 2219254"/>
                <a:gd name="connsiteY36" fmla="*/ 1673811 h 1682256"/>
                <a:gd name="connsiteX37" fmla="*/ 1524455 w 2219254"/>
                <a:gd name="connsiteY37" fmla="*/ 1682256 h 1682256"/>
                <a:gd name="connsiteX38" fmla="*/ 1612066 w 2219254"/>
                <a:gd name="connsiteY38" fmla="*/ 1682256 h 1682256"/>
                <a:gd name="connsiteX39" fmla="*/ 1595398 w 2219254"/>
                <a:gd name="connsiteY39" fmla="*/ 1646935 h 1682256"/>
                <a:gd name="connsiteX40" fmla="*/ 1383011 w 2219254"/>
                <a:gd name="connsiteY40" fmla="*/ 1329528 h 1682256"/>
                <a:gd name="connsiteX41" fmla="*/ 1215410 w 2219254"/>
                <a:gd name="connsiteY41" fmla="*/ 1154088 h 1682256"/>
                <a:gd name="connsiteX42" fmla="*/ 1200970 w 2219254"/>
                <a:gd name="connsiteY42" fmla="*/ 1147356 h 1682256"/>
                <a:gd name="connsiteX43" fmla="*/ 1347408 w 2219254"/>
                <a:gd name="connsiteY43" fmla="*/ 1108978 h 1682256"/>
                <a:gd name="connsiteX44" fmla="*/ 1411587 w 2219254"/>
                <a:gd name="connsiteY44" fmla="*/ 1097242 h 1682256"/>
                <a:gd name="connsiteX45" fmla="*/ 1401655 w 2219254"/>
                <a:gd name="connsiteY45" fmla="*/ 1115985 h 1682256"/>
                <a:gd name="connsiteX46" fmla="*/ 1520908 w 2219254"/>
                <a:gd name="connsiteY46" fmla="*/ 1347542 h 1682256"/>
                <a:gd name="connsiteX47" fmla="*/ 1795371 w 2219254"/>
                <a:gd name="connsiteY47" fmla="*/ 1604936 h 1682256"/>
                <a:gd name="connsiteX48" fmla="*/ 1605358 w 2219254"/>
                <a:gd name="connsiteY48" fmla="*/ 1245289 h 1682256"/>
                <a:gd name="connsiteX49" fmla="*/ 1468127 w 2219254"/>
                <a:gd name="connsiteY49" fmla="*/ 1087062 h 1682256"/>
                <a:gd name="connsiteX50" fmla="*/ 1467904 w 2219254"/>
                <a:gd name="connsiteY50" fmla="*/ 1086944 h 1682256"/>
                <a:gd name="connsiteX51" fmla="*/ 1528160 w 2219254"/>
                <a:gd name="connsiteY51" fmla="*/ 1075926 h 1682256"/>
                <a:gd name="connsiteX52" fmla="*/ 1607463 w 2219254"/>
                <a:gd name="connsiteY52" fmla="*/ 1068500 h 1682256"/>
                <a:gd name="connsiteX53" fmla="*/ 1601585 w 2219254"/>
                <a:gd name="connsiteY53" fmla="*/ 1081782 h 1682256"/>
                <a:gd name="connsiteX54" fmla="*/ 1735706 w 2219254"/>
                <a:gd name="connsiteY54" fmla="*/ 1275576 h 1682256"/>
                <a:gd name="connsiteX55" fmla="*/ 2020775 w 2219254"/>
                <a:gd name="connsiteY55" fmla="*/ 1462377 h 1682256"/>
                <a:gd name="connsiteX56" fmla="*/ 1809613 w 2219254"/>
                <a:gd name="connsiteY56" fmla="*/ 1169840 h 1682256"/>
                <a:gd name="connsiteX57" fmla="*/ 1686318 w 2219254"/>
                <a:gd name="connsiteY57" fmla="*/ 1061667 h 1682256"/>
                <a:gd name="connsiteX58" fmla="*/ 1685516 w 2219254"/>
                <a:gd name="connsiteY58" fmla="*/ 1061191 h 1682256"/>
                <a:gd name="connsiteX59" fmla="*/ 1729086 w 2219254"/>
                <a:gd name="connsiteY59" fmla="*/ 1057111 h 1682256"/>
                <a:gd name="connsiteX60" fmla="*/ 1801781 w 2219254"/>
                <a:gd name="connsiteY60" fmla="*/ 1054024 h 1682256"/>
                <a:gd name="connsiteX61" fmla="*/ 1834012 w 2219254"/>
                <a:gd name="connsiteY61" fmla="*/ 1053594 h 1682256"/>
                <a:gd name="connsiteX62" fmla="*/ 1823525 w 2219254"/>
                <a:gd name="connsiteY62" fmla="*/ 1064732 h 1682256"/>
                <a:gd name="connsiteX63" fmla="*/ 1929115 w 2219254"/>
                <a:gd name="connsiteY63" fmla="*/ 1219685 h 1682256"/>
                <a:gd name="connsiteX64" fmla="*/ 2164933 w 2219254"/>
                <a:gd name="connsiteY64" fmla="*/ 1342943 h 1682256"/>
                <a:gd name="connsiteX65" fmla="*/ 1985430 w 2219254"/>
                <a:gd name="connsiteY65" fmla="*/ 1135165 h 1682256"/>
                <a:gd name="connsiteX66" fmla="*/ 1882232 w 2219254"/>
                <a:gd name="connsiteY66" fmla="*/ 1059952 h 1682256"/>
                <a:gd name="connsiteX67" fmla="*/ 1859637 w 2219254"/>
                <a:gd name="connsiteY67" fmla="*/ 1051107 h 1682256"/>
                <a:gd name="connsiteX68" fmla="*/ 1867220 w 2219254"/>
                <a:gd name="connsiteY68" fmla="*/ 1048669 h 1682256"/>
                <a:gd name="connsiteX69" fmla="*/ 2004097 w 2219254"/>
                <a:gd name="connsiteY69" fmla="*/ 934160 h 1682256"/>
                <a:gd name="connsiteX70" fmla="*/ 2218874 w 2219254"/>
                <a:gd name="connsiteY70" fmla="*/ 687526 h 1682256"/>
                <a:gd name="connsiteX71" fmla="*/ 1958325 w 2219254"/>
                <a:gd name="connsiteY71" fmla="*/ 863693 h 1682256"/>
                <a:gd name="connsiteX72" fmla="*/ 1828050 w 2219254"/>
                <a:gd name="connsiteY72" fmla="*/ 1046907 h 1682256"/>
                <a:gd name="connsiteX73" fmla="*/ 1835155 w 2219254"/>
                <a:gd name="connsiteY73" fmla="*/ 1052381 h 1682256"/>
                <a:gd name="connsiteX74" fmla="*/ 1834153 w 2219254"/>
                <a:gd name="connsiteY74" fmla="*/ 1053445 h 1682256"/>
                <a:gd name="connsiteX75" fmla="*/ 1830381 w 2219254"/>
                <a:gd name="connsiteY75" fmla="*/ 1052668 h 1682256"/>
                <a:gd name="connsiteX76" fmla="*/ 1804865 w 2219254"/>
                <a:gd name="connsiteY76" fmla="*/ 1047411 h 1682256"/>
                <a:gd name="connsiteX77" fmla="*/ 1732610 w 2219254"/>
                <a:gd name="connsiteY77" fmla="*/ 1046529 h 1682256"/>
                <a:gd name="connsiteX78" fmla="*/ 1669279 w 2219254"/>
                <a:gd name="connsiteY78" fmla="*/ 1051544 h 1682256"/>
                <a:gd name="connsiteX79" fmla="*/ 1662239 w 2219254"/>
                <a:gd name="connsiteY79" fmla="*/ 1047362 h 1682256"/>
                <a:gd name="connsiteX80" fmla="*/ 1645373 w 2219254"/>
                <a:gd name="connsiteY80" fmla="*/ 1041691 h 1682256"/>
                <a:gd name="connsiteX81" fmla="*/ 1668203 w 2219254"/>
                <a:gd name="connsiteY81" fmla="*/ 1021631 h 1682256"/>
                <a:gd name="connsiteX82" fmla="*/ 1796294 w 2219254"/>
                <a:gd name="connsiteY82" fmla="*/ 870575 h 1682256"/>
                <a:gd name="connsiteX83" fmla="*/ 2011135 w 2219254"/>
                <a:gd name="connsiteY83" fmla="*/ 510309 h 1682256"/>
                <a:gd name="connsiteX84" fmla="*/ 1725855 w 2219254"/>
                <a:gd name="connsiteY84" fmla="*/ 789338 h 1682256"/>
                <a:gd name="connsiteX85" fmla="*/ 1592020 w 2219254"/>
                <a:gd name="connsiteY85" fmla="*/ 1050708 h 1682256"/>
                <a:gd name="connsiteX86" fmla="*/ 1603652 w 2219254"/>
                <a:gd name="connsiteY86" fmla="*/ 1056742 h 1682256"/>
                <a:gd name="connsiteX87" fmla="*/ 1530356 w 2219254"/>
                <a:gd name="connsiteY87" fmla="*/ 1062547 h 1682256"/>
                <a:gd name="connsiteX88" fmla="*/ 1444008 w 2219254"/>
                <a:gd name="connsiteY88" fmla="*/ 1076973 h 1682256"/>
                <a:gd name="connsiteX89" fmla="*/ 1436128 w 2219254"/>
                <a:gd name="connsiteY89" fmla="*/ 1076208 h 1682256"/>
                <a:gd name="connsiteX90" fmla="*/ 1431996 w 2219254"/>
                <a:gd name="connsiteY90" fmla="*/ 1078980 h 1682256"/>
                <a:gd name="connsiteX91" fmla="*/ 1348409 w 2219254"/>
                <a:gd name="connsiteY91" fmla="*/ 1092945 h 1682256"/>
                <a:gd name="connsiteX92" fmla="*/ 1174737 w 2219254"/>
                <a:gd name="connsiteY92" fmla="*/ 1136495 h 1682256"/>
                <a:gd name="connsiteX93" fmla="*/ 1183038 w 2219254"/>
                <a:gd name="connsiteY93" fmla="*/ 1132271 h 1682256"/>
                <a:gd name="connsiteX94" fmla="*/ 1295147 w 2219254"/>
                <a:gd name="connsiteY94" fmla="*/ 793991 h 1682256"/>
                <a:gd name="connsiteX95" fmla="*/ 1316312 w 2219254"/>
                <a:gd name="connsiteY95" fmla="*/ 212005 h 1682256"/>
                <a:gd name="connsiteX96" fmla="*/ 1171684 w 2219254"/>
                <a:gd name="connsiteY96" fmla="*/ 762246 h 1682256"/>
                <a:gd name="connsiteX97" fmla="*/ 1157574 w 2219254"/>
                <a:gd name="connsiteY97" fmla="*/ 1139656 h 1682256"/>
                <a:gd name="connsiteX98" fmla="*/ 1163411 w 2219254"/>
                <a:gd name="connsiteY98" fmla="*/ 1139335 h 1682256"/>
                <a:gd name="connsiteX99" fmla="*/ 1161006 w 2219254"/>
                <a:gd name="connsiteY99" fmla="*/ 1139938 h 1682256"/>
                <a:gd name="connsiteX100" fmla="*/ 1016408 w 2219254"/>
                <a:gd name="connsiteY100" fmla="*/ 1186824 h 1682256"/>
                <a:gd name="connsiteX101" fmla="*/ 893920 w 2219254"/>
                <a:gd name="connsiteY101" fmla="*/ 1234231 h 1682256"/>
                <a:gd name="connsiteX102" fmla="*/ 895249 w 2219254"/>
                <a:gd name="connsiteY102" fmla="*/ 1233393 h 1682256"/>
                <a:gd name="connsiteX103" fmla="*/ 992601 w 2219254"/>
                <a:gd name="connsiteY103" fmla="*/ 832889 h 1682256"/>
                <a:gd name="connsiteX104" fmla="*/ 964345 w 2219254"/>
                <a:gd name="connsiteY104" fmla="*/ 152605 h 1682256"/>
                <a:gd name="connsiteX105" fmla="*/ 847788 w 2219254"/>
                <a:gd name="connsiteY105" fmla="*/ 818789 h 1682256"/>
                <a:gd name="connsiteX106" fmla="*/ 865448 w 2219254"/>
                <a:gd name="connsiteY106" fmla="*/ 1245289 h 1682256"/>
                <a:gd name="connsiteX107" fmla="*/ 865864 w 2219254"/>
                <a:gd name="connsiteY107" fmla="*/ 1245222 h 1682256"/>
                <a:gd name="connsiteX108" fmla="*/ 715393 w 2219254"/>
                <a:gd name="connsiteY108" fmla="*/ 1312806 h 1682256"/>
                <a:gd name="connsiteX109" fmla="*/ 526836 w 2219254"/>
                <a:gd name="connsiteY109" fmla="*/ 1410454 h 1682256"/>
                <a:gd name="connsiteX110" fmla="*/ 519813 w 2219254"/>
                <a:gd name="connsiteY110" fmla="*/ 1413236 h 1682256"/>
                <a:gd name="connsiteX111" fmla="*/ 521195 w 2219254"/>
                <a:gd name="connsiteY111" fmla="*/ 1412325 h 1682256"/>
                <a:gd name="connsiteX112" fmla="*/ 647621 w 2219254"/>
                <a:gd name="connsiteY112" fmla="*/ 924288 h 1682256"/>
                <a:gd name="connsiteX113" fmla="*/ 637002 w 2219254"/>
                <a:gd name="connsiteY113" fmla="*/ 106044 h 1682256"/>
                <a:gd name="connsiteX114" fmla="*/ 244682 w 2219254"/>
                <a:gd name="connsiteY114" fmla="*/ 79 h 1682256"/>
                <a:gd name="connsiteX115" fmla="*/ 62109 w 2219254"/>
                <a:gd name="connsiteY115" fmla="*/ 1053983 h 1682256"/>
                <a:gd name="connsiteX116" fmla="*/ 9204 w 2219254"/>
                <a:gd name="connsiteY116" fmla="*/ 1659561 h 1682256"/>
                <a:gd name="connsiteX117" fmla="*/ 22002 w 2219254"/>
                <a:gd name="connsiteY117" fmla="*/ 1682256 h 1682256"/>
                <a:gd name="connsiteX118" fmla="*/ 93377 w 2219254"/>
                <a:gd name="connsiteY118" fmla="*/ 1682256 h 1682256"/>
                <a:gd name="connsiteX119" fmla="*/ 115213 w 2219254"/>
                <a:gd name="connsiteY119" fmla="*/ 1664979 h 1682256"/>
                <a:gd name="connsiteX120" fmla="*/ 269259 w 2219254"/>
                <a:gd name="connsiteY120" fmla="*/ 1043409 h 1682256"/>
                <a:gd name="connsiteX121" fmla="*/ 244682 w 2219254"/>
                <a:gd name="connsiteY121" fmla="*/ 79 h 1682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2219254" h="1682256">
                  <a:moveTo>
                    <a:pt x="1662411" y="356487"/>
                  </a:moveTo>
                  <a:cubicBezTo>
                    <a:pt x="1648297" y="349442"/>
                    <a:pt x="1556558" y="515015"/>
                    <a:pt x="1461291" y="765137"/>
                  </a:cubicBezTo>
                  <a:cubicBezTo>
                    <a:pt x="1358967" y="1029350"/>
                    <a:pt x="1369552" y="1064578"/>
                    <a:pt x="1397780" y="1075147"/>
                  </a:cubicBezTo>
                  <a:cubicBezTo>
                    <a:pt x="1422478" y="1089238"/>
                    <a:pt x="1457763" y="1075147"/>
                    <a:pt x="1556558" y="814456"/>
                  </a:cubicBezTo>
                  <a:cubicBezTo>
                    <a:pt x="1651826" y="571381"/>
                    <a:pt x="1672996" y="363533"/>
                    <a:pt x="1662411" y="356487"/>
                  </a:cubicBezTo>
                  <a:close/>
                  <a:moveTo>
                    <a:pt x="637002" y="106044"/>
                  </a:moveTo>
                  <a:cubicBezTo>
                    <a:pt x="615766" y="98990"/>
                    <a:pt x="555594" y="448154"/>
                    <a:pt x="481265" y="913707"/>
                  </a:cubicBezTo>
                  <a:cubicBezTo>
                    <a:pt x="403397" y="1393368"/>
                    <a:pt x="431713" y="1432164"/>
                    <a:pt x="484805" y="1428637"/>
                  </a:cubicBezTo>
                  <a:lnTo>
                    <a:pt x="500596" y="1425056"/>
                  </a:lnTo>
                  <a:lnTo>
                    <a:pt x="499155" y="1426213"/>
                  </a:lnTo>
                  <a:lnTo>
                    <a:pt x="313589" y="1536101"/>
                  </a:lnTo>
                  <a:cubicBezTo>
                    <a:pt x="244002" y="1579822"/>
                    <a:pt x="173034" y="1626909"/>
                    <a:pt x="100579" y="1677534"/>
                  </a:cubicBezTo>
                  <a:lnTo>
                    <a:pt x="94136" y="1682256"/>
                  </a:lnTo>
                  <a:lnTo>
                    <a:pt x="150306" y="1682256"/>
                  </a:lnTo>
                  <a:lnTo>
                    <a:pt x="340899" y="1553382"/>
                  </a:lnTo>
                  <a:lnTo>
                    <a:pt x="467708" y="1477211"/>
                  </a:lnTo>
                  <a:lnTo>
                    <a:pt x="463590" y="1505534"/>
                  </a:lnTo>
                  <a:cubicBezTo>
                    <a:pt x="463144" y="1535309"/>
                    <a:pt x="472052" y="1575202"/>
                    <a:pt x="497826" y="1631346"/>
                  </a:cubicBezTo>
                  <a:lnTo>
                    <a:pt x="525200" y="1682256"/>
                  </a:lnTo>
                  <a:lnTo>
                    <a:pt x="784679" y="1682256"/>
                  </a:lnTo>
                  <a:lnTo>
                    <a:pt x="784417" y="1681855"/>
                  </a:lnTo>
                  <a:cubicBezTo>
                    <a:pt x="682468" y="1531965"/>
                    <a:pt x="621827" y="1457901"/>
                    <a:pt x="580520" y="1427041"/>
                  </a:cubicBezTo>
                  <a:lnTo>
                    <a:pt x="566271" y="1419040"/>
                  </a:lnTo>
                  <a:lnTo>
                    <a:pt x="757093" y="1319364"/>
                  </a:lnTo>
                  <a:lnTo>
                    <a:pt x="841543" y="1280925"/>
                  </a:lnTo>
                  <a:lnTo>
                    <a:pt x="836490" y="1288627"/>
                  </a:lnTo>
                  <a:cubicBezTo>
                    <a:pt x="822122" y="1331903"/>
                    <a:pt x="837976" y="1415813"/>
                    <a:pt x="956885" y="1632526"/>
                  </a:cubicBezTo>
                  <a:lnTo>
                    <a:pt x="986644" y="1682256"/>
                  </a:lnTo>
                  <a:lnTo>
                    <a:pt x="1180166" y="1682256"/>
                  </a:lnTo>
                  <a:lnTo>
                    <a:pt x="1087244" y="1498622"/>
                  </a:lnTo>
                  <a:cubicBezTo>
                    <a:pt x="1011495" y="1359433"/>
                    <a:pt x="963932" y="1289838"/>
                    <a:pt x="930461" y="1259445"/>
                  </a:cubicBezTo>
                  <a:lnTo>
                    <a:pt x="915290" y="1248797"/>
                  </a:lnTo>
                  <a:lnTo>
                    <a:pt x="1017658" y="1207791"/>
                  </a:lnTo>
                  <a:lnTo>
                    <a:pt x="1149319" y="1163527"/>
                  </a:lnTo>
                  <a:lnTo>
                    <a:pt x="1135020" y="1192012"/>
                  </a:lnTo>
                  <a:cubicBezTo>
                    <a:pt x="1127432" y="1230596"/>
                    <a:pt x="1152505" y="1297870"/>
                    <a:pt x="1284474" y="1456161"/>
                  </a:cubicBezTo>
                  <a:cubicBezTo>
                    <a:pt x="1365415" y="1554653"/>
                    <a:pt x="1448115" y="1627643"/>
                    <a:pt x="1511900" y="1673811"/>
                  </a:cubicBezTo>
                  <a:lnTo>
                    <a:pt x="1524455" y="1682256"/>
                  </a:lnTo>
                  <a:lnTo>
                    <a:pt x="1612066" y="1682256"/>
                  </a:lnTo>
                  <a:lnTo>
                    <a:pt x="1595398" y="1646935"/>
                  </a:lnTo>
                  <a:cubicBezTo>
                    <a:pt x="1556220" y="1569988"/>
                    <a:pt x="1481988" y="1450445"/>
                    <a:pt x="1383011" y="1329528"/>
                  </a:cubicBezTo>
                  <a:cubicBezTo>
                    <a:pt x="1298551" y="1225759"/>
                    <a:pt x="1248403" y="1174754"/>
                    <a:pt x="1215410" y="1154088"/>
                  </a:cubicBezTo>
                  <a:lnTo>
                    <a:pt x="1200970" y="1147356"/>
                  </a:lnTo>
                  <a:lnTo>
                    <a:pt x="1347408" y="1108978"/>
                  </a:lnTo>
                  <a:lnTo>
                    <a:pt x="1411587" y="1097242"/>
                  </a:lnTo>
                  <a:lnTo>
                    <a:pt x="1401655" y="1115985"/>
                  </a:lnTo>
                  <a:cubicBezTo>
                    <a:pt x="1394893" y="1148545"/>
                    <a:pt x="1415345" y="1207385"/>
                    <a:pt x="1520908" y="1347542"/>
                  </a:cubicBezTo>
                  <a:cubicBezTo>
                    <a:pt x="1651102" y="1527365"/>
                    <a:pt x="1784814" y="1619040"/>
                    <a:pt x="1795371" y="1604936"/>
                  </a:cubicBezTo>
                  <a:cubicBezTo>
                    <a:pt x="1805927" y="1590833"/>
                    <a:pt x="1735552" y="1418061"/>
                    <a:pt x="1605358" y="1245289"/>
                  </a:cubicBezTo>
                  <a:cubicBezTo>
                    <a:pt x="1536742" y="1151851"/>
                    <a:pt x="1495397" y="1106014"/>
                    <a:pt x="1468127" y="1087062"/>
                  </a:cubicBezTo>
                  <a:lnTo>
                    <a:pt x="1467904" y="1086944"/>
                  </a:lnTo>
                  <a:lnTo>
                    <a:pt x="1528160" y="1075926"/>
                  </a:lnTo>
                  <a:lnTo>
                    <a:pt x="1607463" y="1068500"/>
                  </a:lnTo>
                  <a:lnTo>
                    <a:pt x="1601585" y="1081782"/>
                  </a:lnTo>
                  <a:cubicBezTo>
                    <a:pt x="1597791" y="1111685"/>
                    <a:pt x="1622206" y="1161910"/>
                    <a:pt x="1735706" y="1275576"/>
                  </a:cubicBezTo>
                  <a:cubicBezTo>
                    <a:pt x="1876481" y="1416558"/>
                    <a:pt x="2013736" y="1476475"/>
                    <a:pt x="2020775" y="1462377"/>
                  </a:cubicBezTo>
                  <a:cubicBezTo>
                    <a:pt x="2031333" y="1448279"/>
                    <a:pt x="1946868" y="1307297"/>
                    <a:pt x="1809613" y="1169840"/>
                  </a:cubicBezTo>
                  <a:cubicBezTo>
                    <a:pt x="1752863" y="1114329"/>
                    <a:pt x="1713930" y="1080625"/>
                    <a:pt x="1686318" y="1061667"/>
                  </a:cubicBezTo>
                  <a:lnTo>
                    <a:pt x="1685516" y="1061191"/>
                  </a:lnTo>
                  <a:lnTo>
                    <a:pt x="1729086" y="1057111"/>
                  </a:lnTo>
                  <a:cubicBezTo>
                    <a:pt x="1757283" y="1055347"/>
                    <a:pt x="1782836" y="1054465"/>
                    <a:pt x="1801781" y="1054024"/>
                  </a:cubicBezTo>
                  <a:lnTo>
                    <a:pt x="1834012" y="1053594"/>
                  </a:lnTo>
                  <a:lnTo>
                    <a:pt x="1823525" y="1064732"/>
                  </a:lnTo>
                  <a:cubicBezTo>
                    <a:pt x="1809447" y="1085862"/>
                    <a:pt x="1805927" y="1117557"/>
                    <a:pt x="1929115" y="1219685"/>
                  </a:cubicBezTo>
                  <a:cubicBezTo>
                    <a:pt x="2048784" y="1318291"/>
                    <a:pt x="2157893" y="1357029"/>
                    <a:pt x="2164933" y="1342943"/>
                  </a:cubicBezTo>
                  <a:cubicBezTo>
                    <a:pt x="2171972" y="1332378"/>
                    <a:pt x="2101579" y="1230250"/>
                    <a:pt x="1985430" y="1135165"/>
                  </a:cubicBezTo>
                  <a:cubicBezTo>
                    <a:pt x="1937914" y="1095546"/>
                    <a:pt x="1905247" y="1072270"/>
                    <a:pt x="1882232" y="1059952"/>
                  </a:cubicBezTo>
                  <a:lnTo>
                    <a:pt x="1859637" y="1051107"/>
                  </a:lnTo>
                  <a:lnTo>
                    <a:pt x="1867220" y="1048669"/>
                  </a:lnTo>
                  <a:cubicBezTo>
                    <a:pt x="1891427" y="1034576"/>
                    <a:pt x="1931917" y="1001103"/>
                    <a:pt x="2004097" y="934160"/>
                  </a:cubicBezTo>
                  <a:cubicBezTo>
                    <a:pt x="2134372" y="807319"/>
                    <a:pt x="2225916" y="694572"/>
                    <a:pt x="2218874" y="687526"/>
                  </a:cubicBezTo>
                  <a:cubicBezTo>
                    <a:pt x="2211832" y="676956"/>
                    <a:pt x="2088599" y="740376"/>
                    <a:pt x="1958325" y="863693"/>
                  </a:cubicBezTo>
                  <a:cubicBezTo>
                    <a:pt x="1817487" y="997580"/>
                    <a:pt x="1817487" y="1025767"/>
                    <a:pt x="1828050" y="1046907"/>
                  </a:cubicBezTo>
                  <a:lnTo>
                    <a:pt x="1835155" y="1052381"/>
                  </a:lnTo>
                  <a:lnTo>
                    <a:pt x="1834153" y="1053445"/>
                  </a:lnTo>
                  <a:lnTo>
                    <a:pt x="1830381" y="1052668"/>
                  </a:lnTo>
                  <a:lnTo>
                    <a:pt x="1804865" y="1047411"/>
                  </a:lnTo>
                  <a:cubicBezTo>
                    <a:pt x="1786361" y="1045647"/>
                    <a:pt x="1760807" y="1044765"/>
                    <a:pt x="1732610" y="1046529"/>
                  </a:cubicBezTo>
                  <a:lnTo>
                    <a:pt x="1669279" y="1051544"/>
                  </a:lnTo>
                  <a:lnTo>
                    <a:pt x="1662239" y="1047362"/>
                  </a:lnTo>
                  <a:lnTo>
                    <a:pt x="1645373" y="1041691"/>
                  </a:lnTo>
                  <a:lnTo>
                    <a:pt x="1668203" y="1021631"/>
                  </a:lnTo>
                  <a:cubicBezTo>
                    <a:pt x="1697404" y="993257"/>
                    <a:pt x="1738182" y="946072"/>
                    <a:pt x="1796294" y="870575"/>
                  </a:cubicBezTo>
                  <a:cubicBezTo>
                    <a:pt x="1940696" y="683378"/>
                    <a:pt x="2021701" y="520905"/>
                    <a:pt x="2011135" y="510309"/>
                  </a:cubicBezTo>
                  <a:cubicBezTo>
                    <a:pt x="2000569" y="499713"/>
                    <a:pt x="1866734" y="605673"/>
                    <a:pt x="1725855" y="789338"/>
                  </a:cubicBezTo>
                  <a:cubicBezTo>
                    <a:pt x="1570888" y="990663"/>
                    <a:pt x="1570888" y="1029516"/>
                    <a:pt x="1592020" y="1050708"/>
                  </a:cubicBezTo>
                  <a:lnTo>
                    <a:pt x="1603652" y="1056742"/>
                  </a:lnTo>
                  <a:lnTo>
                    <a:pt x="1530356" y="1062547"/>
                  </a:lnTo>
                  <a:lnTo>
                    <a:pt x="1444008" y="1076973"/>
                  </a:lnTo>
                  <a:lnTo>
                    <a:pt x="1436128" y="1076208"/>
                  </a:lnTo>
                  <a:lnTo>
                    <a:pt x="1431996" y="1078980"/>
                  </a:lnTo>
                  <a:lnTo>
                    <a:pt x="1348409" y="1092945"/>
                  </a:lnTo>
                  <a:lnTo>
                    <a:pt x="1174737" y="1136495"/>
                  </a:lnTo>
                  <a:lnTo>
                    <a:pt x="1183038" y="1132271"/>
                  </a:lnTo>
                  <a:cubicBezTo>
                    <a:pt x="1210487" y="1110777"/>
                    <a:pt x="1244880" y="1034722"/>
                    <a:pt x="1295147" y="793991"/>
                  </a:cubicBezTo>
                  <a:cubicBezTo>
                    <a:pt x="1355114" y="480071"/>
                    <a:pt x="1330422" y="219060"/>
                    <a:pt x="1316312" y="212005"/>
                  </a:cubicBezTo>
                  <a:cubicBezTo>
                    <a:pt x="1298674" y="204951"/>
                    <a:pt x="1238707" y="441272"/>
                    <a:pt x="1171684" y="762246"/>
                  </a:cubicBezTo>
                  <a:cubicBezTo>
                    <a:pt x="1104662" y="1097330"/>
                    <a:pt x="1118772" y="1132602"/>
                    <a:pt x="1157574" y="1139656"/>
                  </a:cubicBezTo>
                  <a:lnTo>
                    <a:pt x="1163411" y="1139335"/>
                  </a:lnTo>
                  <a:lnTo>
                    <a:pt x="1161006" y="1139938"/>
                  </a:lnTo>
                  <a:cubicBezTo>
                    <a:pt x="1113409" y="1153865"/>
                    <a:pt x="1065228" y="1169464"/>
                    <a:pt x="1016408" y="1186824"/>
                  </a:cubicBezTo>
                  <a:lnTo>
                    <a:pt x="893920" y="1234231"/>
                  </a:lnTo>
                  <a:lnTo>
                    <a:pt x="895249" y="1233393"/>
                  </a:lnTo>
                  <a:cubicBezTo>
                    <a:pt x="925713" y="1204975"/>
                    <a:pt x="958164" y="1113110"/>
                    <a:pt x="992601" y="832889"/>
                  </a:cubicBezTo>
                  <a:cubicBezTo>
                    <a:pt x="1031453" y="466311"/>
                    <a:pt x="982005" y="159654"/>
                    <a:pt x="964345" y="152605"/>
                  </a:cubicBezTo>
                  <a:cubicBezTo>
                    <a:pt x="946685" y="149080"/>
                    <a:pt x="897236" y="434588"/>
                    <a:pt x="847788" y="818789"/>
                  </a:cubicBezTo>
                  <a:cubicBezTo>
                    <a:pt x="798340" y="1210041"/>
                    <a:pt x="819532" y="1245289"/>
                    <a:pt x="865448" y="1245289"/>
                  </a:cubicBezTo>
                  <a:lnTo>
                    <a:pt x="865864" y="1245222"/>
                  </a:lnTo>
                  <a:lnTo>
                    <a:pt x="715393" y="1312806"/>
                  </a:lnTo>
                  <a:lnTo>
                    <a:pt x="526836" y="1410454"/>
                  </a:lnTo>
                  <a:lnTo>
                    <a:pt x="519813" y="1413236"/>
                  </a:lnTo>
                  <a:lnTo>
                    <a:pt x="521195" y="1412325"/>
                  </a:lnTo>
                  <a:cubicBezTo>
                    <a:pt x="559355" y="1376615"/>
                    <a:pt x="602493" y="1265517"/>
                    <a:pt x="647621" y="924288"/>
                  </a:cubicBezTo>
                  <a:cubicBezTo>
                    <a:pt x="707792" y="483424"/>
                    <a:pt x="654700" y="116624"/>
                    <a:pt x="637002" y="106044"/>
                  </a:cubicBezTo>
                  <a:close/>
                  <a:moveTo>
                    <a:pt x="244682" y="79"/>
                  </a:moveTo>
                  <a:cubicBezTo>
                    <a:pt x="223616" y="-6970"/>
                    <a:pt x="156907" y="454774"/>
                    <a:pt x="62109" y="1053983"/>
                  </a:cubicBezTo>
                  <a:cubicBezTo>
                    <a:pt x="-1528" y="1437301"/>
                    <a:pt x="-10305" y="1597568"/>
                    <a:pt x="9204" y="1659561"/>
                  </a:cubicBezTo>
                  <a:lnTo>
                    <a:pt x="22002" y="1682256"/>
                  </a:lnTo>
                  <a:lnTo>
                    <a:pt x="93377" y="1682256"/>
                  </a:lnTo>
                  <a:lnTo>
                    <a:pt x="115213" y="1664979"/>
                  </a:lnTo>
                  <a:cubicBezTo>
                    <a:pt x="162612" y="1614421"/>
                    <a:pt x="213961" y="1471668"/>
                    <a:pt x="269259" y="1043409"/>
                  </a:cubicBezTo>
                  <a:cubicBezTo>
                    <a:pt x="335968" y="482972"/>
                    <a:pt x="265748" y="10654"/>
                    <a:pt x="244682" y="79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612157-2A0E-4AA4-81F5-2FA1AB390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1E3FA-3FEF-4B30-A14E-1EC35889BC2A}" type="slidenum">
              <a:rPr lang="en-ID" smtClean="0"/>
              <a:pPr/>
              <a:t>2</a:t>
            </a:fld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4AE7CB-E88B-400E-908E-F11E87FB3172}"/>
              </a:ext>
            </a:extLst>
          </p:cNvPr>
          <p:cNvSpPr txBox="1"/>
          <p:nvPr/>
        </p:nvSpPr>
        <p:spPr>
          <a:xfrm>
            <a:off x="4738589" y="3334496"/>
            <a:ext cx="2014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Komunikasi</a:t>
            </a:r>
            <a:r>
              <a:rPr lang="en-US" dirty="0"/>
              <a:t> by </a:t>
            </a:r>
            <a:r>
              <a:rPr lang="en-US" dirty="0" err="1"/>
              <a:t>wa</a:t>
            </a:r>
            <a:r>
              <a:rPr lang="en-US" dirty="0"/>
              <a:t> group</a:t>
            </a:r>
          </a:p>
        </p:txBody>
      </p:sp>
    </p:spTree>
    <p:extLst>
      <p:ext uri="{BB962C8B-B14F-4D97-AF65-F5344CB8AC3E}">
        <p14:creationId xmlns:p14="http://schemas.microsoft.com/office/powerpoint/2010/main" val="2658202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" name="Group 234">
            <a:extLst>
              <a:ext uri="{FF2B5EF4-FFF2-40B4-BE49-F238E27FC236}">
                <a16:creationId xmlns:a16="http://schemas.microsoft.com/office/drawing/2014/main" id="{20A920C0-F692-40EA-8EC0-FBFD45DF36C0}"/>
              </a:ext>
            </a:extLst>
          </p:cNvPr>
          <p:cNvGrpSpPr/>
          <p:nvPr/>
        </p:nvGrpSpPr>
        <p:grpSpPr>
          <a:xfrm>
            <a:off x="-2" y="4155576"/>
            <a:ext cx="12185327" cy="2702424"/>
            <a:chOff x="-2" y="4155576"/>
            <a:chExt cx="12185327" cy="2702424"/>
          </a:xfrm>
        </p:grpSpPr>
        <p:sp>
          <p:nvSpPr>
            <p:cNvPr id="415" name="Freeform: Shape 414">
              <a:extLst>
                <a:ext uri="{FF2B5EF4-FFF2-40B4-BE49-F238E27FC236}">
                  <a16:creationId xmlns:a16="http://schemas.microsoft.com/office/drawing/2014/main" id="{66CBF8A1-F9DF-4A9B-A06D-BBC3658B2B2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" y="4155576"/>
              <a:ext cx="12185327" cy="2702424"/>
            </a:xfrm>
            <a:custGeom>
              <a:avLst/>
              <a:gdLst>
                <a:gd name="connsiteX0" fmla="*/ 3290644 w 12185327"/>
                <a:gd name="connsiteY0" fmla="*/ 588 h 2702424"/>
                <a:gd name="connsiteX1" fmla="*/ 3445931 w 12185327"/>
                <a:gd name="connsiteY1" fmla="*/ 18862 h 2702424"/>
                <a:gd name="connsiteX2" fmla="*/ 5605667 w 12185327"/>
                <a:gd name="connsiteY2" fmla="*/ 1391730 h 2702424"/>
                <a:gd name="connsiteX3" fmla="*/ 9121516 w 12185327"/>
                <a:gd name="connsiteY3" fmla="*/ 1435412 h 2702424"/>
                <a:gd name="connsiteX4" fmla="*/ 12185327 w 12185327"/>
                <a:gd name="connsiteY4" fmla="*/ 1204521 h 2702424"/>
                <a:gd name="connsiteX5" fmla="*/ 12185327 w 12185327"/>
                <a:gd name="connsiteY5" fmla="*/ 2638427 h 2702424"/>
                <a:gd name="connsiteX6" fmla="*/ 12185327 w 12185327"/>
                <a:gd name="connsiteY6" fmla="*/ 2702424 h 2702424"/>
                <a:gd name="connsiteX7" fmla="*/ 0 w 12185327"/>
                <a:gd name="connsiteY7" fmla="*/ 2702424 h 2702424"/>
                <a:gd name="connsiteX8" fmla="*/ 0 w 12185327"/>
                <a:gd name="connsiteY8" fmla="*/ 1425272 h 2702424"/>
                <a:gd name="connsiteX9" fmla="*/ 5994 w 12185327"/>
                <a:gd name="connsiteY9" fmla="*/ 1426835 h 2702424"/>
                <a:gd name="connsiteX10" fmla="*/ 1374091 w 12185327"/>
                <a:gd name="connsiteY10" fmla="*/ 1266924 h 2702424"/>
                <a:gd name="connsiteX11" fmla="*/ 3290644 w 12185327"/>
                <a:gd name="connsiteY11" fmla="*/ 588 h 2702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85327" h="2702424">
                  <a:moveTo>
                    <a:pt x="3290644" y="588"/>
                  </a:moveTo>
                  <a:cubicBezTo>
                    <a:pt x="3341603" y="2384"/>
                    <a:pt x="3393350" y="8332"/>
                    <a:pt x="3445931" y="18862"/>
                  </a:cubicBezTo>
                  <a:cubicBezTo>
                    <a:pt x="4287224" y="193591"/>
                    <a:pt x="4720427" y="1366769"/>
                    <a:pt x="5605667" y="1391730"/>
                  </a:cubicBezTo>
                  <a:cubicBezTo>
                    <a:pt x="6497186" y="1410451"/>
                    <a:pt x="7143851" y="730258"/>
                    <a:pt x="9121516" y="1435412"/>
                  </a:cubicBezTo>
                  <a:cubicBezTo>
                    <a:pt x="11092902" y="2140567"/>
                    <a:pt x="12185327" y="1204521"/>
                    <a:pt x="12185327" y="1204521"/>
                  </a:cubicBezTo>
                  <a:cubicBezTo>
                    <a:pt x="12185327" y="1915916"/>
                    <a:pt x="12185327" y="2360538"/>
                    <a:pt x="12185327" y="2638427"/>
                  </a:cubicBezTo>
                  <a:lnTo>
                    <a:pt x="12185327" y="2702424"/>
                  </a:lnTo>
                  <a:lnTo>
                    <a:pt x="0" y="2702424"/>
                  </a:lnTo>
                  <a:lnTo>
                    <a:pt x="0" y="1425272"/>
                  </a:lnTo>
                  <a:lnTo>
                    <a:pt x="5994" y="1426835"/>
                  </a:lnTo>
                  <a:cubicBezTo>
                    <a:pt x="233034" y="1483043"/>
                    <a:pt x="884383" y="1601560"/>
                    <a:pt x="1374091" y="1266924"/>
                  </a:cubicBezTo>
                  <a:cubicBezTo>
                    <a:pt x="1939138" y="880805"/>
                    <a:pt x="2526258" y="-26355"/>
                    <a:pt x="3290644" y="588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prstClr val="black"/>
                </a:solidFill>
                <a:latin typeface="EquipExtended-Light"/>
              </a:endParaRPr>
            </a:p>
          </p:txBody>
        </p:sp>
        <p:sp>
          <p:nvSpPr>
            <p:cNvPr id="416" name="Freeform: Shape 415">
              <a:extLst>
                <a:ext uri="{FF2B5EF4-FFF2-40B4-BE49-F238E27FC236}">
                  <a16:creationId xmlns:a16="http://schemas.microsoft.com/office/drawing/2014/main" id="{BC6010E4-12FB-481E-998E-A2BCE62D26D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" y="4337438"/>
              <a:ext cx="12185327" cy="2520562"/>
            </a:xfrm>
            <a:custGeom>
              <a:avLst/>
              <a:gdLst>
                <a:gd name="connsiteX0" fmla="*/ 10854500 w 12185327"/>
                <a:gd name="connsiteY0" fmla="*/ 11 h 2520562"/>
                <a:gd name="connsiteX1" fmla="*/ 12185327 w 12185327"/>
                <a:gd name="connsiteY1" fmla="*/ 825698 h 2520562"/>
                <a:gd name="connsiteX2" fmla="*/ 12185327 w 12185327"/>
                <a:gd name="connsiteY2" fmla="*/ 2486504 h 2520562"/>
                <a:gd name="connsiteX3" fmla="*/ 12185327 w 12185327"/>
                <a:gd name="connsiteY3" fmla="*/ 2520562 h 2520562"/>
                <a:gd name="connsiteX4" fmla="*/ 0 w 12185327"/>
                <a:gd name="connsiteY4" fmla="*/ 2520562 h 2520562"/>
                <a:gd name="connsiteX5" fmla="*/ 0 w 12185327"/>
                <a:gd name="connsiteY5" fmla="*/ 712256 h 2520562"/>
                <a:gd name="connsiteX6" fmla="*/ 67841 w 12185327"/>
                <a:gd name="connsiteY6" fmla="*/ 788117 h 2520562"/>
                <a:gd name="connsiteX7" fmla="*/ 2497907 w 12185327"/>
                <a:gd name="connsiteY7" fmla="*/ 2330413 h 2520562"/>
                <a:gd name="connsiteX8" fmla="*/ 5084568 w 12185327"/>
                <a:gd name="connsiteY8" fmla="*/ 1524985 h 2520562"/>
                <a:gd name="connsiteX9" fmla="*/ 7551940 w 12185327"/>
                <a:gd name="connsiteY9" fmla="*/ 1855897 h 2520562"/>
                <a:gd name="connsiteX10" fmla="*/ 9542162 w 12185327"/>
                <a:gd name="connsiteY10" fmla="*/ 650876 h 2520562"/>
                <a:gd name="connsiteX11" fmla="*/ 10854500 w 12185327"/>
                <a:gd name="connsiteY11" fmla="*/ 11 h 2520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85327" h="2520562">
                  <a:moveTo>
                    <a:pt x="10854500" y="11"/>
                  </a:moveTo>
                  <a:cubicBezTo>
                    <a:pt x="11376824" y="2124"/>
                    <a:pt x="11835704" y="326988"/>
                    <a:pt x="12185327" y="825698"/>
                  </a:cubicBezTo>
                  <a:cubicBezTo>
                    <a:pt x="12185327" y="1774730"/>
                    <a:pt x="12185327" y="2249246"/>
                    <a:pt x="12185327" y="2486504"/>
                  </a:cubicBezTo>
                  <a:lnTo>
                    <a:pt x="12185327" y="2520562"/>
                  </a:lnTo>
                  <a:lnTo>
                    <a:pt x="0" y="2520562"/>
                  </a:lnTo>
                  <a:lnTo>
                    <a:pt x="0" y="712256"/>
                  </a:lnTo>
                  <a:lnTo>
                    <a:pt x="67841" y="788117"/>
                  </a:lnTo>
                  <a:cubicBezTo>
                    <a:pt x="433866" y="1190585"/>
                    <a:pt x="1503189" y="2269538"/>
                    <a:pt x="2497907" y="2330413"/>
                  </a:cubicBezTo>
                  <a:cubicBezTo>
                    <a:pt x="3722176" y="2411581"/>
                    <a:pt x="4236997" y="1549959"/>
                    <a:pt x="5084568" y="1524985"/>
                  </a:cubicBezTo>
                  <a:cubicBezTo>
                    <a:pt x="5938417" y="1493767"/>
                    <a:pt x="6892719" y="1980770"/>
                    <a:pt x="7551940" y="1855897"/>
                  </a:cubicBezTo>
                  <a:cubicBezTo>
                    <a:pt x="8204884" y="1731025"/>
                    <a:pt x="8487407" y="1699806"/>
                    <a:pt x="9542162" y="650876"/>
                  </a:cubicBezTo>
                  <a:cubicBezTo>
                    <a:pt x="10003617" y="191969"/>
                    <a:pt x="10448249" y="-1632"/>
                    <a:pt x="10854500" y="11"/>
                  </a:cubicBezTo>
                  <a:close/>
                </a:path>
              </a:pathLst>
            </a:custGeom>
            <a:solidFill>
              <a:schemeClr val="accent4"/>
            </a:solidFill>
            <a:ln w="11113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prstClr val="black"/>
                </a:solidFill>
                <a:latin typeface="EquipExtended-Light"/>
              </a:endParaRPr>
            </a:p>
          </p:txBody>
        </p:sp>
      </p:grpSp>
      <p:sp>
        <p:nvSpPr>
          <p:cNvPr id="435" name="Freeform 9">
            <a:extLst>
              <a:ext uri="{FF2B5EF4-FFF2-40B4-BE49-F238E27FC236}">
                <a16:creationId xmlns:a16="http://schemas.microsoft.com/office/drawing/2014/main" id="{04139808-C772-4227-8F9E-1B4C60957B0F}"/>
              </a:ext>
            </a:extLst>
          </p:cNvPr>
          <p:cNvSpPr>
            <a:spLocks/>
          </p:cNvSpPr>
          <p:nvPr/>
        </p:nvSpPr>
        <p:spPr bwMode="auto">
          <a:xfrm flipH="1">
            <a:off x="7976429" y="5240383"/>
            <a:ext cx="514344" cy="1375961"/>
          </a:xfrm>
          <a:custGeom>
            <a:avLst/>
            <a:gdLst>
              <a:gd name="T0" fmla="*/ 0 w 138"/>
              <a:gd name="T1" fmla="*/ 0 h 368"/>
              <a:gd name="T2" fmla="*/ 0 w 138"/>
              <a:gd name="T3" fmla="*/ 368 h 368"/>
              <a:gd name="T4" fmla="*/ 110 w 138"/>
              <a:gd name="T5" fmla="*/ 368 h 368"/>
              <a:gd name="T6" fmla="*/ 115 w 138"/>
              <a:gd name="T7" fmla="*/ 330 h 368"/>
              <a:gd name="T8" fmla="*/ 58 w 138"/>
              <a:gd name="T9" fmla="*/ 235 h 368"/>
              <a:gd name="T10" fmla="*/ 86 w 138"/>
              <a:gd name="T11" fmla="*/ 234 h 368"/>
              <a:gd name="T12" fmla="*/ 93 w 138"/>
              <a:gd name="T13" fmla="*/ 199 h 368"/>
              <a:gd name="T14" fmla="*/ 42 w 138"/>
              <a:gd name="T15" fmla="*/ 127 h 368"/>
              <a:gd name="T16" fmla="*/ 60 w 138"/>
              <a:gd name="T17" fmla="*/ 127 h 368"/>
              <a:gd name="T18" fmla="*/ 57 w 138"/>
              <a:gd name="T19" fmla="*/ 82 h 368"/>
              <a:gd name="T20" fmla="*/ 0 w 138"/>
              <a:gd name="T21" fmla="*/ 0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8" h="368">
                <a:moveTo>
                  <a:pt x="0" y="0"/>
                </a:moveTo>
                <a:cubicBezTo>
                  <a:pt x="0" y="368"/>
                  <a:pt x="0" y="368"/>
                  <a:pt x="0" y="368"/>
                </a:cubicBezTo>
                <a:cubicBezTo>
                  <a:pt x="110" y="368"/>
                  <a:pt x="110" y="368"/>
                  <a:pt x="110" y="368"/>
                </a:cubicBezTo>
                <a:cubicBezTo>
                  <a:pt x="110" y="368"/>
                  <a:pt x="138" y="365"/>
                  <a:pt x="115" y="330"/>
                </a:cubicBezTo>
                <a:cubicBezTo>
                  <a:pt x="92" y="294"/>
                  <a:pt x="58" y="235"/>
                  <a:pt x="58" y="235"/>
                </a:cubicBezTo>
                <a:cubicBezTo>
                  <a:pt x="86" y="234"/>
                  <a:pt x="86" y="234"/>
                  <a:pt x="86" y="234"/>
                </a:cubicBezTo>
                <a:cubicBezTo>
                  <a:pt x="86" y="234"/>
                  <a:pt x="112" y="228"/>
                  <a:pt x="93" y="199"/>
                </a:cubicBezTo>
                <a:cubicBezTo>
                  <a:pt x="71" y="167"/>
                  <a:pt x="42" y="127"/>
                  <a:pt x="42" y="127"/>
                </a:cubicBezTo>
                <a:cubicBezTo>
                  <a:pt x="60" y="127"/>
                  <a:pt x="60" y="127"/>
                  <a:pt x="60" y="127"/>
                </a:cubicBezTo>
                <a:cubicBezTo>
                  <a:pt x="60" y="127"/>
                  <a:pt x="86" y="122"/>
                  <a:pt x="57" y="82"/>
                </a:cubicBezTo>
                <a:cubicBezTo>
                  <a:pt x="24" y="39"/>
                  <a:pt x="0" y="0"/>
                  <a:pt x="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36" name="Freeform 10">
            <a:extLst>
              <a:ext uri="{FF2B5EF4-FFF2-40B4-BE49-F238E27FC236}">
                <a16:creationId xmlns:a16="http://schemas.microsoft.com/office/drawing/2014/main" id="{12703B3E-EC07-4051-9E62-57F514188630}"/>
              </a:ext>
            </a:extLst>
          </p:cNvPr>
          <p:cNvSpPr>
            <a:spLocks/>
          </p:cNvSpPr>
          <p:nvPr/>
        </p:nvSpPr>
        <p:spPr bwMode="auto">
          <a:xfrm flipH="1">
            <a:off x="8490772" y="5240383"/>
            <a:ext cx="516221" cy="1375961"/>
          </a:xfrm>
          <a:custGeom>
            <a:avLst/>
            <a:gdLst>
              <a:gd name="T0" fmla="*/ 138 w 138"/>
              <a:gd name="T1" fmla="*/ 0 h 368"/>
              <a:gd name="T2" fmla="*/ 138 w 138"/>
              <a:gd name="T3" fmla="*/ 368 h 368"/>
              <a:gd name="T4" fmla="*/ 28 w 138"/>
              <a:gd name="T5" fmla="*/ 368 h 368"/>
              <a:gd name="T6" fmla="*/ 22 w 138"/>
              <a:gd name="T7" fmla="*/ 330 h 368"/>
              <a:gd name="T8" fmla="*/ 80 w 138"/>
              <a:gd name="T9" fmla="*/ 235 h 368"/>
              <a:gd name="T10" fmla="*/ 51 w 138"/>
              <a:gd name="T11" fmla="*/ 234 h 368"/>
              <a:gd name="T12" fmla="*/ 45 w 138"/>
              <a:gd name="T13" fmla="*/ 199 h 368"/>
              <a:gd name="T14" fmla="*/ 96 w 138"/>
              <a:gd name="T15" fmla="*/ 127 h 368"/>
              <a:gd name="T16" fmla="*/ 78 w 138"/>
              <a:gd name="T17" fmla="*/ 127 h 368"/>
              <a:gd name="T18" fmla="*/ 81 w 138"/>
              <a:gd name="T19" fmla="*/ 82 h 368"/>
              <a:gd name="T20" fmla="*/ 138 w 138"/>
              <a:gd name="T21" fmla="*/ 0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8" h="368">
                <a:moveTo>
                  <a:pt x="138" y="0"/>
                </a:moveTo>
                <a:cubicBezTo>
                  <a:pt x="138" y="368"/>
                  <a:pt x="138" y="368"/>
                  <a:pt x="138" y="368"/>
                </a:cubicBezTo>
                <a:cubicBezTo>
                  <a:pt x="28" y="368"/>
                  <a:pt x="28" y="368"/>
                  <a:pt x="28" y="368"/>
                </a:cubicBezTo>
                <a:cubicBezTo>
                  <a:pt x="28" y="368"/>
                  <a:pt x="0" y="365"/>
                  <a:pt x="22" y="330"/>
                </a:cubicBezTo>
                <a:cubicBezTo>
                  <a:pt x="45" y="294"/>
                  <a:pt x="80" y="235"/>
                  <a:pt x="80" y="235"/>
                </a:cubicBezTo>
                <a:cubicBezTo>
                  <a:pt x="51" y="234"/>
                  <a:pt x="51" y="234"/>
                  <a:pt x="51" y="234"/>
                </a:cubicBezTo>
                <a:cubicBezTo>
                  <a:pt x="51" y="234"/>
                  <a:pt x="26" y="228"/>
                  <a:pt x="45" y="199"/>
                </a:cubicBezTo>
                <a:cubicBezTo>
                  <a:pt x="67" y="167"/>
                  <a:pt x="96" y="127"/>
                  <a:pt x="96" y="127"/>
                </a:cubicBezTo>
                <a:cubicBezTo>
                  <a:pt x="78" y="127"/>
                  <a:pt x="78" y="127"/>
                  <a:pt x="78" y="127"/>
                </a:cubicBezTo>
                <a:cubicBezTo>
                  <a:pt x="78" y="127"/>
                  <a:pt x="51" y="122"/>
                  <a:pt x="81" y="82"/>
                </a:cubicBezTo>
                <a:cubicBezTo>
                  <a:pt x="113" y="39"/>
                  <a:pt x="138" y="0"/>
                  <a:pt x="138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37" name="Freeform 11">
            <a:extLst>
              <a:ext uri="{FF2B5EF4-FFF2-40B4-BE49-F238E27FC236}">
                <a16:creationId xmlns:a16="http://schemas.microsoft.com/office/drawing/2014/main" id="{9A5780A0-378E-43D8-B46A-D89B615F9140}"/>
              </a:ext>
            </a:extLst>
          </p:cNvPr>
          <p:cNvSpPr>
            <a:spLocks/>
          </p:cNvSpPr>
          <p:nvPr/>
        </p:nvSpPr>
        <p:spPr bwMode="auto">
          <a:xfrm flipH="1">
            <a:off x="8761082" y="5157787"/>
            <a:ext cx="328504" cy="874758"/>
          </a:xfrm>
          <a:custGeom>
            <a:avLst/>
            <a:gdLst>
              <a:gd name="T0" fmla="*/ 0 w 88"/>
              <a:gd name="T1" fmla="*/ 0 h 234"/>
              <a:gd name="T2" fmla="*/ 0 w 88"/>
              <a:gd name="T3" fmla="*/ 234 h 234"/>
              <a:gd name="T4" fmla="*/ 70 w 88"/>
              <a:gd name="T5" fmla="*/ 234 h 234"/>
              <a:gd name="T6" fmla="*/ 74 w 88"/>
              <a:gd name="T7" fmla="*/ 210 h 234"/>
              <a:gd name="T8" fmla="*/ 37 w 88"/>
              <a:gd name="T9" fmla="*/ 149 h 234"/>
              <a:gd name="T10" fmla="*/ 55 w 88"/>
              <a:gd name="T11" fmla="*/ 149 h 234"/>
              <a:gd name="T12" fmla="*/ 59 w 88"/>
              <a:gd name="T13" fmla="*/ 127 h 234"/>
              <a:gd name="T14" fmla="*/ 27 w 88"/>
              <a:gd name="T15" fmla="*/ 81 h 234"/>
              <a:gd name="T16" fmla="*/ 39 w 88"/>
              <a:gd name="T17" fmla="*/ 81 h 234"/>
              <a:gd name="T18" fmla="*/ 36 w 88"/>
              <a:gd name="T19" fmla="*/ 52 h 234"/>
              <a:gd name="T20" fmla="*/ 0 w 88"/>
              <a:gd name="T21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8" h="234">
                <a:moveTo>
                  <a:pt x="0" y="0"/>
                </a:moveTo>
                <a:cubicBezTo>
                  <a:pt x="0" y="234"/>
                  <a:pt x="0" y="234"/>
                  <a:pt x="0" y="234"/>
                </a:cubicBezTo>
                <a:cubicBezTo>
                  <a:pt x="70" y="234"/>
                  <a:pt x="70" y="234"/>
                  <a:pt x="70" y="234"/>
                </a:cubicBezTo>
                <a:cubicBezTo>
                  <a:pt x="70" y="234"/>
                  <a:pt x="88" y="232"/>
                  <a:pt x="74" y="210"/>
                </a:cubicBezTo>
                <a:cubicBezTo>
                  <a:pt x="59" y="187"/>
                  <a:pt x="37" y="149"/>
                  <a:pt x="37" y="149"/>
                </a:cubicBezTo>
                <a:cubicBezTo>
                  <a:pt x="55" y="149"/>
                  <a:pt x="55" y="149"/>
                  <a:pt x="55" y="149"/>
                </a:cubicBezTo>
                <a:cubicBezTo>
                  <a:pt x="55" y="149"/>
                  <a:pt x="72" y="145"/>
                  <a:pt x="59" y="127"/>
                </a:cubicBezTo>
                <a:cubicBezTo>
                  <a:pt x="45" y="106"/>
                  <a:pt x="27" y="81"/>
                  <a:pt x="27" y="81"/>
                </a:cubicBezTo>
                <a:cubicBezTo>
                  <a:pt x="39" y="81"/>
                  <a:pt x="39" y="81"/>
                  <a:pt x="39" y="81"/>
                </a:cubicBezTo>
                <a:cubicBezTo>
                  <a:pt x="39" y="81"/>
                  <a:pt x="55" y="77"/>
                  <a:pt x="36" y="52"/>
                </a:cubicBezTo>
                <a:cubicBezTo>
                  <a:pt x="16" y="24"/>
                  <a:pt x="0" y="0"/>
                  <a:pt x="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38" name="Freeform 12">
            <a:extLst>
              <a:ext uri="{FF2B5EF4-FFF2-40B4-BE49-F238E27FC236}">
                <a16:creationId xmlns:a16="http://schemas.microsoft.com/office/drawing/2014/main" id="{F2932C87-7DA1-446C-B27A-BB3A596CA6F8}"/>
              </a:ext>
            </a:extLst>
          </p:cNvPr>
          <p:cNvSpPr>
            <a:spLocks/>
          </p:cNvSpPr>
          <p:nvPr/>
        </p:nvSpPr>
        <p:spPr bwMode="auto">
          <a:xfrm flipH="1">
            <a:off x="9089585" y="5157787"/>
            <a:ext cx="328504" cy="874758"/>
          </a:xfrm>
          <a:custGeom>
            <a:avLst/>
            <a:gdLst>
              <a:gd name="T0" fmla="*/ 88 w 88"/>
              <a:gd name="T1" fmla="*/ 0 h 234"/>
              <a:gd name="T2" fmla="*/ 88 w 88"/>
              <a:gd name="T3" fmla="*/ 234 h 234"/>
              <a:gd name="T4" fmla="*/ 18 w 88"/>
              <a:gd name="T5" fmla="*/ 234 h 234"/>
              <a:gd name="T6" fmla="*/ 15 w 88"/>
              <a:gd name="T7" fmla="*/ 210 h 234"/>
              <a:gd name="T8" fmla="*/ 51 w 88"/>
              <a:gd name="T9" fmla="*/ 149 h 234"/>
              <a:gd name="T10" fmla="*/ 33 w 88"/>
              <a:gd name="T11" fmla="*/ 149 h 234"/>
              <a:gd name="T12" fmla="*/ 29 w 88"/>
              <a:gd name="T13" fmla="*/ 127 h 234"/>
              <a:gd name="T14" fmla="*/ 61 w 88"/>
              <a:gd name="T15" fmla="*/ 81 h 234"/>
              <a:gd name="T16" fmla="*/ 50 w 88"/>
              <a:gd name="T17" fmla="*/ 81 h 234"/>
              <a:gd name="T18" fmla="*/ 52 w 88"/>
              <a:gd name="T19" fmla="*/ 52 h 234"/>
              <a:gd name="T20" fmla="*/ 88 w 88"/>
              <a:gd name="T21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8" h="234">
                <a:moveTo>
                  <a:pt x="88" y="0"/>
                </a:moveTo>
                <a:cubicBezTo>
                  <a:pt x="88" y="234"/>
                  <a:pt x="88" y="234"/>
                  <a:pt x="88" y="234"/>
                </a:cubicBezTo>
                <a:cubicBezTo>
                  <a:pt x="18" y="234"/>
                  <a:pt x="18" y="234"/>
                  <a:pt x="18" y="234"/>
                </a:cubicBezTo>
                <a:cubicBezTo>
                  <a:pt x="18" y="234"/>
                  <a:pt x="0" y="232"/>
                  <a:pt x="15" y="210"/>
                </a:cubicBezTo>
                <a:cubicBezTo>
                  <a:pt x="29" y="187"/>
                  <a:pt x="51" y="149"/>
                  <a:pt x="51" y="149"/>
                </a:cubicBezTo>
                <a:cubicBezTo>
                  <a:pt x="33" y="149"/>
                  <a:pt x="33" y="149"/>
                  <a:pt x="33" y="149"/>
                </a:cubicBezTo>
                <a:cubicBezTo>
                  <a:pt x="33" y="149"/>
                  <a:pt x="17" y="145"/>
                  <a:pt x="29" y="127"/>
                </a:cubicBezTo>
                <a:cubicBezTo>
                  <a:pt x="43" y="106"/>
                  <a:pt x="61" y="81"/>
                  <a:pt x="61" y="81"/>
                </a:cubicBezTo>
                <a:cubicBezTo>
                  <a:pt x="50" y="81"/>
                  <a:pt x="50" y="81"/>
                  <a:pt x="50" y="81"/>
                </a:cubicBezTo>
                <a:cubicBezTo>
                  <a:pt x="50" y="81"/>
                  <a:pt x="33" y="77"/>
                  <a:pt x="52" y="52"/>
                </a:cubicBezTo>
                <a:cubicBezTo>
                  <a:pt x="73" y="24"/>
                  <a:pt x="88" y="0"/>
                  <a:pt x="88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39" name="Freeform 13">
            <a:extLst>
              <a:ext uri="{FF2B5EF4-FFF2-40B4-BE49-F238E27FC236}">
                <a16:creationId xmlns:a16="http://schemas.microsoft.com/office/drawing/2014/main" id="{A990EEAD-188F-44B1-8725-CB049181A617}"/>
              </a:ext>
            </a:extLst>
          </p:cNvPr>
          <p:cNvSpPr>
            <a:spLocks/>
          </p:cNvSpPr>
          <p:nvPr/>
        </p:nvSpPr>
        <p:spPr bwMode="auto">
          <a:xfrm flipH="1">
            <a:off x="8464492" y="5311716"/>
            <a:ext cx="354785" cy="1006159"/>
          </a:xfrm>
          <a:custGeom>
            <a:avLst/>
            <a:gdLst>
              <a:gd name="T0" fmla="*/ 0 w 95"/>
              <a:gd name="T1" fmla="*/ 0 h 269"/>
              <a:gd name="T2" fmla="*/ 0 w 95"/>
              <a:gd name="T3" fmla="*/ 254 h 269"/>
              <a:gd name="T4" fmla="*/ 76 w 95"/>
              <a:gd name="T5" fmla="*/ 269 h 269"/>
              <a:gd name="T6" fmla="*/ 79 w 95"/>
              <a:gd name="T7" fmla="*/ 228 h 269"/>
              <a:gd name="T8" fmla="*/ 40 w 95"/>
              <a:gd name="T9" fmla="*/ 162 h 269"/>
              <a:gd name="T10" fmla="*/ 59 w 95"/>
              <a:gd name="T11" fmla="*/ 161 h 269"/>
              <a:gd name="T12" fmla="*/ 64 w 95"/>
              <a:gd name="T13" fmla="*/ 138 h 269"/>
              <a:gd name="T14" fmla="*/ 29 w 95"/>
              <a:gd name="T15" fmla="*/ 88 h 269"/>
              <a:gd name="T16" fmla="*/ 41 w 95"/>
              <a:gd name="T17" fmla="*/ 88 h 269"/>
              <a:gd name="T18" fmla="*/ 39 w 95"/>
              <a:gd name="T19" fmla="*/ 57 h 269"/>
              <a:gd name="T20" fmla="*/ 0 w 95"/>
              <a:gd name="T21" fmla="*/ 0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5" h="269">
                <a:moveTo>
                  <a:pt x="0" y="0"/>
                </a:moveTo>
                <a:cubicBezTo>
                  <a:pt x="0" y="254"/>
                  <a:pt x="0" y="254"/>
                  <a:pt x="0" y="254"/>
                </a:cubicBezTo>
                <a:cubicBezTo>
                  <a:pt x="76" y="269"/>
                  <a:pt x="76" y="269"/>
                  <a:pt x="76" y="269"/>
                </a:cubicBezTo>
                <a:cubicBezTo>
                  <a:pt x="76" y="269"/>
                  <a:pt x="95" y="252"/>
                  <a:pt x="79" y="228"/>
                </a:cubicBezTo>
                <a:cubicBezTo>
                  <a:pt x="64" y="203"/>
                  <a:pt x="40" y="162"/>
                  <a:pt x="40" y="162"/>
                </a:cubicBezTo>
                <a:cubicBezTo>
                  <a:pt x="59" y="161"/>
                  <a:pt x="59" y="161"/>
                  <a:pt x="59" y="161"/>
                </a:cubicBezTo>
                <a:cubicBezTo>
                  <a:pt x="59" y="161"/>
                  <a:pt x="77" y="157"/>
                  <a:pt x="64" y="138"/>
                </a:cubicBezTo>
                <a:cubicBezTo>
                  <a:pt x="49" y="115"/>
                  <a:pt x="29" y="88"/>
                  <a:pt x="29" y="88"/>
                </a:cubicBezTo>
                <a:cubicBezTo>
                  <a:pt x="41" y="88"/>
                  <a:pt x="41" y="88"/>
                  <a:pt x="41" y="88"/>
                </a:cubicBezTo>
                <a:cubicBezTo>
                  <a:pt x="41" y="88"/>
                  <a:pt x="59" y="84"/>
                  <a:pt x="39" y="57"/>
                </a:cubicBezTo>
                <a:cubicBezTo>
                  <a:pt x="16" y="27"/>
                  <a:pt x="0" y="0"/>
                  <a:pt x="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40" name="Freeform 14">
            <a:extLst>
              <a:ext uri="{FF2B5EF4-FFF2-40B4-BE49-F238E27FC236}">
                <a16:creationId xmlns:a16="http://schemas.microsoft.com/office/drawing/2014/main" id="{192A035A-2A1C-48A2-A459-0099830A9660}"/>
              </a:ext>
            </a:extLst>
          </p:cNvPr>
          <p:cNvSpPr>
            <a:spLocks/>
          </p:cNvSpPr>
          <p:nvPr/>
        </p:nvSpPr>
        <p:spPr bwMode="auto">
          <a:xfrm flipH="1">
            <a:off x="8819274" y="5311716"/>
            <a:ext cx="358539" cy="1064352"/>
          </a:xfrm>
          <a:custGeom>
            <a:avLst/>
            <a:gdLst>
              <a:gd name="T0" fmla="*/ 96 w 96"/>
              <a:gd name="T1" fmla="*/ 0 h 285"/>
              <a:gd name="T2" fmla="*/ 96 w 96"/>
              <a:gd name="T3" fmla="*/ 254 h 285"/>
              <a:gd name="T4" fmla="*/ 15 w 96"/>
              <a:gd name="T5" fmla="*/ 285 h 285"/>
              <a:gd name="T6" fmla="*/ 16 w 96"/>
              <a:gd name="T7" fmla="*/ 228 h 285"/>
              <a:gd name="T8" fmla="*/ 55 w 96"/>
              <a:gd name="T9" fmla="*/ 162 h 285"/>
              <a:gd name="T10" fmla="*/ 36 w 96"/>
              <a:gd name="T11" fmla="*/ 161 h 285"/>
              <a:gd name="T12" fmla="*/ 31 w 96"/>
              <a:gd name="T13" fmla="*/ 138 h 285"/>
              <a:gd name="T14" fmla="*/ 66 w 96"/>
              <a:gd name="T15" fmla="*/ 88 h 285"/>
              <a:gd name="T16" fmla="*/ 54 w 96"/>
              <a:gd name="T17" fmla="*/ 88 h 285"/>
              <a:gd name="T18" fmla="*/ 56 w 96"/>
              <a:gd name="T19" fmla="*/ 57 h 285"/>
              <a:gd name="T20" fmla="*/ 96 w 96"/>
              <a:gd name="T21" fmla="*/ 0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6" h="285">
                <a:moveTo>
                  <a:pt x="96" y="0"/>
                </a:moveTo>
                <a:cubicBezTo>
                  <a:pt x="96" y="254"/>
                  <a:pt x="96" y="254"/>
                  <a:pt x="96" y="254"/>
                </a:cubicBezTo>
                <a:cubicBezTo>
                  <a:pt x="15" y="285"/>
                  <a:pt x="15" y="285"/>
                  <a:pt x="15" y="285"/>
                </a:cubicBezTo>
                <a:cubicBezTo>
                  <a:pt x="15" y="285"/>
                  <a:pt x="0" y="252"/>
                  <a:pt x="16" y="228"/>
                </a:cubicBezTo>
                <a:cubicBezTo>
                  <a:pt x="32" y="203"/>
                  <a:pt x="55" y="162"/>
                  <a:pt x="55" y="162"/>
                </a:cubicBezTo>
                <a:cubicBezTo>
                  <a:pt x="36" y="161"/>
                  <a:pt x="36" y="161"/>
                  <a:pt x="36" y="161"/>
                </a:cubicBezTo>
                <a:cubicBezTo>
                  <a:pt x="36" y="161"/>
                  <a:pt x="18" y="157"/>
                  <a:pt x="31" y="138"/>
                </a:cubicBezTo>
                <a:cubicBezTo>
                  <a:pt x="47" y="115"/>
                  <a:pt x="66" y="88"/>
                  <a:pt x="66" y="88"/>
                </a:cubicBezTo>
                <a:cubicBezTo>
                  <a:pt x="54" y="88"/>
                  <a:pt x="54" y="88"/>
                  <a:pt x="54" y="88"/>
                </a:cubicBezTo>
                <a:cubicBezTo>
                  <a:pt x="54" y="88"/>
                  <a:pt x="36" y="84"/>
                  <a:pt x="56" y="57"/>
                </a:cubicBezTo>
                <a:cubicBezTo>
                  <a:pt x="79" y="27"/>
                  <a:pt x="96" y="0"/>
                  <a:pt x="9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45" name="Freeform 22">
            <a:extLst>
              <a:ext uri="{FF2B5EF4-FFF2-40B4-BE49-F238E27FC236}">
                <a16:creationId xmlns:a16="http://schemas.microsoft.com/office/drawing/2014/main" id="{B9A4EEB0-045D-4419-A670-2B8FBF30A3D5}"/>
              </a:ext>
            </a:extLst>
          </p:cNvPr>
          <p:cNvSpPr>
            <a:spLocks/>
          </p:cNvSpPr>
          <p:nvPr/>
        </p:nvSpPr>
        <p:spPr bwMode="auto">
          <a:xfrm flipH="1">
            <a:off x="9459388" y="3873808"/>
            <a:ext cx="1873409" cy="1815217"/>
          </a:xfrm>
          <a:custGeom>
            <a:avLst/>
            <a:gdLst>
              <a:gd name="T0" fmla="*/ 186 w 502"/>
              <a:gd name="T1" fmla="*/ 59 h 485"/>
              <a:gd name="T2" fmla="*/ 110 w 502"/>
              <a:gd name="T3" fmla="*/ 45 h 485"/>
              <a:gd name="T4" fmla="*/ 59 w 502"/>
              <a:gd name="T5" fmla="*/ 69 h 485"/>
              <a:gd name="T6" fmla="*/ 0 w 502"/>
              <a:gd name="T7" fmla="*/ 25 h 485"/>
              <a:gd name="T8" fmla="*/ 0 w 502"/>
              <a:gd name="T9" fmla="*/ 301 h 485"/>
              <a:gd name="T10" fmla="*/ 0 w 502"/>
              <a:gd name="T11" fmla="*/ 355 h 485"/>
              <a:gd name="T12" fmla="*/ 37 w 502"/>
              <a:gd name="T13" fmla="*/ 387 h 485"/>
              <a:gd name="T14" fmla="*/ 62 w 502"/>
              <a:gd name="T15" fmla="*/ 382 h 485"/>
              <a:gd name="T16" fmla="*/ 144 w 502"/>
              <a:gd name="T17" fmla="*/ 329 h 485"/>
              <a:gd name="T18" fmla="*/ 257 w 502"/>
              <a:gd name="T19" fmla="*/ 397 h 485"/>
              <a:gd name="T20" fmla="*/ 352 w 502"/>
              <a:gd name="T21" fmla="*/ 450 h 485"/>
              <a:gd name="T22" fmla="*/ 455 w 502"/>
              <a:gd name="T23" fmla="*/ 439 h 485"/>
              <a:gd name="T24" fmla="*/ 502 w 502"/>
              <a:gd name="T25" fmla="*/ 485 h 485"/>
              <a:gd name="T26" fmla="*/ 186 w 502"/>
              <a:gd name="T27" fmla="*/ 59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02" h="485">
                <a:moveTo>
                  <a:pt x="186" y="59"/>
                </a:moveTo>
                <a:cubicBezTo>
                  <a:pt x="186" y="59"/>
                  <a:pt x="142" y="90"/>
                  <a:pt x="110" y="45"/>
                </a:cubicBezTo>
                <a:cubicBezTo>
                  <a:pt x="78" y="0"/>
                  <a:pt x="61" y="43"/>
                  <a:pt x="59" y="69"/>
                </a:cubicBezTo>
                <a:cubicBezTo>
                  <a:pt x="57" y="96"/>
                  <a:pt x="0" y="75"/>
                  <a:pt x="0" y="25"/>
                </a:cubicBezTo>
                <a:cubicBezTo>
                  <a:pt x="0" y="301"/>
                  <a:pt x="0" y="301"/>
                  <a:pt x="0" y="301"/>
                </a:cubicBezTo>
                <a:cubicBezTo>
                  <a:pt x="0" y="355"/>
                  <a:pt x="0" y="355"/>
                  <a:pt x="0" y="355"/>
                </a:cubicBezTo>
                <a:cubicBezTo>
                  <a:pt x="5" y="374"/>
                  <a:pt x="14" y="388"/>
                  <a:pt x="37" y="387"/>
                </a:cubicBezTo>
                <a:cubicBezTo>
                  <a:pt x="46" y="387"/>
                  <a:pt x="55" y="385"/>
                  <a:pt x="62" y="382"/>
                </a:cubicBezTo>
                <a:cubicBezTo>
                  <a:pt x="91" y="370"/>
                  <a:pt x="106" y="343"/>
                  <a:pt x="144" y="329"/>
                </a:cubicBezTo>
                <a:cubicBezTo>
                  <a:pt x="192" y="312"/>
                  <a:pt x="245" y="370"/>
                  <a:pt x="257" y="397"/>
                </a:cubicBezTo>
                <a:cubicBezTo>
                  <a:pt x="269" y="425"/>
                  <a:pt x="311" y="482"/>
                  <a:pt x="352" y="450"/>
                </a:cubicBezTo>
                <a:cubicBezTo>
                  <a:pt x="393" y="418"/>
                  <a:pt x="449" y="412"/>
                  <a:pt x="455" y="439"/>
                </a:cubicBezTo>
                <a:cubicBezTo>
                  <a:pt x="459" y="455"/>
                  <a:pt x="483" y="474"/>
                  <a:pt x="502" y="485"/>
                </a:cubicBezTo>
                <a:cubicBezTo>
                  <a:pt x="417" y="370"/>
                  <a:pt x="275" y="179"/>
                  <a:pt x="186" y="59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89" name="Freeform: Shape 488">
            <a:extLst>
              <a:ext uri="{FF2B5EF4-FFF2-40B4-BE49-F238E27FC236}">
                <a16:creationId xmlns:a16="http://schemas.microsoft.com/office/drawing/2014/main" id="{4918FAC5-299E-4F6F-866F-08FA42CF6F48}"/>
              </a:ext>
            </a:extLst>
          </p:cNvPr>
          <p:cNvSpPr>
            <a:spLocks/>
          </p:cNvSpPr>
          <p:nvPr/>
        </p:nvSpPr>
        <p:spPr bwMode="auto">
          <a:xfrm flipH="1">
            <a:off x="11332800" y="3856407"/>
            <a:ext cx="856279" cy="1346437"/>
          </a:xfrm>
          <a:custGeom>
            <a:avLst/>
            <a:gdLst>
              <a:gd name="connsiteX0" fmla="*/ 823409 w 856279"/>
              <a:gd name="connsiteY0" fmla="*/ 928 h 1346437"/>
              <a:gd name="connsiteX1" fmla="*/ 718179 w 856279"/>
              <a:gd name="connsiteY1" fmla="*/ 217117 h 1346437"/>
              <a:gd name="connsiteX2" fmla="*/ 430781 w 856279"/>
              <a:gd name="connsiteY2" fmla="*/ 265730 h 1346437"/>
              <a:gd name="connsiteX3" fmla="*/ 262821 w 856279"/>
              <a:gd name="connsiteY3" fmla="*/ 228335 h 1346437"/>
              <a:gd name="connsiteX4" fmla="*/ 191905 w 856279"/>
              <a:gd name="connsiteY4" fmla="*/ 198419 h 1346437"/>
              <a:gd name="connsiteX5" fmla="*/ 162046 w 856279"/>
              <a:gd name="connsiteY5" fmla="*/ 235814 h 1346437"/>
              <a:gd name="connsiteX6" fmla="*/ 33218 w 856279"/>
              <a:gd name="connsiteY6" fmla="*/ 410108 h 1346437"/>
              <a:gd name="connsiteX7" fmla="*/ 0 w 856279"/>
              <a:gd name="connsiteY7" fmla="*/ 455021 h 1346437"/>
              <a:gd name="connsiteX8" fmla="*/ 0 w 856279"/>
              <a:gd name="connsiteY8" fmla="*/ 801951 h 1346437"/>
              <a:gd name="connsiteX9" fmla="*/ 16481 w 856279"/>
              <a:gd name="connsiteY9" fmla="*/ 804214 h 1346437"/>
              <a:gd name="connsiteX10" fmla="*/ 221765 w 856279"/>
              <a:gd name="connsiteY10" fmla="*/ 1107111 h 1346437"/>
              <a:gd name="connsiteX11" fmla="*/ 557684 w 856279"/>
              <a:gd name="connsiteY11" fmla="*/ 1174421 h 1346437"/>
              <a:gd name="connsiteX12" fmla="*/ 781630 w 856279"/>
              <a:gd name="connsiteY12" fmla="*/ 1047279 h 1346437"/>
              <a:gd name="connsiteX13" fmla="*/ 818955 w 856279"/>
              <a:gd name="connsiteY13" fmla="*/ 1099632 h 1346437"/>
              <a:gd name="connsiteX14" fmla="*/ 856279 w 856279"/>
              <a:gd name="connsiteY14" fmla="*/ 1346437 h 1346437"/>
              <a:gd name="connsiteX15" fmla="*/ 856279 w 856279"/>
              <a:gd name="connsiteY15" fmla="*/ 1144506 h 1346437"/>
              <a:gd name="connsiteX16" fmla="*/ 856279 w 856279"/>
              <a:gd name="connsiteY16" fmla="*/ 112411 h 1346437"/>
              <a:gd name="connsiteX17" fmla="*/ 823409 w 856279"/>
              <a:gd name="connsiteY17" fmla="*/ 928 h 1346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56279" h="1346437">
                <a:moveTo>
                  <a:pt x="823409" y="928"/>
                </a:moveTo>
                <a:cubicBezTo>
                  <a:pt x="791370" y="-9297"/>
                  <a:pt x="743840" y="65201"/>
                  <a:pt x="718179" y="217117"/>
                </a:cubicBezTo>
                <a:cubicBezTo>
                  <a:pt x="677122" y="460182"/>
                  <a:pt x="415851" y="434006"/>
                  <a:pt x="430781" y="265730"/>
                </a:cubicBezTo>
                <a:cubicBezTo>
                  <a:pt x="445711" y="97453"/>
                  <a:pt x="412119" y="157285"/>
                  <a:pt x="262821" y="228335"/>
                </a:cubicBezTo>
                <a:cubicBezTo>
                  <a:pt x="113524" y="303124"/>
                  <a:pt x="191905" y="198419"/>
                  <a:pt x="191905" y="198419"/>
                </a:cubicBezTo>
                <a:cubicBezTo>
                  <a:pt x="180708" y="209638"/>
                  <a:pt x="173243" y="224595"/>
                  <a:pt x="162046" y="235814"/>
                </a:cubicBezTo>
                <a:cubicBezTo>
                  <a:pt x="121922" y="290036"/>
                  <a:pt x="78766" y="348466"/>
                  <a:pt x="33218" y="410108"/>
                </a:cubicBezTo>
                <a:lnTo>
                  <a:pt x="0" y="455021"/>
                </a:lnTo>
                <a:lnTo>
                  <a:pt x="0" y="801951"/>
                </a:lnTo>
                <a:lnTo>
                  <a:pt x="16481" y="804214"/>
                </a:lnTo>
                <a:cubicBezTo>
                  <a:pt x="113524" y="841608"/>
                  <a:pt x="173243" y="1006145"/>
                  <a:pt x="221765" y="1107111"/>
                </a:cubicBezTo>
                <a:cubicBezTo>
                  <a:pt x="266554" y="1208077"/>
                  <a:pt x="479303" y="1275387"/>
                  <a:pt x="557684" y="1174421"/>
                </a:cubicBezTo>
                <a:cubicBezTo>
                  <a:pt x="617403" y="1095893"/>
                  <a:pt x="721911" y="1021103"/>
                  <a:pt x="781630" y="1047279"/>
                </a:cubicBezTo>
                <a:cubicBezTo>
                  <a:pt x="800292" y="1054758"/>
                  <a:pt x="811490" y="1069716"/>
                  <a:pt x="818955" y="1099632"/>
                </a:cubicBezTo>
                <a:cubicBezTo>
                  <a:pt x="837617" y="1163203"/>
                  <a:pt x="833884" y="1267908"/>
                  <a:pt x="856279" y="1346437"/>
                </a:cubicBezTo>
                <a:cubicBezTo>
                  <a:pt x="856279" y="1144506"/>
                  <a:pt x="856279" y="1144506"/>
                  <a:pt x="856279" y="1144506"/>
                </a:cubicBezTo>
                <a:cubicBezTo>
                  <a:pt x="856279" y="112411"/>
                  <a:pt x="856279" y="112411"/>
                  <a:pt x="856279" y="112411"/>
                </a:cubicBezTo>
                <a:cubicBezTo>
                  <a:pt x="856279" y="43699"/>
                  <a:pt x="842632" y="7063"/>
                  <a:pt x="823409" y="928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/>
          </a:p>
        </p:txBody>
      </p:sp>
      <p:sp>
        <p:nvSpPr>
          <p:cNvPr id="447" name="Freeform 24">
            <a:extLst>
              <a:ext uri="{FF2B5EF4-FFF2-40B4-BE49-F238E27FC236}">
                <a16:creationId xmlns:a16="http://schemas.microsoft.com/office/drawing/2014/main" id="{D76177AD-8083-4D9E-BC8F-71655ECB253B}"/>
              </a:ext>
            </a:extLst>
          </p:cNvPr>
          <p:cNvSpPr>
            <a:spLocks/>
          </p:cNvSpPr>
          <p:nvPr/>
        </p:nvSpPr>
        <p:spPr bwMode="auto">
          <a:xfrm flipH="1">
            <a:off x="10638247" y="3254344"/>
            <a:ext cx="694551" cy="979879"/>
          </a:xfrm>
          <a:custGeom>
            <a:avLst/>
            <a:gdLst>
              <a:gd name="T0" fmla="*/ 59 w 186"/>
              <a:gd name="T1" fmla="*/ 235 h 262"/>
              <a:gd name="T2" fmla="*/ 110 w 186"/>
              <a:gd name="T3" fmla="*/ 211 h 262"/>
              <a:gd name="T4" fmla="*/ 186 w 186"/>
              <a:gd name="T5" fmla="*/ 225 h 262"/>
              <a:gd name="T6" fmla="*/ 61 w 186"/>
              <a:gd name="T7" fmla="*/ 56 h 262"/>
              <a:gd name="T8" fmla="*/ 0 w 186"/>
              <a:gd name="T9" fmla="*/ 7 h 262"/>
              <a:gd name="T10" fmla="*/ 0 w 186"/>
              <a:gd name="T11" fmla="*/ 191 h 262"/>
              <a:gd name="T12" fmla="*/ 59 w 186"/>
              <a:gd name="T13" fmla="*/ 235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6" h="262">
                <a:moveTo>
                  <a:pt x="59" y="235"/>
                </a:moveTo>
                <a:cubicBezTo>
                  <a:pt x="61" y="209"/>
                  <a:pt x="78" y="166"/>
                  <a:pt x="110" y="211"/>
                </a:cubicBezTo>
                <a:cubicBezTo>
                  <a:pt x="142" y="256"/>
                  <a:pt x="186" y="225"/>
                  <a:pt x="186" y="225"/>
                </a:cubicBezTo>
                <a:cubicBezTo>
                  <a:pt x="125" y="142"/>
                  <a:pt x="75" y="75"/>
                  <a:pt x="61" y="56"/>
                </a:cubicBezTo>
                <a:cubicBezTo>
                  <a:pt x="18" y="0"/>
                  <a:pt x="0" y="7"/>
                  <a:pt x="0" y="7"/>
                </a:cubicBezTo>
                <a:cubicBezTo>
                  <a:pt x="0" y="191"/>
                  <a:pt x="0" y="191"/>
                  <a:pt x="0" y="191"/>
                </a:cubicBezTo>
                <a:cubicBezTo>
                  <a:pt x="0" y="241"/>
                  <a:pt x="57" y="262"/>
                  <a:pt x="59" y="23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48" name="Freeform 25">
            <a:extLst>
              <a:ext uri="{FF2B5EF4-FFF2-40B4-BE49-F238E27FC236}">
                <a16:creationId xmlns:a16="http://schemas.microsoft.com/office/drawing/2014/main" id="{1D820A87-D1EC-4563-B9AC-0071889BD61B}"/>
              </a:ext>
            </a:extLst>
          </p:cNvPr>
          <p:cNvSpPr>
            <a:spLocks/>
          </p:cNvSpPr>
          <p:nvPr/>
        </p:nvSpPr>
        <p:spPr bwMode="auto">
          <a:xfrm flipH="1">
            <a:off x="11332799" y="3254343"/>
            <a:ext cx="743357" cy="1062474"/>
          </a:xfrm>
          <a:custGeom>
            <a:avLst/>
            <a:gdLst>
              <a:gd name="T0" fmla="*/ 40 w 199"/>
              <a:gd name="T1" fmla="*/ 222 h 284"/>
              <a:gd name="T2" fmla="*/ 85 w 199"/>
              <a:gd name="T3" fmla="*/ 232 h 284"/>
              <a:gd name="T4" fmla="*/ 162 w 199"/>
              <a:gd name="T5" fmla="*/ 219 h 284"/>
              <a:gd name="T6" fmla="*/ 199 w 199"/>
              <a:gd name="T7" fmla="*/ 191 h 284"/>
              <a:gd name="T8" fmla="*/ 199 w 199"/>
              <a:gd name="T9" fmla="*/ 7 h 284"/>
              <a:gd name="T10" fmla="*/ 138 w 199"/>
              <a:gd name="T11" fmla="*/ 56 h 284"/>
              <a:gd name="T12" fmla="*/ 21 w 199"/>
              <a:gd name="T13" fmla="*/ 214 h 284"/>
              <a:gd name="T14" fmla="*/ 21 w 199"/>
              <a:gd name="T15" fmla="*/ 214 h 284"/>
              <a:gd name="T16" fmla="*/ 40 w 199"/>
              <a:gd name="T17" fmla="*/ 222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" h="284">
                <a:moveTo>
                  <a:pt x="40" y="222"/>
                </a:moveTo>
                <a:cubicBezTo>
                  <a:pt x="80" y="203"/>
                  <a:pt x="89" y="187"/>
                  <a:pt x="85" y="232"/>
                </a:cubicBezTo>
                <a:cubicBezTo>
                  <a:pt x="81" y="277"/>
                  <a:pt x="151" y="284"/>
                  <a:pt x="162" y="219"/>
                </a:cubicBezTo>
                <a:cubicBezTo>
                  <a:pt x="173" y="154"/>
                  <a:pt x="199" y="142"/>
                  <a:pt x="199" y="191"/>
                </a:cubicBezTo>
                <a:cubicBezTo>
                  <a:pt x="199" y="7"/>
                  <a:pt x="199" y="7"/>
                  <a:pt x="199" y="7"/>
                </a:cubicBezTo>
                <a:cubicBezTo>
                  <a:pt x="199" y="7"/>
                  <a:pt x="181" y="0"/>
                  <a:pt x="138" y="56"/>
                </a:cubicBezTo>
                <a:cubicBezTo>
                  <a:pt x="124" y="74"/>
                  <a:pt x="78" y="136"/>
                  <a:pt x="21" y="214"/>
                </a:cubicBezTo>
                <a:cubicBezTo>
                  <a:pt x="21" y="214"/>
                  <a:pt x="21" y="214"/>
                  <a:pt x="21" y="214"/>
                </a:cubicBezTo>
                <a:cubicBezTo>
                  <a:pt x="21" y="214"/>
                  <a:pt x="0" y="242"/>
                  <a:pt x="40" y="22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49" name="Freeform 26">
            <a:extLst>
              <a:ext uri="{FF2B5EF4-FFF2-40B4-BE49-F238E27FC236}">
                <a16:creationId xmlns:a16="http://schemas.microsoft.com/office/drawing/2014/main" id="{13D25B4E-B903-4E24-9AD4-EBD8C6A5DEBF}"/>
              </a:ext>
            </a:extLst>
          </p:cNvPr>
          <p:cNvSpPr>
            <a:spLocks/>
          </p:cNvSpPr>
          <p:nvPr/>
        </p:nvSpPr>
        <p:spPr bwMode="auto">
          <a:xfrm flipH="1">
            <a:off x="10185851" y="6368557"/>
            <a:ext cx="240277" cy="93857"/>
          </a:xfrm>
          <a:custGeom>
            <a:avLst/>
            <a:gdLst>
              <a:gd name="T0" fmla="*/ 64 w 64"/>
              <a:gd name="T1" fmla="*/ 25 h 25"/>
              <a:gd name="T2" fmla="*/ 44 w 64"/>
              <a:gd name="T3" fmla="*/ 0 h 25"/>
              <a:gd name="T4" fmla="*/ 0 w 64"/>
              <a:gd name="T5" fmla="*/ 13 h 25"/>
              <a:gd name="T6" fmla="*/ 64 w 64"/>
              <a:gd name="T7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4" h="25">
                <a:moveTo>
                  <a:pt x="64" y="25"/>
                </a:moveTo>
                <a:cubicBezTo>
                  <a:pt x="64" y="25"/>
                  <a:pt x="57" y="16"/>
                  <a:pt x="44" y="0"/>
                </a:cubicBezTo>
                <a:cubicBezTo>
                  <a:pt x="0" y="13"/>
                  <a:pt x="0" y="13"/>
                  <a:pt x="0" y="13"/>
                </a:cubicBezTo>
                <a:lnTo>
                  <a:pt x="64" y="25"/>
                </a:lnTo>
                <a:close/>
              </a:path>
            </a:pathLst>
          </a:custGeom>
          <a:solidFill>
            <a:srgbClr val="61C6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51" name="Freeform 29">
            <a:extLst>
              <a:ext uri="{FF2B5EF4-FFF2-40B4-BE49-F238E27FC236}">
                <a16:creationId xmlns:a16="http://schemas.microsoft.com/office/drawing/2014/main" id="{BC39124A-9483-487D-A6BA-CB787B4AE6BE}"/>
              </a:ext>
            </a:extLst>
          </p:cNvPr>
          <p:cNvSpPr>
            <a:spLocks/>
          </p:cNvSpPr>
          <p:nvPr/>
        </p:nvSpPr>
        <p:spPr bwMode="auto">
          <a:xfrm flipH="1">
            <a:off x="9189076" y="5041403"/>
            <a:ext cx="2143721" cy="1375961"/>
          </a:xfrm>
          <a:custGeom>
            <a:avLst/>
            <a:gdLst>
              <a:gd name="T0" fmla="*/ 502 w 574"/>
              <a:gd name="T1" fmla="*/ 173 h 368"/>
              <a:gd name="T2" fmla="*/ 455 w 574"/>
              <a:gd name="T3" fmla="*/ 127 h 368"/>
              <a:gd name="T4" fmla="*/ 352 w 574"/>
              <a:gd name="T5" fmla="*/ 138 h 368"/>
              <a:gd name="T6" fmla="*/ 257 w 574"/>
              <a:gd name="T7" fmla="*/ 85 h 368"/>
              <a:gd name="T8" fmla="*/ 144 w 574"/>
              <a:gd name="T9" fmla="*/ 17 h 368"/>
              <a:gd name="T10" fmla="*/ 62 w 574"/>
              <a:gd name="T11" fmla="*/ 70 h 368"/>
              <a:gd name="T12" fmla="*/ 37 w 574"/>
              <a:gd name="T13" fmla="*/ 75 h 368"/>
              <a:gd name="T14" fmla="*/ 0 w 574"/>
              <a:gd name="T15" fmla="*/ 43 h 368"/>
              <a:gd name="T16" fmla="*/ 0 w 574"/>
              <a:gd name="T17" fmla="*/ 323 h 368"/>
              <a:gd name="T18" fmla="*/ 237 w 574"/>
              <a:gd name="T19" fmla="*/ 368 h 368"/>
              <a:gd name="T20" fmla="*/ 281 w 574"/>
              <a:gd name="T21" fmla="*/ 355 h 368"/>
              <a:gd name="T22" fmla="*/ 574 w 574"/>
              <a:gd name="T23" fmla="*/ 269 h 368"/>
              <a:gd name="T24" fmla="*/ 502 w 574"/>
              <a:gd name="T25" fmla="*/ 173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4" h="368">
                <a:moveTo>
                  <a:pt x="502" y="173"/>
                </a:moveTo>
                <a:cubicBezTo>
                  <a:pt x="483" y="162"/>
                  <a:pt x="459" y="143"/>
                  <a:pt x="455" y="127"/>
                </a:cubicBezTo>
                <a:cubicBezTo>
                  <a:pt x="449" y="100"/>
                  <a:pt x="393" y="106"/>
                  <a:pt x="352" y="138"/>
                </a:cubicBezTo>
                <a:cubicBezTo>
                  <a:pt x="311" y="170"/>
                  <a:pt x="269" y="113"/>
                  <a:pt x="257" y="85"/>
                </a:cubicBezTo>
                <a:cubicBezTo>
                  <a:pt x="245" y="58"/>
                  <a:pt x="192" y="0"/>
                  <a:pt x="144" y="17"/>
                </a:cubicBezTo>
                <a:cubicBezTo>
                  <a:pt x="106" y="31"/>
                  <a:pt x="91" y="58"/>
                  <a:pt x="62" y="70"/>
                </a:cubicBezTo>
                <a:cubicBezTo>
                  <a:pt x="55" y="73"/>
                  <a:pt x="46" y="75"/>
                  <a:pt x="37" y="75"/>
                </a:cubicBezTo>
                <a:cubicBezTo>
                  <a:pt x="14" y="76"/>
                  <a:pt x="5" y="62"/>
                  <a:pt x="0" y="43"/>
                </a:cubicBezTo>
                <a:cubicBezTo>
                  <a:pt x="0" y="323"/>
                  <a:pt x="0" y="323"/>
                  <a:pt x="0" y="323"/>
                </a:cubicBezTo>
                <a:cubicBezTo>
                  <a:pt x="237" y="368"/>
                  <a:pt x="237" y="368"/>
                  <a:pt x="237" y="368"/>
                </a:cubicBezTo>
                <a:cubicBezTo>
                  <a:pt x="281" y="355"/>
                  <a:pt x="281" y="355"/>
                  <a:pt x="281" y="355"/>
                </a:cubicBezTo>
                <a:cubicBezTo>
                  <a:pt x="574" y="269"/>
                  <a:pt x="574" y="269"/>
                  <a:pt x="574" y="269"/>
                </a:cubicBezTo>
                <a:cubicBezTo>
                  <a:pt x="574" y="269"/>
                  <a:pt x="545" y="231"/>
                  <a:pt x="502" y="173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92" name="Freeform: Shape 491">
            <a:extLst>
              <a:ext uri="{FF2B5EF4-FFF2-40B4-BE49-F238E27FC236}">
                <a16:creationId xmlns:a16="http://schemas.microsoft.com/office/drawing/2014/main" id="{128FEE05-1B59-486E-8472-609076DF7D7D}"/>
              </a:ext>
            </a:extLst>
          </p:cNvPr>
          <p:cNvSpPr>
            <a:spLocks/>
          </p:cNvSpPr>
          <p:nvPr/>
        </p:nvSpPr>
        <p:spPr bwMode="auto">
          <a:xfrm flipH="1">
            <a:off x="11332797" y="4657981"/>
            <a:ext cx="856282" cy="1592316"/>
          </a:xfrm>
          <a:custGeom>
            <a:avLst/>
            <a:gdLst>
              <a:gd name="connsiteX0" fmla="*/ 0 w 856282"/>
              <a:gd name="connsiteY0" fmla="*/ 0 h 1592316"/>
              <a:gd name="connsiteX1" fmla="*/ 0 w 856282"/>
              <a:gd name="connsiteY1" fmla="*/ 1432416 h 1592316"/>
              <a:gd name="connsiteX2" fmla="*/ 2583 w 856282"/>
              <a:gd name="connsiteY2" fmla="*/ 1432899 h 1592316"/>
              <a:gd name="connsiteX3" fmla="*/ 856282 w 856282"/>
              <a:gd name="connsiteY3" fmla="*/ 1592316 h 1592316"/>
              <a:gd name="connsiteX4" fmla="*/ 856282 w 856282"/>
              <a:gd name="connsiteY4" fmla="*/ 544730 h 1592316"/>
              <a:gd name="connsiteX5" fmla="*/ 818947 w 856282"/>
              <a:gd name="connsiteY5" fmla="*/ 297799 h 1592316"/>
              <a:gd name="connsiteX6" fmla="*/ 781611 w 856282"/>
              <a:gd name="connsiteY6" fmla="*/ 245420 h 1592316"/>
              <a:gd name="connsiteX7" fmla="*/ 557598 w 856282"/>
              <a:gd name="connsiteY7" fmla="*/ 372627 h 1592316"/>
              <a:gd name="connsiteX8" fmla="*/ 221579 w 856282"/>
              <a:gd name="connsiteY8" fmla="*/ 305282 h 1592316"/>
              <a:gd name="connsiteX9" fmla="*/ 16234 w 856282"/>
              <a:gd name="connsiteY9" fmla="*/ 2230 h 1592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56282" h="1592316">
                <a:moveTo>
                  <a:pt x="0" y="0"/>
                </a:moveTo>
                <a:lnTo>
                  <a:pt x="0" y="1432416"/>
                </a:lnTo>
                <a:lnTo>
                  <a:pt x="2583" y="1432899"/>
                </a:lnTo>
                <a:cubicBezTo>
                  <a:pt x="856282" y="1592316"/>
                  <a:pt x="856282" y="1592316"/>
                  <a:pt x="856282" y="1592316"/>
                </a:cubicBezTo>
                <a:cubicBezTo>
                  <a:pt x="856282" y="544730"/>
                  <a:pt x="856282" y="544730"/>
                  <a:pt x="856282" y="544730"/>
                </a:cubicBezTo>
                <a:cubicBezTo>
                  <a:pt x="833881" y="466161"/>
                  <a:pt x="837614" y="361402"/>
                  <a:pt x="818947" y="297799"/>
                </a:cubicBezTo>
                <a:cubicBezTo>
                  <a:pt x="811479" y="267868"/>
                  <a:pt x="800279" y="252902"/>
                  <a:pt x="781611" y="245420"/>
                </a:cubicBezTo>
                <a:cubicBezTo>
                  <a:pt x="721874" y="219230"/>
                  <a:pt x="617335" y="294058"/>
                  <a:pt x="557598" y="372627"/>
                </a:cubicBezTo>
                <a:cubicBezTo>
                  <a:pt x="479194" y="473644"/>
                  <a:pt x="266381" y="406299"/>
                  <a:pt x="221579" y="305282"/>
                </a:cubicBezTo>
                <a:cubicBezTo>
                  <a:pt x="173043" y="204265"/>
                  <a:pt x="113306" y="39644"/>
                  <a:pt x="16234" y="223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/>
          </a:p>
        </p:txBody>
      </p:sp>
      <p:sp>
        <p:nvSpPr>
          <p:cNvPr id="496" name="Freeform: Shape 495">
            <a:extLst>
              <a:ext uri="{FF2B5EF4-FFF2-40B4-BE49-F238E27FC236}">
                <a16:creationId xmlns:a16="http://schemas.microsoft.com/office/drawing/2014/main" id="{839EDCE2-660E-4ADA-9FC7-65C14AA7D42C}"/>
              </a:ext>
            </a:extLst>
          </p:cNvPr>
          <p:cNvSpPr>
            <a:spLocks/>
          </p:cNvSpPr>
          <p:nvPr/>
        </p:nvSpPr>
        <p:spPr bwMode="auto">
          <a:xfrm flipH="1">
            <a:off x="7715503" y="5351135"/>
            <a:ext cx="4473576" cy="1522380"/>
          </a:xfrm>
          <a:custGeom>
            <a:avLst/>
            <a:gdLst>
              <a:gd name="connsiteX0" fmla="*/ 302858 w 4473576"/>
              <a:gd name="connsiteY0" fmla="*/ 0 h 1522380"/>
              <a:gd name="connsiteX1" fmla="*/ 0 w 4473576"/>
              <a:gd name="connsiteY1" fmla="*/ 6306 h 1522380"/>
              <a:gd name="connsiteX2" fmla="*/ 0 w 4473576"/>
              <a:gd name="connsiteY2" fmla="*/ 1522380 h 1522380"/>
              <a:gd name="connsiteX3" fmla="*/ 405903 w 4473576"/>
              <a:gd name="connsiteY3" fmla="*/ 1522380 h 1522380"/>
              <a:gd name="connsiteX4" fmla="*/ 4473576 w 4473576"/>
              <a:gd name="connsiteY4" fmla="*/ 1522380 h 1522380"/>
              <a:gd name="connsiteX5" fmla="*/ 302858 w 4473576"/>
              <a:gd name="connsiteY5" fmla="*/ 0 h 1522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73576" h="1522380">
                <a:moveTo>
                  <a:pt x="302858" y="0"/>
                </a:moveTo>
                <a:lnTo>
                  <a:pt x="0" y="6306"/>
                </a:lnTo>
                <a:lnTo>
                  <a:pt x="0" y="1522380"/>
                </a:lnTo>
                <a:lnTo>
                  <a:pt x="405903" y="1522380"/>
                </a:lnTo>
                <a:cubicBezTo>
                  <a:pt x="4473576" y="1522380"/>
                  <a:pt x="4473576" y="1522380"/>
                  <a:pt x="4473576" y="1522380"/>
                </a:cubicBezTo>
                <a:cubicBezTo>
                  <a:pt x="3796305" y="628404"/>
                  <a:pt x="2184168" y="0"/>
                  <a:pt x="30285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/>
          </a:p>
        </p:txBody>
      </p:sp>
      <p:sp>
        <p:nvSpPr>
          <p:cNvPr id="454" name="Freeform: Shape 453">
            <a:extLst>
              <a:ext uri="{FF2B5EF4-FFF2-40B4-BE49-F238E27FC236}">
                <a16:creationId xmlns:a16="http://schemas.microsoft.com/office/drawing/2014/main" id="{951B832B-8588-45AB-8367-3228A2AE86D3}"/>
              </a:ext>
            </a:extLst>
          </p:cNvPr>
          <p:cNvSpPr>
            <a:spLocks/>
          </p:cNvSpPr>
          <p:nvPr/>
        </p:nvSpPr>
        <p:spPr bwMode="auto">
          <a:xfrm flipH="1">
            <a:off x="9204092" y="6766516"/>
            <a:ext cx="2987907" cy="99489"/>
          </a:xfrm>
          <a:custGeom>
            <a:avLst/>
            <a:gdLst>
              <a:gd name="connsiteX0" fmla="*/ 0 w 3770314"/>
              <a:gd name="connsiteY0" fmla="*/ 0 h 84138"/>
              <a:gd name="connsiteX1" fmla="*/ 283860 w 3770314"/>
              <a:gd name="connsiteY1" fmla="*/ 0 h 84138"/>
              <a:gd name="connsiteX2" fmla="*/ 3716636 w 3770314"/>
              <a:gd name="connsiteY2" fmla="*/ 0 h 84138"/>
              <a:gd name="connsiteX3" fmla="*/ 3770314 w 3770314"/>
              <a:gd name="connsiteY3" fmla="*/ 40511 h 84138"/>
              <a:gd name="connsiteX4" fmla="*/ 3716636 w 3770314"/>
              <a:gd name="connsiteY4" fmla="*/ 84138 h 84138"/>
              <a:gd name="connsiteX5" fmla="*/ 467368 w 3770314"/>
              <a:gd name="connsiteY5" fmla="*/ 84138 h 84138"/>
              <a:gd name="connsiteX6" fmla="*/ 0 w 3770314"/>
              <a:gd name="connsiteY6" fmla="*/ 84138 h 8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70314" h="84138">
                <a:moveTo>
                  <a:pt x="0" y="0"/>
                </a:moveTo>
                <a:lnTo>
                  <a:pt x="283860" y="0"/>
                </a:lnTo>
                <a:cubicBezTo>
                  <a:pt x="3716636" y="0"/>
                  <a:pt x="3716636" y="0"/>
                  <a:pt x="3716636" y="0"/>
                </a:cubicBezTo>
                <a:cubicBezTo>
                  <a:pt x="3745054" y="0"/>
                  <a:pt x="3770314" y="18698"/>
                  <a:pt x="3770314" y="40511"/>
                </a:cubicBezTo>
                <a:cubicBezTo>
                  <a:pt x="3770314" y="65441"/>
                  <a:pt x="3745054" y="84138"/>
                  <a:pt x="3716636" y="84138"/>
                </a:cubicBezTo>
                <a:cubicBezTo>
                  <a:pt x="2445237" y="84138"/>
                  <a:pt x="1372495" y="84138"/>
                  <a:pt x="467368" y="84138"/>
                </a:cubicBezTo>
                <a:lnTo>
                  <a:pt x="0" y="84138"/>
                </a:lnTo>
                <a:close/>
              </a:path>
            </a:pathLst>
          </a:custGeom>
          <a:solidFill>
            <a:srgbClr val="8BA3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/>
          </a:p>
        </p:txBody>
      </p:sp>
      <p:sp>
        <p:nvSpPr>
          <p:cNvPr id="494" name="Freeform: Shape 493">
            <a:extLst>
              <a:ext uri="{FF2B5EF4-FFF2-40B4-BE49-F238E27FC236}">
                <a16:creationId xmlns:a16="http://schemas.microsoft.com/office/drawing/2014/main" id="{D4A06931-7228-4B5A-8DC6-8B103C839A8B}"/>
              </a:ext>
            </a:extLst>
          </p:cNvPr>
          <p:cNvSpPr>
            <a:spLocks/>
          </p:cNvSpPr>
          <p:nvPr/>
        </p:nvSpPr>
        <p:spPr bwMode="auto">
          <a:xfrm flipH="1">
            <a:off x="11839446" y="4500450"/>
            <a:ext cx="352554" cy="1954454"/>
          </a:xfrm>
          <a:custGeom>
            <a:avLst/>
            <a:gdLst>
              <a:gd name="connsiteX0" fmla="*/ 0 w 352554"/>
              <a:gd name="connsiteY0" fmla="*/ 0 h 1954454"/>
              <a:gd name="connsiteX1" fmla="*/ 0 w 352554"/>
              <a:gd name="connsiteY1" fmla="*/ 1771833 h 1954454"/>
              <a:gd name="connsiteX2" fmla="*/ 3771 w 352554"/>
              <a:gd name="connsiteY2" fmla="*/ 1772227 h 1954454"/>
              <a:gd name="connsiteX3" fmla="*/ 78849 w 352554"/>
              <a:gd name="connsiteY3" fmla="*/ 1853528 h 1954454"/>
              <a:gd name="connsiteX4" fmla="*/ 90040 w 352554"/>
              <a:gd name="connsiteY4" fmla="*/ 1954454 h 1954454"/>
              <a:gd name="connsiteX5" fmla="*/ 265377 w 352554"/>
              <a:gd name="connsiteY5" fmla="*/ 1662890 h 1954454"/>
              <a:gd name="connsiteX6" fmla="*/ 127346 w 352554"/>
              <a:gd name="connsiteY6" fmla="*/ 1659152 h 1954454"/>
              <a:gd name="connsiteX7" fmla="*/ 97501 w 352554"/>
              <a:gd name="connsiteY7" fmla="*/ 1490942 h 1954454"/>
              <a:gd name="connsiteX8" fmla="*/ 339988 w 352554"/>
              <a:gd name="connsiteY8" fmla="*/ 1139570 h 1954454"/>
              <a:gd name="connsiteX9" fmla="*/ 257916 w 352554"/>
              <a:gd name="connsiteY9" fmla="*/ 1143308 h 1954454"/>
              <a:gd name="connsiteX10" fmla="*/ 272838 w 352554"/>
              <a:gd name="connsiteY10" fmla="*/ 922766 h 1954454"/>
              <a:gd name="connsiteX11" fmla="*/ 306413 w 352554"/>
              <a:gd name="connsiteY11" fmla="*/ 877910 h 1954454"/>
              <a:gd name="connsiteX12" fmla="*/ 157190 w 352554"/>
              <a:gd name="connsiteY12" fmla="*/ 664844 h 1954454"/>
              <a:gd name="connsiteX13" fmla="*/ 276568 w 352554"/>
              <a:gd name="connsiteY13" fmla="*/ 668582 h 1954454"/>
              <a:gd name="connsiteX14" fmla="*/ 257916 w 352554"/>
              <a:gd name="connsiteY14" fmla="*/ 362065 h 1954454"/>
              <a:gd name="connsiteX15" fmla="*/ 38432 w 352554"/>
              <a:gd name="connsiteY15" fmla="*/ 56068 h 1954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52554" h="1954454">
                <a:moveTo>
                  <a:pt x="0" y="0"/>
                </a:moveTo>
                <a:lnTo>
                  <a:pt x="0" y="1771833"/>
                </a:lnTo>
                <a:lnTo>
                  <a:pt x="3771" y="1772227"/>
                </a:lnTo>
                <a:cubicBezTo>
                  <a:pt x="45273" y="1783441"/>
                  <a:pt x="76983" y="1808672"/>
                  <a:pt x="78849" y="1853528"/>
                </a:cubicBezTo>
                <a:cubicBezTo>
                  <a:pt x="82579" y="1894646"/>
                  <a:pt x="86310" y="1928288"/>
                  <a:pt x="90040" y="1954454"/>
                </a:cubicBezTo>
                <a:cubicBezTo>
                  <a:pt x="179574" y="1808672"/>
                  <a:pt x="265377" y="1662890"/>
                  <a:pt x="265377" y="1662890"/>
                </a:cubicBezTo>
                <a:cubicBezTo>
                  <a:pt x="127346" y="1659152"/>
                  <a:pt x="127346" y="1659152"/>
                  <a:pt x="127346" y="1659152"/>
                </a:cubicBezTo>
                <a:cubicBezTo>
                  <a:pt x="127346" y="1659152"/>
                  <a:pt x="4237" y="1629248"/>
                  <a:pt x="97501" y="1490942"/>
                </a:cubicBezTo>
                <a:cubicBezTo>
                  <a:pt x="201957" y="1333946"/>
                  <a:pt x="339988" y="1139570"/>
                  <a:pt x="339988" y="1139570"/>
                </a:cubicBezTo>
                <a:cubicBezTo>
                  <a:pt x="257916" y="1143308"/>
                  <a:pt x="257916" y="1143308"/>
                  <a:pt x="257916" y="1143308"/>
                </a:cubicBezTo>
                <a:cubicBezTo>
                  <a:pt x="257916" y="1143308"/>
                  <a:pt x="127346" y="1117142"/>
                  <a:pt x="272838" y="922766"/>
                </a:cubicBezTo>
                <a:cubicBezTo>
                  <a:pt x="284030" y="907814"/>
                  <a:pt x="295221" y="892862"/>
                  <a:pt x="306413" y="877910"/>
                </a:cubicBezTo>
                <a:cubicBezTo>
                  <a:pt x="224340" y="758294"/>
                  <a:pt x="157190" y="664844"/>
                  <a:pt x="157190" y="664844"/>
                </a:cubicBezTo>
                <a:cubicBezTo>
                  <a:pt x="276568" y="668582"/>
                  <a:pt x="276568" y="668582"/>
                  <a:pt x="276568" y="668582"/>
                </a:cubicBezTo>
                <a:cubicBezTo>
                  <a:pt x="276568" y="668582"/>
                  <a:pt x="459366" y="634940"/>
                  <a:pt x="257916" y="362065"/>
                </a:cubicBezTo>
                <a:cubicBezTo>
                  <a:pt x="175377" y="251327"/>
                  <a:pt x="100183" y="145320"/>
                  <a:pt x="38432" y="56068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/>
          </a:p>
        </p:txBody>
      </p:sp>
      <p:sp>
        <p:nvSpPr>
          <p:cNvPr id="463" name="Freeform 41">
            <a:extLst>
              <a:ext uri="{FF2B5EF4-FFF2-40B4-BE49-F238E27FC236}">
                <a16:creationId xmlns:a16="http://schemas.microsoft.com/office/drawing/2014/main" id="{0F8401A9-5634-4F22-9564-C662CBE68EA2}"/>
              </a:ext>
            </a:extLst>
          </p:cNvPr>
          <p:cNvSpPr>
            <a:spLocks/>
          </p:cNvSpPr>
          <p:nvPr/>
        </p:nvSpPr>
        <p:spPr bwMode="auto">
          <a:xfrm flipH="1">
            <a:off x="11638778" y="5752847"/>
            <a:ext cx="7508" cy="63824"/>
          </a:xfrm>
          <a:custGeom>
            <a:avLst/>
            <a:gdLst>
              <a:gd name="T0" fmla="*/ 0 w 2"/>
              <a:gd name="T1" fmla="*/ 0 h 17"/>
              <a:gd name="T2" fmla="*/ 0 w 2"/>
              <a:gd name="T3" fmla="*/ 17 h 17"/>
              <a:gd name="T4" fmla="*/ 0 w 2"/>
              <a:gd name="T5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17">
                <a:moveTo>
                  <a:pt x="0" y="0"/>
                </a:moveTo>
                <a:cubicBezTo>
                  <a:pt x="0" y="17"/>
                  <a:pt x="0" y="17"/>
                  <a:pt x="0" y="17"/>
                </a:cubicBezTo>
                <a:cubicBezTo>
                  <a:pt x="1" y="12"/>
                  <a:pt x="2" y="7"/>
                  <a:pt x="0" y="0"/>
                </a:cubicBezTo>
                <a:close/>
              </a:path>
            </a:pathLst>
          </a:custGeom>
          <a:solidFill>
            <a:srgbClr val="94BC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64" name="Freeform 42">
            <a:extLst>
              <a:ext uri="{FF2B5EF4-FFF2-40B4-BE49-F238E27FC236}">
                <a16:creationId xmlns:a16="http://schemas.microsoft.com/office/drawing/2014/main" id="{524C5B8D-7236-4F52-A69D-B3DB06703824}"/>
              </a:ext>
            </a:extLst>
          </p:cNvPr>
          <p:cNvSpPr>
            <a:spLocks/>
          </p:cNvSpPr>
          <p:nvPr/>
        </p:nvSpPr>
        <p:spPr bwMode="auto">
          <a:xfrm flipH="1">
            <a:off x="10978015" y="5030138"/>
            <a:ext cx="668270" cy="1792690"/>
          </a:xfrm>
          <a:custGeom>
            <a:avLst/>
            <a:gdLst>
              <a:gd name="T0" fmla="*/ 149 w 179"/>
              <a:gd name="T1" fmla="*/ 426 h 479"/>
              <a:gd name="T2" fmla="*/ 75 w 179"/>
              <a:gd name="T3" fmla="*/ 303 h 479"/>
              <a:gd name="T4" fmla="*/ 112 w 179"/>
              <a:gd name="T5" fmla="*/ 302 h 479"/>
              <a:gd name="T6" fmla="*/ 120 w 179"/>
              <a:gd name="T7" fmla="*/ 257 h 479"/>
              <a:gd name="T8" fmla="*/ 55 w 179"/>
              <a:gd name="T9" fmla="*/ 163 h 479"/>
              <a:gd name="T10" fmla="*/ 78 w 179"/>
              <a:gd name="T11" fmla="*/ 164 h 479"/>
              <a:gd name="T12" fmla="*/ 73 w 179"/>
              <a:gd name="T13" fmla="*/ 105 h 479"/>
              <a:gd name="T14" fmla="*/ 0 w 179"/>
              <a:gd name="T15" fmla="*/ 0 h 479"/>
              <a:gd name="T16" fmla="*/ 0 w 179"/>
              <a:gd name="T17" fmla="*/ 193 h 479"/>
              <a:gd name="T18" fmla="*/ 0 w 179"/>
              <a:gd name="T19" fmla="*/ 210 h 479"/>
              <a:gd name="T20" fmla="*/ 0 w 179"/>
              <a:gd name="T21" fmla="*/ 358 h 479"/>
              <a:gd name="T22" fmla="*/ 0 w 179"/>
              <a:gd name="T23" fmla="*/ 448 h 479"/>
              <a:gd name="T24" fmla="*/ 39 w 179"/>
              <a:gd name="T25" fmla="*/ 434 h 479"/>
              <a:gd name="T26" fmla="*/ 42 w 179"/>
              <a:gd name="T27" fmla="*/ 431 h 479"/>
              <a:gd name="T28" fmla="*/ 131 w 179"/>
              <a:gd name="T29" fmla="*/ 457 h 479"/>
              <a:gd name="T30" fmla="*/ 80 w 179"/>
              <a:gd name="T31" fmla="*/ 475 h 479"/>
              <a:gd name="T32" fmla="*/ 142 w 179"/>
              <a:gd name="T33" fmla="*/ 475 h 479"/>
              <a:gd name="T34" fmla="*/ 149 w 179"/>
              <a:gd name="T35" fmla="*/ 426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9" h="479">
                <a:moveTo>
                  <a:pt x="149" y="426"/>
                </a:moveTo>
                <a:cubicBezTo>
                  <a:pt x="120" y="380"/>
                  <a:pt x="75" y="303"/>
                  <a:pt x="75" y="303"/>
                </a:cubicBezTo>
                <a:cubicBezTo>
                  <a:pt x="112" y="302"/>
                  <a:pt x="112" y="302"/>
                  <a:pt x="112" y="302"/>
                </a:cubicBezTo>
                <a:cubicBezTo>
                  <a:pt x="112" y="302"/>
                  <a:pt x="145" y="294"/>
                  <a:pt x="120" y="257"/>
                </a:cubicBezTo>
                <a:cubicBezTo>
                  <a:pt x="92" y="215"/>
                  <a:pt x="55" y="163"/>
                  <a:pt x="55" y="163"/>
                </a:cubicBezTo>
                <a:cubicBezTo>
                  <a:pt x="78" y="164"/>
                  <a:pt x="78" y="164"/>
                  <a:pt x="78" y="164"/>
                </a:cubicBezTo>
                <a:cubicBezTo>
                  <a:pt x="78" y="164"/>
                  <a:pt x="112" y="157"/>
                  <a:pt x="73" y="105"/>
                </a:cubicBezTo>
                <a:cubicBezTo>
                  <a:pt x="32" y="49"/>
                  <a:pt x="0" y="0"/>
                  <a:pt x="0" y="0"/>
                </a:cubicBezTo>
                <a:cubicBezTo>
                  <a:pt x="0" y="193"/>
                  <a:pt x="0" y="193"/>
                  <a:pt x="0" y="193"/>
                </a:cubicBezTo>
                <a:cubicBezTo>
                  <a:pt x="2" y="200"/>
                  <a:pt x="1" y="205"/>
                  <a:pt x="0" y="210"/>
                </a:cubicBezTo>
                <a:cubicBezTo>
                  <a:pt x="0" y="358"/>
                  <a:pt x="0" y="358"/>
                  <a:pt x="0" y="358"/>
                </a:cubicBezTo>
                <a:cubicBezTo>
                  <a:pt x="0" y="448"/>
                  <a:pt x="0" y="448"/>
                  <a:pt x="0" y="448"/>
                </a:cubicBezTo>
                <a:cubicBezTo>
                  <a:pt x="15" y="449"/>
                  <a:pt x="30" y="445"/>
                  <a:pt x="39" y="434"/>
                </a:cubicBezTo>
                <a:cubicBezTo>
                  <a:pt x="40" y="433"/>
                  <a:pt x="41" y="432"/>
                  <a:pt x="42" y="431"/>
                </a:cubicBezTo>
                <a:cubicBezTo>
                  <a:pt x="66" y="413"/>
                  <a:pt x="117" y="437"/>
                  <a:pt x="131" y="457"/>
                </a:cubicBezTo>
                <a:cubicBezTo>
                  <a:pt x="145" y="479"/>
                  <a:pt x="128" y="470"/>
                  <a:pt x="80" y="475"/>
                </a:cubicBezTo>
                <a:cubicBezTo>
                  <a:pt x="142" y="475"/>
                  <a:pt x="142" y="475"/>
                  <a:pt x="142" y="475"/>
                </a:cubicBezTo>
                <a:cubicBezTo>
                  <a:pt x="142" y="475"/>
                  <a:pt x="179" y="471"/>
                  <a:pt x="149" y="42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65" name="Freeform 43">
            <a:extLst>
              <a:ext uri="{FF2B5EF4-FFF2-40B4-BE49-F238E27FC236}">
                <a16:creationId xmlns:a16="http://schemas.microsoft.com/office/drawing/2014/main" id="{09E2D8FE-A0D4-4643-BF26-9367DE2C00BE}"/>
              </a:ext>
            </a:extLst>
          </p:cNvPr>
          <p:cNvSpPr>
            <a:spLocks/>
          </p:cNvSpPr>
          <p:nvPr/>
        </p:nvSpPr>
        <p:spPr bwMode="auto">
          <a:xfrm flipH="1">
            <a:off x="11646286" y="5030138"/>
            <a:ext cx="540623" cy="1676306"/>
          </a:xfrm>
          <a:custGeom>
            <a:avLst/>
            <a:gdLst>
              <a:gd name="T0" fmla="*/ 81 w 145"/>
              <a:gd name="T1" fmla="*/ 93 h 448"/>
              <a:gd name="T2" fmla="*/ 72 w 145"/>
              <a:gd name="T3" fmla="*/ 105 h 448"/>
              <a:gd name="T4" fmla="*/ 68 w 145"/>
              <a:gd name="T5" fmla="*/ 164 h 448"/>
              <a:gd name="T6" fmla="*/ 90 w 145"/>
              <a:gd name="T7" fmla="*/ 163 h 448"/>
              <a:gd name="T8" fmla="*/ 25 w 145"/>
              <a:gd name="T9" fmla="*/ 257 h 448"/>
              <a:gd name="T10" fmla="*/ 33 w 145"/>
              <a:gd name="T11" fmla="*/ 302 h 448"/>
              <a:gd name="T12" fmla="*/ 70 w 145"/>
              <a:gd name="T13" fmla="*/ 303 h 448"/>
              <a:gd name="T14" fmla="*/ 23 w 145"/>
              <a:gd name="T15" fmla="*/ 381 h 448"/>
              <a:gd name="T16" fmla="*/ 40 w 145"/>
              <a:gd name="T17" fmla="*/ 398 h 448"/>
              <a:gd name="T18" fmla="*/ 103 w 145"/>
              <a:gd name="T19" fmla="*/ 418 h 448"/>
              <a:gd name="T20" fmla="*/ 145 w 145"/>
              <a:gd name="T21" fmla="*/ 448 h 448"/>
              <a:gd name="T22" fmla="*/ 145 w 145"/>
              <a:gd name="T23" fmla="*/ 358 h 448"/>
              <a:gd name="T24" fmla="*/ 145 w 145"/>
              <a:gd name="T25" fmla="*/ 210 h 448"/>
              <a:gd name="T26" fmla="*/ 145 w 145"/>
              <a:gd name="T27" fmla="*/ 193 h 448"/>
              <a:gd name="T28" fmla="*/ 145 w 145"/>
              <a:gd name="T29" fmla="*/ 0 h 448"/>
              <a:gd name="T30" fmla="*/ 81 w 145"/>
              <a:gd name="T31" fmla="*/ 93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45" h="448">
                <a:moveTo>
                  <a:pt x="81" y="93"/>
                </a:moveTo>
                <a:cubicBezTo>
                  <a:pt x="78" y="97"/>
                  <a:pt x="75" y="101"/>
                  <a:pt x="72" y="105"/>
                </a:cubicBezTo>
                <a:cubicBezTo>
                  <a:pt x="33" y="157"/>
                  <a:pt x="68" y="164"/>
                  <a:pt x="68" y="164"/>
                </a:cubicBezTo>
                <a:cubicBezTo>
                  <a:pt x="90" y="163"/>
                  <a:pt x="90" y="163"/>
                  <a:pt x="90" y="163"/>
                </a:cubicBezTo>
                <a:cubicBezTo>
                  <a:pt x="90" y="163"/>
                  <a:pt x="53" y="215"/>
                  <a:pt x="25" y="257"/>
                </a:cubicBezTo>
                <a:cubicBezTo>
                  <a:pt x="0" y="294"/>
                  <a:pt x="33" y="302"/>
                  <a:pt x="33" y="302"/>
                </a:cubicBezTo>
                <a:cubicBezTo>
                  <a:pt x="70" y="303"/>
                  <a:pt x="70" y="303"/>
                  <a:pt x="70" y="303"/>
                </a:cubicBezTo>
                <a:cubicBezTo>
                  <a:pt x="70" y="303"/>
                  <a:pt x="47" y="342"/>
                  <a:pt x="23" y="381"/>
                </a:cubicBezTo>
                <a:cubicBezTo>
                  <a:pt x="26" y="394"/>
                  <a:pt x="31" y="401"/>
                  <a:pt x="40" y="398"/>
                </a:cubicBezTo>
                <a:cubicBezTo>
                  <a:pt x="54" y="393"/>
                  <a:pt x="92" y="385"/>
                  <a:pt x="103" y="418"/>
                </a:cubicBezTo>
                <a:cubicBezTo>
                  <a:pt x="109" y="437"/>
                  <a:pt x="127" y="447"/>
                  <a:pt x="145" y="448"/>
                </a:cubicBezTo>
                <a:cubicBezTo>
                  <a:pt x="145" y="358"/>
                  <a:pt x="145" y="358"/>
                  <a:pt x="145" y="358"/>
                </a:cubicBezTo>
                <a:cubicBezTo>
                  <a:pt x="145" y="210"/>
                  <a:pt x="145" y="210"/>
                  <a:pt x="145" y="210"/>
                </a:cubicBezTo>
                <a:cubicBezTo>
                  <a:pt x="145" y="193"/>
                  <a:pt x="145" y="193"/>
                  <a:pt x="145" y="193"/>
                </a:cubicBezTo>
                <a:cubicBezTo>
                  <a:pt x="145" y="0"/>
                  <a:pt x="145" y="0"/>
                  <a:pt x="145" y="0"/>
                </a:cubicBezTo>
                <a:cubicBezTo>
                  <a:pt x="145" y="0"/>
                  <a:pt x="118" y="42"/>
                  <a:pt x="81" y="93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98" name="Freeform: Shape 497">
            <a:extLst>
              <a:ext uri="{FF2B5EF4-FFF2-40B4-BE49-F238E27FC236}">
                <a16:creationId xmlns:a16="http://schemas.microsoft.com/office/drawing/2014/main" id="{554B6F6C-ABDE-4CCE-A949-7F29A310FF8D}"/>
              </a:ext>
            </a:extLst>
          </p:cNvPr>
          <p:cNvSpPr>
            <a:spLocks/>
          </p:cNvSpPr>
          <p:nvPr/>
        </p:nvSpPr>
        <p:spPr bwMode="auto">
          <a:xfrm flipH="1">
            <a:off x="12102436" y="6273329"/>
            <a:ext cx="89565" cy="534485"/>
          </a:xfrm>
          <a:custGeom>
            <a:avLst/>
            <a:gdLst>
              <a:gd name="connsiteX0" fmla="*/ 0 w 89565"/>
              <a:gd name="connsiteY0" fmla="*/ 530840 h 534485"/>
              <a:gd name="connsiteX1" fmla="*/ 0 w 89565"/>
              <a:gd name="connsiteY1" fmla="*/ 534485 h 534485"/>
              <a:gd name="connsiteX2" fmla="*/ 12846 w 89565"/>
              <a:gd name="connsiteY2" fmla="*/ 534485 h 534485"/>
              <a:gd name="connsiteX3" fmla="*/ 15114 w 89565"/>
              <a:gd name="connsiteY3" fmla="*/ 534485 h 534485"/>
              <a:gd name="connsiteX4" fmla="*/ 9414 w 89565"/>
              <a:gd name="connsiteY4" fmla="*/ 533513 h 534485"/>
              <a:gd name="connsiteX5" fmla="*/ 0 w 89565"/>
              <a:gd name="connsiteY5" fmla="*/ 0 h 534485"/>
              <a:gd name="connsiteX6" fmla="*/ 0 w 89565"/>
              <a:gd name="connsiteY6" fmla="*/ 332916 h 534485"/>
              <a:gd name="connsiteX7" fmla="*/ 37915 w 89565"/>
              <a:gd name="connsiteY7" fmla="*/ 269764 h 534485"/>
              <a:gd name="connsiteX8" fmla="*/ 89565 w 89565"/>
              <a:gd name="connsiteY8" fmla="*/ 182770 h 534485"/>
              <a:gd name="connsiteX9" fmla="*/ 78397 w 89565"/>
              <a:gd name="connsiteY9" fmla="*/ 81746 h 534485"/>
              <a:gd name="connsiteX10" fmla="*/ 3481 w 89565"/>
              <a:gd name="connsiteY10" fmla="*/ 365 h 534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565" h="534485">
                <a:moveTo>
                  <a:pt x="0" y="530840"/>
                </a:moveTo>
                <a:lnTo>
                  <a:pt x="0" y="534485"/>
                </a:lnTo>
                <a:lnTo>
                  <a:pt x="12846" y="534485"/>
                </a:lnTo>
                <a:cubicBezTo>
                  <a:pt x="15114" y="534485"/>
                  <a:pt x="15114" y="534485"/>
                  <a:pt x="15114" y="534485"/>
                </a:cubicBezTo>
                <a:cubicBezTo>
                  <a:pt x="15114" y="534485"/>
                  <a:pt x="12962" y="534251"/>
                  <a:pt x="9414" y="533513"/>
                </a:cubicBezTo>
                <a:close/>
                <a:moveTo>
                  <a:pt x="0" y="0"/>
                </a:moveTo>
                <a:lnTo>
                  <a:pt x="0" y="332916"/>
                </a:lnTo>
                <a:lnTo>
                  <a:pt x="37915" y="269764"/>
                </a:lnTo>
                <a:cubicBezTo>
                  <a:pt x="55131" y="241701"/>
                  <a:pt x="72813" y="212704"/>
                  <a:pt x="89565" y="182770"/>
                </a:cubicBezTo>
                <a:cubicBezTo>
                  <a:pt x="85842" y="156579"/>
                  <a:pt x="82120" y="122904"/>
                  <a:pt x="78397" y="81746"/>
                </a:cubicBezTo>
                <a:cubicBezTo>
                  <a:pt x="76536" y="36846"/>
                  <a:pt x="44894" y="11590"/>
                  <a:pt x="3481" y="36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/>
          </a:p>
        </p:txBody>
      </p:sp>
      <p:sp>
        <p:nvSpPr>
          <p:cNvPr id="470" name="Freeform 48">
            <a:extLst>
              <a:ext uri="{FF2B5EF4-FFF2-40B4-BE49-F238E27FC236}">
                <a16:creationId xmlns:a16="http://schemas.microsoft.com/office/drawing/2014/main" id="{90D35550-117B-4A5C-8B7A-43B454690640}"/>
              </a:ext>
            </a:extLst>
          </p:cNvPr>
          <p:cNvSpPr>
            <a:spLocks/>
          </p:cNvSpPr>
          <p:nvPr/>
        </p:nvSpPr>
        <p:spPr bwMode="auto">
          <a:xfrm flipH="1">
            <a:off x="11105662" y="6575043"/>
            <a:ext cx="540623" cy="247786"/>
          </a:xfrm>
          <a:custGeom>
            <a:avLst/>
            <a:gdLst>
              <a:gd name="T0" fmla="*/ 131 w 145"/>
              <a:gd name="T1" fmla="*/ 44 h 66"/>
              <a:gd name="T2" fmla="*/ 42 w 145"/>
              <a:gd name="T3" fmla="*/ 18 h 66"/>
              <a:gd name="T4" fmla="*/ 39 w 145"/>
              <a:gd name="T5" fmla="*/ 21 h 66"/>
              <a:gd name="T6" fmla="*/ 0 w 145"/>
              <a:gd name="T7" fmla="*/ 35 h 66"/>
              <a:gd name="T8" fmla="*/ 0 w 145"/>
              <a:gd name="T9" fmla="*/ 62 h 66"/>
              <a:gd name="T10" fmla="*/ 19 w 145"/>
              <a:gd name="T11" fmla="*/ 62 h 66"/>
              <a:gd name="T12" fmla="*/ 80 w 145"/>
              <a:gd name="T13" fmla="*/ 62 h 66"/>
              <a:gd name="T14" fmla="*/ 131 w 145"/>
              <a:gd name="T15" fmla="*/ 44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5" h="66">
                <a:moveTo>
                  <a:pt x="131" y="44"/>
                </a:moveTo>
                <a:cubicBezTo>
                  <a:pt x="117" y="24"/>
                  <a:pt x="66" y="0"/>
                  <a:pt x="42" y="18"/>
                </a:cubicBezTo>
                <a:cubicBezTo>
                  <a:pt x="41" y="19"/>
                  <a:pt x="40" y="20"/>
                  <a:pt x="39" y="21"/>
                </a:cubicBezTo>
                <a:cubicBezTo>
                  <a:pt x="30" y="32"/>
                  <a:pt x="15" y="36"/>
                  <a:pt x="0" y="35"/>
                </a:cubicBezTo>
                <a:cubicBezTo>
                  <a:pt x="0" y="62"/>
                  <a:pt x="0" y="62"/>
                  <a:pt x="0" y="62"/>
                </a:cubicBezTo>
                <a:cubicBezTo>
                  <a:pt x="19" y="62"/>
                  <a:pt x="19" y="62"/>
                  <a:pt x="19" y="62"/>
                </a:cubicBezTo>
                <a:cubicBezTo>
                  <a:pt x="80" y="62"/>
                  <a:pt x="80" y="62"/>
                  <a:pt x="80" y="62"/>
                </a:cubicBezTo>
                <a:cubicBezTo>
                  <a:pt x="128" y="57"/>
                  <a:pt x="145" y="66"/>
                  <a:pt x="131" y="4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500" name="Freeform: Shape 499">
            <a:extLst>
              <a:ext uri="{FF2B5EF4-FFF2-40B4-BE49-F238E27FC236}">
                <a16:creationId xmlns:a16="http://schemas.microsoft.com/office/drawing/2014/main" id="{BE24EC16-DEA4-47EF-B3B0-D3F361072271}"/>
              </a:ext>
            </a:extLst>
          </p:cNvPr>
          <p:cNvSpPr>
            <a:spLocks/>
          </p:cNvSpPr>
          <p:nvPr/>
        </p:nvSpPr>
        <p:spPr bwMode="auto">
          <a:xfrm flipH="1">
            <a:off x="11646286" y="6454905"/>
            <a:ext cx="545714" cy="352906"/>
          </a:xfrm>
          <a:custGeom>
            <a:avLst/>
            <a:gdLst>
              <a:gd name="connsiteX0" fmla="*/ 90245 w 545714"/>
              <a:gd name="connsiteY0" fmla="*/ 0 h 352906"/>
              <a:gd name="connsiteX1" fmla="*/ 38445 w 545714"/>
              <a:gd name="connsiteY1" fmla="*/ 87288 h 352906"/>
              <a:gd name="connsiteX2" fmla="*/ 0 w 545714"/>
              <a:gd name="connsiteY2" fmla="*/ 151355 h 352906"/>
              <a:gd name="connsiteX3" fmla="*/ 0 w 545714"/>
              <a:gd name="connsiteY3" fmla="*/ 349129 h 352906"/>
              <a:gd name="connsiteX4" fmla="*/ 9861 w 545714"/>
              <a:gd name="connsiteY4" fmla="*/ 351931 h 352906"/>
              <a:gd name="connsiteX5" fmla="*/ 15578 w 545714"/>
              <a:gd name="connsiteY5" fmla="*/ 352906 h 352906"/>
              <a:gd name="connsiteX6" fmla="*/ 545714 w 545714"/>
              <a:gd name="connsiteY6" fmla="*/ 352906 h 352906"/>
              <a:gd name="connsiteX7" fmla="*/ 545714 w 545714"/>
              <a:gd name="connsiteY7" fmla="*/ 251540 h 352906"/>
              <a:gd name="connsiteX8" fmla="*/ 388913 w 545714"/>
              <a:gd name="connsiteY8" fmla="*/ 138910 h 352906"/>
              <a:gd name="connsiteX9" fmla="*/ 153712 w 545714"/>
              <a:gd name="connsiteY9" fmla="*/ 63824 h 352906"/>
              <a:gd name="connsiteX10" fmla="*/ 90245 w 545714"/>
              <a:gd name="connsiteY10" fmla="*/ 0 h 35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5714" h="352906">
                <a:moveTo>
                  <a:pt x="90245" y="0"/>
                </a:moveTo>
                <a:cubicBezTo>
                  <a:pt x="73445" y="30035"/>
                  <a:pt x="55711" y="59131"/>
                  <a:pt x="38445" y="87288"/>
                </a:cubicBezTo>
                <a:lnTo>
                  <a:pt x="0" y="151355"/>
                </a:lnTo>
                <a:lnTo>
                  <a:pt x="0" y="349129"/>
                </a:lnTo>
                <a:lnTo>
                  <a:pt x="9861" y="351931"/>
                </a:lnTo>
                <a:cubicBezTo>
                  <a:pt x="13420" y="352672"/>
                  <a:pt x="15578" y="352906"/>
                  <a:pt x="15578" y="352906"/>
                </a:cubicBezTo>
                <a:cubicBezTo>
                  <a:pt x="545714" y="352906"/>
                  <a:pt x="545714" y="352906"/>
                  <a:pt x="545714" y="352906"/>
                </a:cubicBezTo>
                <a:cubicBezTo>
                  <a:pt x="545714" y="251540"/>
                  <a:pt x="545714" y="251540"/>
                  <a:pt x="545714" y="251540"/>
                </a:cubicBezTo>
                <a:cubicBezTo>
                  <a:pt x="478514" y="247785"/>
                  <a:pt x="411313" y="210242"/>
                  <a:pt x="388913" y="138910"/>
                </a:cubicBezTo>
                <a:cubicBezTo>
                  <a:pt x="347846" y="15018"/>
                  <a:pt x="205979" y="45052"/>
                  <a:pt x="153712" y="63824"/>
                </a:cubicBezTo>
                <a:cubicBezTo>
                  <a:pt x="120112" y="75087"/>
                  <a:pt x="101445" y="48806"/>
                  <a:pt x="90245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D"/>
          </a:p>
        </p:txBody>
      </p:sp>
      <p:sp>
        <p:nvSpPr>
          <p:cNvPr id="472" name="Freeform 64">
            <a:extLst>
              <a:ext uri="{FF2B5EF4-FFF2-40B4-BE49-F238E27FC236}">
                <a16:creationId xmlns:a16="http://schemas.microsoft.com/office/drawing/2014/main" id="{D217B34D-4897-49EE-95AE-C2BA4F20C237}"/>
              </a:ext>
            </a:extLst>
          </p:cNvPr>
          <p:cNvSpPr>
            <a:spLocks/>
          </p:cNvSpPr>
          <p:nvPr/>
        </p:nvSpPr>
        <p:spPr bwMode="auto">
          <a:xfrm flipH="1">
            <a:off x="9170305" y="5867353"/>
            <a:ext cx="351030" cy="940459"/>
          </a:xfrm>
          <a:custGeom>
            <a:avLst/>
            <a:gdLst>
              <a:gd name="T0" fmla="*/ 0 w 94"/>
              <a:gd name="T1" fmla="*/ 0 h 251"/>
              <a:gd name="T2" fmla="*/ 0 w 94"/>
              <a:gd name="T3" fmla="*/ 251 h 251"/>
              <a:gd name="T4" fmla="*/ 75 w 94"/>
              <a:gd name="T5" fmla="*/ 251 h 251"/>
              <a:gd name="T6" fmla="*/ 79 w 94"/>
              <a:gd name="T7" fmla="*/ 225 h 251"/>
              <a:gd name="T8" fmla="*/ 40 w 94"/>
              <a:gd name="T9" fmla="*/ 160 h 251"/>
              <a:gd name="T10" fmla="*/ 59 w 94"/>
              <a:gd name="T11" fmla="*/ 160 h 251"/>
              <a:gd name="T12" fmla="*/ 63 w 94"/>
              <a:gd name="T13" fmla="*/ 136 h 251"/>
              <a:gd name="T14" fmla="*/ 29 w 94"/>
              <a:gd name="T15" fmla="*/ 87 h 251"/>
              <a:gd name="T16" fmla="*/ 41 w 94"/>
              <a:gd name="T17" fmla="*/ 87 h 251"/>
              <a:gd name="T18" fmla="*/ 39 w 94"/>
              <a:gd name="T19" fmla="*/ 56 h 251"/>
              <a:gd name="T20" fmla="*/ 0 w 94"/>
              <a:gd name="T21" fmla="*/ 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4" h="251">
                <a:moveTo>
                  <a:pt x="0" y="0"/>
                </a:moveTo>
                <a:cubicBezTo>
                  <a:pt x="0" y="251"/>
                  <a:pt x="0" y="251"/>
                  <a:pt x="0" y="251"/>
                </a:cubicBezTo>
                <a:cubicBezTo>
                  <a:pt x="75" y="251"/>
                  <a:pt x="75" y="251"/>
                  <a:pt x="75" y="251"/>
                </a:cubicBezTo>
                <a:cubicBezTo>
                  <a:pt x="75" y="251"/>
                  <a:pt x="94" y="249"/>
                  <a:pt x="79" y="225"/>
                </a:cubicBezTo>
                <a:cubicBezTo>
                  <a:pt x="63" y="201"/>
                  <a:pt x="40" y="160"/>
                  <a:pt x="40" y="160"/>
                </a:cubicBezTo>
                <a:cubicBezTo>
                  <a:pt x="59" y="160"/>
                  <a:pt x="59" y="160"/>
                  <a:pt x="59" y="160"/>
                </a:cubicBezTo>
                <a:cubicBezTo>
                  <a:pt x="59" y="160"/>
                  <a:pt x="76" y="156"/>
                  <a:pt x="63" y="136"/>
                </a:cubicBezTo>
                <a:cubicBezTo>
                  <a:pt x="48" y="114"/>
                  <a:pt x="29" y="87"/>
                  <a:pt x="29" y="87"/>
                </a:cubicBezTo>
                <a:cubicBezTo>
                  <a:pt x="41" y="87"/>
                  <a:pt x="41" y="87"/>
                  <a:pt x="41" y="87"/>
                </a:cubicBezTo>
                <a:cubicBezTo>
                  <a:pt x="41" y="87"/>
                  <a:pt x="59" y="83"/>
                  <a:pt x="39" y="56"/>
                </a:cubicBezTo>
                <a:cubicBezTo>
                  <a:pt x="17" y="26"/>
                  <a:pt x="0" y="0"/>
                  <a:pt x="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73" name="Freeform 65">
            <a:extLst>
              <a:ext uri="{FF2B5EF4-FFF2-40B4-BE49-F238E27FC236}">
                <a16:creationId xmlns:a16="http://schemas.microsoft.com/office/drawing/2014/main" id="{CA7FFAFC-9D18-48E3-913B-66B3FA65EC32}"/>
              </a:ext>
            </a:extLst>
          </p:cNvPr>
          <p:cNvSpPr>
            <a:spLocks/>
          </p:cNvSpPr>
          <p:nvPr/>
        </p:nvSpPr>
        <p:spPr bwMode="auto">
          <a:xfrm flipH="1">
            <a:off x="9521335" y="5867353"/>
            <a:ext cx="351030" cy="940459"/>
          </a:xfrm>
          <a:custGeom>
            <a:avLst/>
            <a:gdLst>
              <a:gd name="T0" fmla="*/ 94 w 94"/>
              <a:gd name="T1" fmla="*/ 0 h 251"/>
              <a:gd name="T2" fmla="*/ 94 w 94"/>
              <a:gd name="T3" fmla="*/ 251 h 251"/>
              <a:gd name="T4" fmla="*/ 19 w 94"/>
              <a:gd name="T5" fmla="*/ 251 h 251"/>
              <a:gd name="T6" fmla="*/ 15 w 94"/>
              <a:gd name="T7" fmla="*/ 225 h 251"/>
              <a:gd name="T8" fmla="*/ 54 w 94"/>
              <a:gd name="T9" fmla="*/ 160 h 251"/>
              <a:gd name="T10" fmla="*/ 35 w 94"/>
              <a:gd name="T11" fmla="*/ 160 h 251"/>
              <a:gd name="T12" fmla="*/ 31 w 94"/>
              <a:gd name="T13" fmla="*/ 136 h 251"/>
              <a:gd name="T14" fmla="*/ 65 w 94"/>
              <a:gd name="T15" fmla="*/ 87 h 251"/>
              <a:gd name="T16" fmla="*/ 53 w 94"/>
              <a:gd name="T17" fmla="*/ 87 h 251"/>
              <a:gd name="T18" fmla="*/ 55 w 94"/>
              <a:gd name="T19" fmla="*/ 56 h 251"/>
              <a:gd name="T20" fmla="*/ 94 w 94"/>
              <a:gd name="T21" fmla="*/ 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4" h="251">
                <a:moveTo>
                  <a:pt x="94" y="0"/>
                </a:moveTo>
                <a:cubicBezTo>
                  <a:pt x="94" y="251"/>
                  <a:pt x="94" y="251"/>
                  <a:pt x="94" y="251"/>
                </a:cubicBezTo>
                <a:cubicBezTo>
                  <a:pt x="19" y="251"/>
                  <a:pt x="19" y="251"/>
                  <a:pt x="19" y="251"/>
                </a:cubicBezTo>
                <a:cubicBezTo>
                  <a:pt x="19" y="251"/>
                  <a:pt x="0" y="249"/>
                  <a:pt x="15" y="225"/>
                </a:cubicBezTo>
                <a:cubicBezTo>
                  <a:pt x="31" y="201"/>
                  <a:pt x="54" y="160"/>
                  <a:pt x="54" y="160"/>
                </a:cubicBezTo>
                <a:cubicBezTo>
                  <a:pt x="35" y="160"/>
                  <a:pt x="35" y="160"/>
                  <a:pt x="35" y="160"/>
                </a:cubicBezTo>
                <a:cubicBezTo>
                  <a:pt x="35" y="160"/>
                  <a:pt x="18" y="156"/>
                  <a:pt x="31" y="136"/>
                </a:cubicBezTo>
                <a:cubicBezTo>
                  <a:pt x="46" y="114"/>
                  <a:pt x="65" y="87"/>
                  <a:pt x="65" y="87"/>
                </a:cubicBezTo>
                <a:cubicBezTo>
                  <a:pt x="53" y="87"/>
                  <a:pt x="53" y="87"/>
                  <a:pt x="53" y="87"/>
                </a:cubicBezTo>
                <a:cubicBezTo>
                  <a:pt x="53" y="87"/>
                  <a:pt x="35" y="83"/>
                  <a:pt x="55" y="56"/>
                </a:cubicBezTo>
                <a:cubicBezTo>
                  <a:pt x="77" y="26"/>
                  <a:pt x="94" y="0"/>
                  <a:pt x="94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74" name="Freeform 66">
            <a:extLst>
              <a:ext uri="{FF2B5EF4-FFF2-40B4-BE49-F238E27FC236}">
                <a16:creationId xmlns:a16="http://schemas.microsoft.com/office/drawing/2014/main" id="{8449DDE7-1DF5-4FD5-AABB-338F255A0250}"/>
              </a:ext>
            </a:extLst>
          </p:cNvPr>
          <p:cNvSpPr>
            <a:spLocks/>
          </p:cNvSpPr>
          <p:nvPr/>
        </p:nvSpPr>
        <p:spPr bwMode="auto">
          <a:xfrm flipH="1">
            <a:off x="10377322" y="5820425"/>
            <a:ext cx="649499" cy="897284"/>
          </a:xfrm>
          <a:custGeom>
            <a:avLst/>
            <a:gdLst>
              <a:gd name="T0" fmla="*/ 0 w 174"/>
              <a:gd name="T1" fmla="*/ 139 h 240"/>
              <a:gd name="T2" fmla="*/ 87 w 174"/>
              <a:gd name="T3" fmla="*/ 240 h 240"/>
              <a:gd name="T4" fmla="*/ 174 w 174"/>
              <a:gd name="T5" fmla="*/ 139 h 240"/>
              <a:gd name="T6" fmla="*/ 87 w 174"/>
              <a:gd name="T7" fmla="*/ 0 h 240"/>
              <a:gd name="T8" fmla="*/ 0 w 174"/>
              <a:gd name="T9" fmla="*/ 1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" h="240">
                <a:moveTo>
                  <a:pt x="0" y="139"/>
                </a:moveTo>
                <a:cubicBezTo>
                  <a:pt x="0" y="206"/>
                  <a:pt x="39" y="240"/>
                  <a:pt x="87" y="240"/>
                </a:cubicBezTo>
                <a:cubicBezTo>
                  <a:pt x="135" y="240"/>
                  <a:pt x="174" y="206"/>
                  <a:pt x="174" y="139"/>
                </a:cubicBezTo>
                <a:cubicBezTo>
                  <a:pt x="174" y="73"/>
                  <a:pt x="116" y="0"/>
                  <a:pt x="87" y="0"/>
                </a:cubicBezTo>
                <a:cubicBezTo>
                  <a:pt x="62" y="0"/>
                  <a:pt x="0" y="73"/>
                  <a:pt x="0" y="13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75" name="Freeform 67">
            <a:extLst>
              <a:ext uri="{FF2B5EF4-FFF2-40B4-BE49-F238E27FC236}">
                <a16:creationId xmlns:a16="http://schemas.microsoft.com/office/drawing/2014/main" id="{80E6D7AE-ED9E-45E0-9814-D2510BB36CC5}"/>
              </a:ext>
            </a:extLst>
          </p:cNvPr>
          <p:cNvSpPr>
            <a:spLocks/>
          </p:cNvSpPr>
          <p:nvPr/>
        </p:nvSpPr>
        <p:spPr bwMode="auto">
          <a:xfrm flipH="1">
            <a:off x="10702073" y="5820425"/>
            <a:ext cx="324750" cy="897284"/>
          </a:xfrm>
          <a:custGeom>
            <a:avLst/>
            <a:gdLst>
              <a:gd name="T0" fmla="*/ 0 w 87"/>
              <a:gd name="T1" fmla="*/ 139 h 240"/>
              <a:gd name="T2" fmla="*/ 87 w 87"/>
              <a:gd name="T3" fmla="*/ 240 h 240"/>
              <a:gd name="T4" fmla="*/ 87 w 87"/>
              <a:gd name="T5" fmla="*/ 0 h 240"/>
              <a:gd name="T6" fmla="*/ 0 w 87"/>
              <a:gd name="T7" fmla="*/ 1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7" h="240">
                <a:moveTo>
                  <a:pt x="0" y="139"/>
                </a:moveTo>
                <a:cubicBezTo>
                  <a:pt x="0" y="206"/>
                  <a:pt x="39" y="240"/>
                  <a:pt x="87" y="240"/>
                </a:cubicBezTo>
                <a:cubicBezTo>
                  <a:pt x="87" y="0"/>
                  <a:pt x="87" y="0"/>
                  <a:pt x="87" y="0"/>
                </a:cubicBezTo>
                <a:cubicBezTo>
                  <a:pt x="62" y="0"/>
                  <a:pt x="0" y="73"/>
                  <a:pt x="0" y="13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76" name="Rectangle 68">
            <a:extLst>
              <a:ext uri="{FF2B5EF4-FFF2-40B4-BE49-F238E27FC236}">
                <a16:creationId xmlns:a16="http://schemas.microsoft.com/office/drawing/2014/main" id="{06209A96-E72B-410A-B454-B3EACF0F5F6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679549" y="6717707"/>
            <a:ext cx="45052" cy="93857"/>
          </a:xfrm>
          <a:prstGeom prst="rect">
            <a:avLst/>
          </a:prstGeom>
          <a:solidFill>
            <a:srgbClr val="331A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77" name="Rectangle 69">
            <a:extLst>
              <a:ext uri="{FF2B5EF4-FFF2-40B4-BE49-F238E27FC236}">
                <a16:creationId xmlns:a16="http://schemas.microsoft.com/office/drawing/2014/main" id="{E94A6680-8D57-494C-AC9B-A28F5D3A5AE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702072" y="6717707"/>
            <a:ext cx="22527" cy="93857"/>
          </a:xfrm>
          <a:prstGeom prst="rect">
            <a:avLst/>
          </a:prstGeom>
          <a:solidFill>
            <a:srgbClr val="6B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78" name="Freeform 70">
            <a:extLst>
              <a:ext uri="{FF2B5EF4-FFF2-40B4-BE49-F238E27FC236}">
                <a16:creationId xmlns:a16="http://schemas.microsoft.com/office/drawing/2014/main" id="{E9D37A3C-DEFA-4AB7-8282-CF1B5E6BBFD6}"/>
              </a:ext>
            </a:extLst>
          </p:cNvPr>
          <p:cNvSpPr>
            <a:spLocks/>
          </p:cNvSpPr>
          <p:nvPr/>
        </p:nvSpPr>
        <p:spPr bwMode="auto">
          <a:xfrm flipH="1">
            <a:off x="9831068" y="5764111"/>
            <a:ext cx="683288" cy="949845"/>
          </a:xfrm>
          <a:custGeom>
            <a:avLst/>
            <a:gdLst>
              <a:gd name="T0" fmla="*/ 0 w 183"/>
              <a:gd name="T1" fmla="*/ 147 h 254"/>
              <a:gd name="T2" fmla="*/ 92 w 183"/>
              <a:gd name="T3" fmla="*/ 254 h 254"/>
              <a:gd name="T4" fmla="*/ 183 w 183"/>
              <a:gd name="T5" fmla="*/ 147 h 254"/>
              <a:gd name="T6" fmla="*/ 92 w 183"/>
              <a:gd name="T7" fmla="*/ 0 h 254"/>
              <a:gd name="T8" fmla="*/ 0 w 183"/>
              <a:gd name="T9" fmla="*/ 147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3" h="254">
                <a:moveTo>
                  <a:pt x="0" y="147"/>
                </a:moveTo>
                <a:cubicBezTo>
                  <a:pt x="0" y="217"/>
                  <a:pt x="41" y="254"/>
                  <a:pt x="92" y="254"/>
                </a:cubicBezTo>
                <a:cubicBezTo>
                  <a:pt x="142" y="254"/>
                  <a:pt x="183" y="217"/>
                  <a:pt x="183" y="147"/>
                </a:cubicBezTo>
                <a:cubicBezTo>
                  <a:pt x="183" y="77"/>
                  <a:pt x="122" y="0"/>
                  <a:pt x="92" y="0"/>
                </a:cubicBezTo>
                <a:cubicBezTo>
                  <a:pt x="66" y="0"/>
                  <a:pt x="0" y="77"/>
                  <a:pt x="0" y="14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79" name="Freeform 71">
            <a:extLst>
              <a:ext uri="{FF2B5EF4-FFF2-40B4-BE49-F238E27FC236}">
                <a16:creationId xmlns:a16="http://schemas.microsoft.com/office/drawing/2014/main" id="{D2BBF3D2-30F3-4E81-9213-5A6F15762C09}"/>
              </a:ext>
            </a:extLst>
          </p:cNvPr>
          <p:cNvSpPr>
            <a:spLocks/>
          </p:cNvSpPr>
          <p:nvPr/>
        </p:nvSpPr>
        <p:spPr bwMode="auto">
          <a:xfrm flipH="1">
            <a:off x="10170834" y="5764115"/>
            <a:ext cx="343522" cy="949845"/>
          </a:xfrm>
          <a:custGeom>
            <a:avLst/>
            <a:gdLst>
              <a:gd name="T0" fmla="*/ 0 w 92"/>
              <a:gd name="T1" fmla="*/ 147 h 254"/>
              <a:gd name="T2" fmla="*/ 92 w 92"/>
              <a:gd name="T3" fmla="*/ 254 h 254"/>
              <a:gd name="T4" fmla="*/ 92 w 92"/>
              <a:gd name="T5" fmla="*/ 0 h 254"/>
              <a:gd name="T6" fmla="*/ 0 w 92"/>
              <a:gd name="T7" fmla="*/ 147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2" h="254">
                <a:moveTo>
                  <a:pt x="0" y="147"/>
                </a:moveTo>
                <a:cubicBezTo>
                  <a:pt x="0" y="217"/>
                  <a:pt x="41" y="254"/>
                  <a:pt x="92" y="254"/>
                </a:cubicBezTo>
                <a:cubicBezTo>
                  <a:pt x="92" y="0"/>
                  <a:pt x="92" y="0"/>
                  <a:pt x="92" y="0"/>
                </a:cubicBezTo>
                <a:cubicBezTo>
                  <a:pt x="66" y="0"/>
                  <a:pt x="0" y="77"/>
                  <a:pt x="0" y="147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80" name="Rectangle 72">
            <a:extLst>
              <a:ext uri="{FF2B5EF4-FFF2-40B4-BE49-F238E27FC236}">
                <a16:creationId xmlns:a16="http://schemas.microsoft.com/office/drawing/2014/main" id="{9FA415D7-4982-4915-B268-B6E88182DC1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148311" y="6713959"/>
            <a:ext cx="48806" cy="97612"/>
          </a:xfrm>
          <a:prstGeom prst="rect">
            <a:avLst/>
          </a:prstGeom>
          <a:solidFill>
            <a:srgbClr val="331A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81" name="Rectangle 73">
            <a:extLst>
              <a:ext uri="{FF2B5EF4-FFF2-40B4-BE49-F238E27FC236}">
                <a16:creationId xmlns:a16="http://schemas.microsoft.com/office/drawing/2014/main" id="{56FBAB23-1B33-4752-9ABD-F8367AFA0F9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170836" y="6713959"/>
            <a:ext cx="26280" cy="97612"/>
          </a:xfrm>
          <a:prstGeom prst="rect">
            <a:avLst/>
          </a:prstGeom>
          <a:solidFill>
            <a:srgbClr val="6B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82" name="Freeform 74">
            <a:extLst>
              <a:ext uri="{FF2B5EF4-FFF2-40B4-BE49-F238E27FC236}">
                <a16:creationId xmlns:a16="http://schemas.microsoft.com/office/drawing/2014/main" id="{B21FC3CA-6277-4EFB-8546-AF7BB424418A}"/>
              </a:ext>
            </a:extLst>
          </p:cNvPr>
          <p:cNvSpPr>
            <a:spLocks/>
          </p:cNvSpPr>
          <p:nvPr/>
        </p:nvSpPr>
        <p:spPr bwMode="auto">
          <a:xfrm flipH="1">
            <a:off x="10193365" y="6070097"/>
            <a:ext cx="482431" cy="670149"/>
          </a:xfrm>
          <a:custGeom>
            <a:avLst/>
            <a:gdLst>
              <a:gd name="T0" fmla="*/ 0 w 129"/>
              <a:gd name="T1" fmla="*/ 104 h 179"/>
              <a:gd name="T2" fmla="*/ 64 w 129"/>
              <a:gd name="T3" fmla="*/ 179 h 179"/>
              <a:gd name="T4" fmla="*/ 129 w 129"/>
              <a:gd name="T5" fmla="*/ 104 h 179"/>
              <a:gd name="T6" fmla="*/ 64 w 129"/>
              <a:gd name="T7" fmla="*/ 0 h 179"/>
              <a:gd name="T8" fmla="*/ 0 w 129"/>
              <a:gd name="T9" fmla="*/ 104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9" h="179">
                <a:moveTo>
                  <a:pt x="0" y="104"/>
                </a:moveTo>
                <a:cubicBezTo>
                  <a:pt x="0" y="154"/>
                  <a:pt x="28" y="179"/>
                  <a:pt x="64" y="179"/>
                </a:cubicBezTo>
                <a:cubicBezTo>
                  <a:pt x="100" y="179"/>
                  <a:pt x="129" y="154"/>
                  <a:pt x="129" y="104"/>
                </a:cubicBezTo>
                <a:cubicBezTo>
                  <a:pt x="129" y="55"/>
                  <a:pt x="85" y="0"/>
                  <a:pt x="64" y="0"/>
                </a:cubicBezTo>
                <a:cubicBezTo>
                  <a:pt x="46" y="0"/>
                  <a:pt x="0" y="55"/>
                  <a:pt x="0" y="10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83" name="Freeform 75">
            <a:extLst>
              <a:ext uri="{FF2B5EF4-FFF2-40B4-BE49-F238E27FC236}">
                <a16:creationId xmlns:a16="http://schemas.microsoft.com/office/drawing/2014/main" id="{111C7B8B-5584-4B38-BD08-3EE10AB65B55}"/>
              </a:ext>
            </a:extLst>
          </p:cNvPr>
          <p:cNvSpPr>
            <a:spLocks/>
          </p:cNvSpPr>
          <p:nvPr/>
        </p:nvSpPr>
        <p:spPr bwMode="auto">
          <a:xfrm flipH="1">
            <a:off x="10437394" y="6070100"/>
            <a:ext cx="238399" cy="670149"/>
          </a:xfrm>
          <a:custGeom>
            <a:avLst/>
            <a:gdLst>
              <a:gd name="T0" fmla="*/ 0 w 64"/>
              <a:gd name="T1" fmla="*/ 104 h 179"/>
              <a:gd name="T2" fmla="*/ 64 w 64"/>
              <a:gd name="T3" fmla="*/ 179 h 179"/>
              <a:gd name="T4" fmla="*/ 64 w 64"/>
              <a:gd name="T5" fmla="*/ 0 h 179"/>
              <a:gd name="T6" fmla="*/ 0 w 64"/>
              <a:gd name="T7" fmla="*/ 104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4" h="179">
                <a:moveTo>
                  <a:pt x="0" y="104"/>
                </a:moveTo>
                <a:cubicBezTo>
                  <a:pt x="0" y="154"/>
                  <a:pt x="28" y="179"/>
                  <a:pt x="64" y="179"/>
                </a:cubicBezTo>
                <a:cubicBezTo>
                  <a:pt x="64" y="0"/>
                  <a:pt x="64" y="0"/>
                  <a:pt x="64" y="0"/>
                </a:cubicBezTo>
                <a:cubicBezTo>
                  <a:pt x="46" y="0"/>
                  <a:pt x="0" y="55"/>
                  <a:pt x="0" y="104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84" name="Rectangle 76">
            <a:extLst>
              <a:ext uri="{FF2B5EF4-FFF2-40B4-BE49-F238E27FC236}">
                <a16:creationId xmlns:a16="http://schemas.microsoft.com/office/drawing/2014/main" id="{6CF51AD1-F1A4-4938-A7B9-352EC5E7E6F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22401" y="6740200"/>
            <a:ext cx="30035" cy="71332"/>
          </a:xfrm>
          <a:prstGeom prst="rect">
            <a:avLst/>
          </a:prstGeom>
          <a:solidFill>
            <a:srgbClr val="331A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485" name="Rectangle 77">
            <a:extLst>
              <a:ext uri="{FF2B5EF4-FFF2-40B4-BE49-F238E27FC236}">
                <a16:creationId xmlns:a16="http://schemas.microsoft.com/office/drawing/2014/main" id="{ED0F9E8B-8122-46AD-8D98-BD6DCB8B833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37484" y="6740178"/>
            <a:ext cx="15017" cy="71332"/>
          </a:xfrm>
          <a:prstGeom prst="rect">
            <a:avLst/>
          </a:prstGeom>
          <a:solidFill>
            <a:srgbClr val="6B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51DA58BB-DAEE-4DB2-B067-9F7780D4603F}"/>
              </a:ext>
            </a:extLst>
          </p:cNvPr>
          <p:cNvSpPr>
            <a:spLocks/>
          </p:cNvSpPr>
          <p:nvPr/>
        </p:nvSpPr>
        <p:spPr bwMode="auto">
          <a:xfrm flipV="1">
            <a:off x="-73572" y="5910724"/>
            <a:ext cx="12251040" cy="957786"/>
          </a:xfrm>
          <a:custGeom>
            <a:avLst/>
            <a:gdLst>
              <a:gd name="T0" fmla="*/ 0 w 3491"/>
              <a:gd name="T1" fmla="*/ 0 h 1278"/>
              <a:gd name="T2" fmla="*/ 0 w 3491"/>
              <a:gd name="T3" fmla="*/ 778 h 1278"/>
              <a:gd name="T4" fmla="*/ 96 w 3491"/>
              <a:gd name="T5" fmla="*/ 778 h 1278"/>
              <a:gd name="T6" fmla="*/ 328 w 3491"/>
              <a:gd name="T7" fmla="*/ 926 h 1278"/>
              <a:gd name="T8" fmla="*/ 1316 w 3491"/>
              <a:gd name="T9" fmla="*/ 874 h 1278"/>
              <a:gd name="T10" fmla="*/ 2164 w 3491"/>
              <a:gd name="T11" fmla="*/ 222 h 1278"/>
              <a:gd name="T12" fmla="*/ 3284 w 3491"/>
              <a:gd name="T13" fmla="*/ 106 h 1278"/>
              <a:gd name="T14" fmla="*/ 3491 w 3491"/>
              <a:gd name="T15" fmla="*/ 0 h 1278"/>
              <a:gd name="T16" fmla="*/ 0 w 3491"/>
              <a:gd name="T17" fmla="*/ 0 h 1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1" h="1278">
                <a:moveTo>
                  <a:pt x="0" y="0"/>
                </a:moveTo>
                <a:cubicBezTo>
                  <a:pt x="0" y="778"/>
                  <a:pt x="0" y="778"/>
                  <a:pt x="0" y="778"/>
                </a:cubicBezTo>
                <a:cubicBezTo>
                  <a:pt x="0" y="778"/>
                  <a:pt x="36" y="758"/>
                  <a:pt x="96" y="778"/>
                </a:cubicBezTo>
                <a:cubicBezTo>
                  <a:pt x="156" y="798"/>
                  <a:pt x="257" y="876"/>
                  <a:pt x="328" y="926"/>
                </a:cubicBezTo>
                <a:cubicBezTo>
                  <a:pt x="399" y="976"/>
                  <a:pt x="808" y="1278"/>
                  <a:pt x="1316" y="874"/>
                </a:cubicBezTo>
                <a:cubicBezTo>
                  <a:pt x="1824" y="470"/>
                  <a:pt x="1812" y="326"/>
                  <a:pt x="2164" y="222"/>
                </a:cubicBezTo>
                <a:cubicBezTo>
                  <a:pt x="2516" y="118"/>
                  <a:pt x="2924" y="298"/>
                  <a:pt x="3284" y="106"/>
                </a:cubicBezTo>
                <a:cubicBezTo>
                  <a:pt x="3371" y="60"/>
                  <a:pt x="3438" y="25"/>
                  <a:pt x="3491" y="0"/>
                </a:cubicBez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>
              <a:solidFill>
                <a:schemeClr val="lt1"/>
              </a:solidFill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174AE91-CF7A-405F-9ADC-A99C90448543}"/>
              </a:ext>
            </a:extLst>
          </p:cNvPr>
          <p:cNvSpPr>
            <a:spLocks/>
          </p:cNvSpPr>
          <p:nvPr/>
        </p:nvSpPr>
        <p:spPr bwMode="auto">
          <a:xfrm flipV="1">
            <a:off x="0" y="6042034"/>
            <a:ext cx="12177468" cy="815965"/>
          </a:xfrm>
          <a:custGeom>
            <a:avLst/>
            <a:gdLst>
              <a:gd name="T0" fmla="*/ 0 w 3491"/>
              <a:gd name="T1" fmla="*/ 0 h 1278"/>
              <a:gd name="T2" fmla="*/ 0 w 3491"/>
              <a:gd name="T3" fmla="*/ 778 h 1278"/>
              <a:gd name="T4" fmla="*/ 96 w 3491"/>
              <a:gd name="T5" fmla="*/ 778 h 1278"/>
              <a:gd name="T6" fmla="*/ 328 w 3491"/>
              <a:gd name="T7" fmla="*/ 926 h 1278"/>
              <a:gd name="T8" fmla="*/ 1316 w 3491"/>
              <a:gd name="T9" fmla="*/ 874 h 1278"/>
              <a:gd name="T10" fmla="*/ 2164 w 3491"/>
              <a:gd name="T11" fmla="*/ 222 h 1278"/>
              <a:gd name="T12" fmla="*/ 3284 w 3491"/>
              <a:gd name="T13" fmla="*/ 106 h 1278"/>
              <a:gd name="T14" fmla="*/ 3491 w 3491"/>
              <a:gd name="T15" fmla="*/ 0 h 1278"/>
              <a:gd name="T16" fmla="*/ 0 w 3491"/>
              <a:gd name="T17" fmla="*/ 0 h 1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1" h="1278">
                <a:moveTo>
                  <a:pt x="0" y="0"/>
                </a:moveTo>
                <a:cubicBezTo>
                  <a:pt x="0" y="778"/>
                  <a:pt x="0" y="778"/>
                  <a:pt x="0" y="778"/>
                </a:cubicBezTo>
                <a:cubicBezTo>
                  <a:pt x="0" y="778"/>
                  <a:pt x="36" y="758"/>
                  <a:pt x="96" y="778"/>
                </a:cubicBezTo>
                <a:cubicBezTo>
                  <a:pt x="156" y="798"/>
                  <a:pt x="257" y="876"/>
                  <a:pt x="328" y="926"/>
                </a:cubicBezTo>
                <a:cubicBezTo>
                  <a:pt x="399" y="976"/>
                  <a:pt x="808" y="1278"/>
                  <a:pt x="1316" y="874"/>
                </a:cubicBezTo>
                <a:cubicBezTo>
                  <a:pt x="1824" y="470"/>
                  <a:pt x="1812" y="326"/>
                  <a:pt x="2164" y="222"/>
                </a:cubicBezTo>
                <a:cubicBezTo>
                  <a:pt x="2516" y="118"/>
                  <a:pt x="2924" y="298"/>
                  <a:pt x="3284" y="106"/>
                </a:cubicBezTo>
                <a:cubicBezTo>
                  <a:pt x="3371" y="60"/>
                  <a:pt x="3438" y="25"/>
                  <a:pt x="3491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B29E47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id-ID"/>
          </a:p>
        </p:txBody>
      </p:sp>
      <p:sp>
        <p:nvSpPr>
          <p:cNvPr id="580" name="TextBox 579">
            <a:extLst>
              <a:ext uri="{FF2B5EF4-FFF2-40B4-BE49-F238E27FC236}">
                <a16:creationId xmlns:a16="http://schemas.microsoft.com/office/drawing/2014/main" id="{4394B8C1-6A57-471E-A144-65DC32749CD1}"/>
              </a:ext>
            </a:extLst>
          </p:cNvPr>
          <p:cNvSpPr txBox="1"/>
          <p:nvPr/>
        </p:nvSpPr>
        <p:spPr>
          <a:xfrm>
            <a:off x="680237" y="717704"/>
            <a:ext cx="6055387" cy="16415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6500"/>
              </a:lnSpc>
            </a:pPr>
            <a:r>
              <a:rPr lang="en-ID" sz="5400" b="1" dirty="0" err="1">
                <a:latin typeface="+mj-lt"/>
              </a:rPr>
              <a:t>Penilaian</a:t>
            </a:r>
            <a:r>
              <a:rPr lang="en-ID" sz="5400" b="1" dirty="0">
                <a:latin typeface="+mj-lt"/>
              </a:rPr>
              <a:t> </a:t>
            </a:r>
            <a:r>
              <a:rPr lang="en-ID" sz="5400" b="1" dirty="0" err="1">
                <a:latin typeface="+mj-lt"/>
              </a:rPr>
              <a:t>Keterampilan</a:t>
            </a:r>
            <a:r>
              <a:rPr lang="en-ID" sz="5400" b="1" dirty="0">
                <a:latin typeface="+mj-lt"/>
              </a:rPr>
              <a:t> </a:t>
            </a:r>
          </a:p>
        </p:txBody>
      </p:sp>
      <p:grpSp>
        <p:nvGrpSpPr>
          <p:cNvPr id="581" name="Group 580">
            <a:extLst>
              <a:ext uri="{FF2B5EF4-FFF2-40B4-BE49-F238E27FC236}">
                <a16:creationId xmlns:a16="http://schemas.microsoft.com/office/drawing/2014/main" id="{BAF1C17B-B7E0-485D-8611-6C9524DED3CF}"/>
              </a:ext>
            </a:extLst>
          </p:cNvPr>
          <p:cNvGrpSpPr/>
          <p:nvPr/>
        </p:nvGrpSpPr>
        <p:grpSpPr>
          <a:xfrm>
            <a:off x="744664" y="452698"/>
            <a:ext cx="722760" cy="144117"/>
            <a:chOff x="670388" y="584200"/>
            <a:chExt cx="722760" cy="144117"/>
          </a:xfrm>
        </p:grpSpPr>
        <p:grpSp>
          <p:nvGrpSpPr>
            <p:cNvPr id="582" name="Group 581">
              <a:extLst>
                <a:ext uri="{FF2B5EF4-FFF2-40B4-BE49-F238E27FC236}">
                  <a16:creationId xmlns:a16="http://schemas.microsoft.com/office/drawing/2014/main" id="{FC9A8EF9-EC84-4641-ACA7-9FAB5FBAC7D0}"/>
                </a:ext>
              </a:extLst>
            </p:cNvPr>
            <p:cNvGrpSpPr/>
            <p:nvPr/>
          </p:nvGrpSpPr>
          <p:grpSpPr>
            <a:xfrm>
              <a:off x="670388" y="584200"/>
              <a:ext cx="177454" cy="144117"/>
              <a:chOff x="670388" y="584200"/>
              <a:chExt cx="177454" cy="144117"/>
            </a:xfrm>
          </p:grpSpPr>
          <p:sp>
            <p:nvSpPr>
              <p:cNvPr id="589" name="Oval 588">
                <a:extLst>
                  <a:ext uri="{FF2B5EF4-FFF2-40B4-BE49-F238E27FC236}">
                    <a16:creationId xmlns:a16="http://schemas.microsoft.com/office/drawing/2014/main" id="{3EF41D6F-4A99-4471-9A4B-44524B5787C4}"/>
                  </a:ext>
                </a:extLst>
              </p:cNvPr>
              <p:cNvSpPr/>
              <p:nvPr/>
            </p:nvSpPr>
            <p:spPr>
              <a:xfrm>
                <a:off x="703725" y="584200"/>
                <a:ext cx="144117" cy="144117"/>
              </a:xfrm>
              <a:prstGeom prst="ellipse">
                <a:avLst/>
              </a:prstGeom>
              <a:solidFill>
                <a:srgbClr val="B29E47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>
                  <a:solidFill>
                    <a:schemeClr val="tx1"/>
                  </a:solidFill>
                </a:endParaRPr>
              </a:p>
            </p:txBody>
          </p:sp>
          <p:sp>
            <p:nvSpPr>
              <p:cNvPr id="590" name="Oval 589">
                <a:extLst>
                  <a:ext uri="{FF2B5EF4-FFF2-40B4-BE49-F238E27FC236}">
                    <a16:creationId xmlns:a16="http://schemas.microsoft.com/office/drawing/2014/main" id="{15B864AC-FA8F-4BF0-8B08-7838F889D0FA}"/>
                  </a:ext>
                </a:extLst>
              </p:cNvPr>
              <p:cNvSpPr/>
              <p:nvPr/>
            </p:nvSpPr>
            <p:spPr>
              <a:xfrm>
                <a:off x="670388" y="584200"/>
                <a:ext cx="144117" cy="14411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583" name="Group 582">
              <a:extLst>
                <a:ext uri="{FF2B5EF4-FFF2-40B4-BE49-F238E27FC236}">
                  <a16:creationId xmlns:a16="http://schemas.microsoft.com/office/drawing/2014/main" id="{F9B32112-AF3F-4761-8AB7-41F03B5A9AEE}"/>
                </a:ext>
              </a:extLst>
            </p:cNvPr>
            <p:cNvGrpSpPr/>
            <p:nvPr/>
          </p:nvGrpSpPr>
          <p:grpSpPr>
            <a:xfrm>
              <a:off x="943041" y="584200"/>
              <a:ext cx="177454" cy="144117"/>
              <a:chOff x="670388" y="584200"/>
              <a:chExt cx="177454" cy="144117"/>
            </a:xfrm>
          </p:grpSpPr>
          <p:sp>
            <p:nvSpPr>
              <p:cNvPr id="587" name="Oval 586">
                <a:extLst>
                  <a:ext uri="{FF2B5EF4-FFF2-40B4-BE49-F238E27FC236}">
                    <a16:creationId xmlns:a16="http://schemas.microsoft.com/office/drawing/2014/main" id="{10A66D5C-EEA4-4711-9BA0-A6DB8EE3A06C}"/>
                  </a:ext>
                </a:extLst>
              </p:cNvPr>
              <p:cNvSpPr/>
              <p:nvPr/>
            </p:nvSpPr>
            <p:spPr>
              <a:xfrm>
                <a:off x="703725" y="584200"/>
                <a:ext cx="144117" cy="144117"/>
              </a:xfrm>
              <a:prstGeom prst="ellipse">
                <a:avLst/>
              </a:prstGeom>
              <a:solidFill>
                <a:srgbClr val="B29E47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8" name="Oval 587">
                <a:extLst>
                  <a:ext uri="{FF2B5EF4-FFF2-40B4-BE49-F238E27FC236}">
                    <a16:creationId xmlns:a16="http://schemas.microsoft.com/office/drawing/2014/main" id="{0EABEE2F-2553-4AAD-83FD-775E6C1A8AC7}"/>
                  </a:ext>
                </a:extLst>
              </p:cNvPr>
              <p:cNvSpPr/>
              <p:nvPr/>
            </p:nvSpPr>
            <p:spPr>
              <a:xfrm>
                <a:off x="670388" y="584200"/>
                <a:ext cx="144117" cy="14411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584" name="Group 583">
              <a:extLst>
                <a:ext uri="{FF2B5EF4-FFF2-40B4-BE49-F238E27FC236}">
                  <a16:creationId xmlns:a16="http://schemas.microsoft.com/office/drawing/2014/main" id="{8061B30B-E9EA-4FFD-8326-920825993F02}"/>
                </a:ext>
              </a:extLst>
            </p:cNvPr>
            <p:cNvGrpSpPr/>
            <p:nvPr/>
          </p:nvGrpSpPr>
          <p:grpSpPr>
            <a:xfrm>
              <a:off x="1215694" y="584200"/>
              <a:ext cx="177454" cy="144117"/>
              <a:chOff x="670388" y="584200"/>
              <a:chExt cx="177454" cy="144117"/>
            </a:xfrm>
          </p:grpSpPr>
          <p:sp>
            <p:nvSpPr>
              <p:cNvPr id="585" name="Oval 584">
                <a:extLst>
                  <a:ext uri="{FF2B5EF4-FFF2-40B4-BE49-F238E27FC236}">
                    <a16:creationId xmlns:a16="http://schemas.microsoft.com/office/drawing/2014/main" id="{AEBF3D56-B8A4-4F21-8818-4C8113BA47E7}"/>
                  </a:ext>
                </a:extLst>
              </p:cNvPr>
              <p:cNvSpPr/>
              <p:nvPr/>
            </p:nvSpPr>
            <p:spPr>
              <a:xfrm>
                <a:off x="703725" y="584200"/>
                <a:ext cx="144117" cy="144117"/>
              </a:xfrm>
              <a:prstGeom prst="ellipse">
                <a:avLst/>
              </a:prstGeom>
              <a:solidFill>
                <a:srgbClr val="B29E47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6" name="Oval 585">
                <a:extLst>
                  <a:ext uri="{FF2B5EF4-FFF2-40B4-BE49-F238E27FC236}">
                    <a16:creationId xmlns:a16="http://schemas.microsoft.com/office/drawing/2014/main" id="{9A230AB1-9697-46D4-B7E5-61EECA6BE755}"/>
                  </a:ext>
                </a:extLst>
              </p:cNvPr>
              <p:cNvSpPr/>
              <p:nvPr/>
            </p:nvSpPr>
            <p:spPr>
              <a:xfrm>
                <a:off x="670388" y="584200"/>
                <a:ext cx="144117" cy="14411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BEFEB38-6D9B-4114-823A-5CF8E97E1378}"/>
              </a:ext>
            </a:extLst>
          </p:cNvPr>
          <p:cNvGrpSpPr/>
          <p:nvPr/>
        </p:nvGrpSpPr>
        <p:grpSpPr>
          <a:xfrm>
            <a:off x="11020316" y="6031523"/>
            <a:ext cx="501296" cy="456763"/>
            <a:chOff x="670388" y="584200"/>
            <a:chExt cx="158168" cy="144117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003C31C-1745-4A06-A388-4995F85854DD}"/>
                </a:ext>
              </a:extLst>
            </p:cNvPr>
            <p:cNvSpPr/>
            <p:nvPr/>
          </p:nvSpPr>
          <p:spPr>
            <a:xfrm>
              <a:off x="684439" y="584200"/>
              <a:ext cx="144117" cy="144117"/>
            </a:xfrm>
            <a:prstGeom prst="ellipse">
              <a:avLst/>
            </a:prstGeom>
            <a:solidFill>
              <a:srgbClr val="B29E47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5C48DB9-F8DE-417A-BEDF-F6FDBB5166D9}"/>
                </a:ext>
              </a:extLst>
            </p:cNvPr>
            <p:cNvSpPr/>
            <p:nvPr/>
          </p:nvSpPr>
          <p:spPr>
            <a:xfrm>
              <a:off x="670388" y="584200"/>
              <a:ext cx="144117" cy="14411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34" name="Group 233">
            <a:extLst>
              <a:ext uri="{FF2B5EF4-FFF2-40B4-BE49-F238E27FC236}">
                <a16:creationId xmlns:a16="http://schemas.microsoft.com/office/drawing/2014/main" id="{0A686943-351B-4218-B128-A981E2DCAA1F}"/>
              </a:ext>
            </a:extLst>
          </p:cNvPr>
          <p:cNvGrpSpPr/>
          <p:nvPr/>
        </p:nvGrpSpPr>
        <p:grpSpPr>
          <a:xfrm>
            <a:off x="6622944" y="527478"/>
            <a:ext cx="6394535" cy="6348122"/>
            <a:chOff x="5517349" y="527478"/>
            <a:chExt cx="6394535" cy="6348122"/>
          </a:xfrm>
        </p:grpSpPr>
        <p:grpSp>
          <p:nvGrpSpPr>
            <p:cNvPr id="232" name="Group 231">
              <a:extLst>
                <a:ext uri="{FF2B5EF4-FFF2-40B4-BE49-F238E27FC236}">
                  <a16:creationId xmlns:a16="http://schemas.microsoft.com/office/drawing/2014/main" id="{4999CA1E-7866-45E9-B728-5693F9175B3E}"/>
                </a:ext>
              </a:extLst>
            </p:cNvPr>
            <p:cNvGrpSpPr/>
            <p:nvPr/>
          </p:nvGrpSpPr>
          <p:grpSpPr>
            <a:xfrm>
              <a:off x="6293429" y="5804856"/>
              <a:ext cx="5618455" cy="1053144"/>
              <a:chOff x="6293429" y="5628830"/>
              <a:chExt cx="5618455" cy="1053144"/>
            </a:xfrm>
          </p:grpSpPr>
          <p:sp>
            <p:nvSpPr>
              <p:cNvPr id="424" name="Freeform: Shape 423">
                <a:extLst>
                  <a:ext uri="{FF2B5EF4-FFF2-40B4-BE49-F238E27FC236}">
                    <a16:creationId xmlns:a16="http://schemas.microsoft.com/office/drawing/2014/main" id="{07939412-60E4-4C1E-81C9-221D3F78F6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3429" y="5628830"/>
                <a:ext cx="5618455" cy="1031116"/>
              </a:xfrm>
              <a:custGeom>
                <a:avLst/>
                <a:gdLst>
                  <a:gd name="connsiteX0" fmla="*/ 78885 w 5618455"/>
                  <a:gd name="connsiteY0" fmla="*/ 88 h 1229170"/>
                  <a:gd name="connsiteX1" fmla="*/ 131850 w 5618455"/>
                  <a:gd name="connsiteY1" fmla="*/ 2764 h 1229170"/>
                  <a:gd name="connsiteX2" fmla="*/ 2357558 w 5618455"/>
                  <a:gd name="connsiteY2" fmla="*/ 156877 h 1229170"/>
                  <a:gd name="connsiteX3" fmla="*/ 2809228 w 5618455"/>
                  <a:gd name="connsiteY3" fmla="*/ 186165 h 1229170"/>
                  <a:gd name="connsiteX4" fmla="*/ 3260898 w 5618455"/>
                  <a:gd name="connsiteY4" fmla="*/ 156877 h 1229170"/>
                  <a:gd name="connsiteX5" fmla="*/ 5486605 w 5618455"/>
                  <a:gd name="connsiteY5" fmla="*/ 2764 h 1229170"/>
                  <a:gd name="connsiteX6" fmla="*/ 5539570 w 5618455"/>
                  <a:gd name="connsiteY6" fmla="*/ 88 h 1229170"/>
                  <a:gd name="connsiteX7" fmla="*/ 5345654 w 5618455"/>
                  <a:gd name="connsiteY7" fmla="*/ 457175 h 1229170"/>
                  <a:gd name="connsiteX8" fmla="*/ 5155272 w 5618455"/>
                  <a:gd name="connsiteY8" fmla="*/ 1221157 h 1229170"/>
                  <a:gd name="connsiteX9" fmla="*/ 5153848 w 5618455"/>
                  <a:gd name="connsiteY9" fmla="*/ 1229170 h 1229170"/>
                  <a:gd name="connsiteX10" fmla="*/ 4342767 w 5618455"/>
                  <a:gd name="connsiteY10" fmla="*/ 1229170 h 1229170"/>
                  <a:gd name="connsiteX11" fmla="*/ 1275688 w 5618455"/>
                  <a:gd name="connsiteY11" fmla="*/ 1229170 h 1229170"/>
                  <a:gd name="connsiteX12" fmla="*/ 464607 w 5618455"/>
                  <a:gd name="connsiteY12" fmla="*/ 1229170 h 1229170"/>
                  <a:gd name="connsiteX13" fmla="*/ 463183 w 5618455"/>
                  <a:gd name="connsiteY13" fmla="*/ 1221157 h 1229170"/>
                  <a:gd name="connsiteX14" fmla="*/ 272801 w 5618455"/>
                  <a:gd name="connsiteY14" fmla="*/ 457175 h 1229170"/>
                  <a:gd name="connsiteX15" fmla="*/ 78885 w 5618455"/>
                  <a:gd name="connsiteY15" fmla="*/ 88 h 1229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618455" h="1229170">
                    <a:moveTo>
                      <a:pt x="78885" y="88"/>
                    </a:moveTo>
                    <a:cubicBezTo>
                      <a:pt x="94010" y="-291"/>
                      <a:pt x="111588" y="562"/>
                      <a:pt x="131850" y="2764"/>
                    </a:cubicBezTo>
                    <a:cubicBezTo>
                      <a:pt x="292182" y="20377"/>
                      <a:pt x="1344912" y="90829"/>
                      <a:pt x="2357558" y="156877"/>
                    </a:cubicBezTo>
                    <a:lnTo>
                      <a:pt x="2809228" y="186165"/>
                    </a:lnTo>
                    <a:lnTo>
                      <a:pt x="3260898" y="156877"/>
                    </a:lnTo>
                    <a:cubicBezTo>
                      <a:pt x="4273544" y="90829"/>
                      <a:pt x="5326273" y="20377"/>
                      <a:pt x="5486605" y="2764"/>
                    </a:cubicBezTo>
                    <a:cubicBezTo>
                      <a:pt x="5506867" y="562"/>
                      <a:pt x="5524445" y="-291"/>
                      <a:pt x="5539570" y="88"/>
                    </a:cubicBezTo>
                    <a:cubicBezTo>
                      <a:pt x="5766443" y="5777"/>
                      <a:pt x="5441457" y="288752"/>
                      <a:pt x="5345654" y="457175"/>
                    </a:cubicBezTo>
                    <a:cubicBezTo>
                      <a:pt x="5277821" y="580685"/>
                      <a:pt x="5198330" y="982244"/>
                      <a:pt x="5155272" y="1221157"/>
                    </a:cubicBezTo>
                    <a:lnTo>
                      <a:pt x="5153848" y="1229170"/>
                    </a:lnTo>
                    <a:lnTo>
                      <a:pt x="4342767" y="1229170"/>
                    </a:lnTo>
                    <a:lnTo>
                      <a:pt x="1275688" y="1229170"/>
                    </a:lnTo>
                    <a:lnTo>
                      <a:pt x="464607" y="1229170"/>
                    </a:lnTo>
                    <a:lnTo>
                      <a:pt x="463183" y="1221157"/>
                    </a:lnTo>
                    <a:cubicBezTo>
                      <a:pt x="420125" y="982244"/>
                      <a:pt x="340634" y="580685"/>
                      <a:pt x="272801" y="457175"/>
                    </a:cubicBezTo>
                    <a:cubicBezTo>
                      <a:pt x="176998" y="288752"/>
                      <a:pt x="-147988" y="5777"/>
                      <a:pt x="78885" y="8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 dirty="0"/>
              </a:p>
            </p:txBody>
          </p:sp>
          <p:sp>
            <p:nvSpPr>
              <p:cNvPr id="423" name="Freeform: Shape 422">
                <a:extLst>
                  <a:ext uri="{FF2B5EF4-FFF2-40B4-BE49-F238E27FC236}">
                    <a16:creationId xmlns:a16="http://schemas.microsoft.com/office/drawing/2014/main" id="{72332441-13D0-438B-8F2E-5FEE4E0C98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5428" y="5987844"/>
                <a:ext cx="4634457" cy="694130"/>
              </a:xfrm>
              <a:custGeom>
                <a:avLst/>
                <a:gdLst>
                  <a:gd name="connsiteX0" fmla="*/ 783689 w 4634457"/>
                  <a:gd name="connsiteY0" fmla="*/ 0 h 888211"/>
                  <a:gd name="connsiteX1" fmla="*/ 794257 w 4634457"/>
                  <a:gd name="connsiteY1" fmla="*/ 3522 h 888211"/>
                  <a:gd name="connsiteX2" fmla="*/ 857060 w 4634457"/>
                  <a:gd name="connsiteY2" fmla="*/ 21204 h 888211"/>
                  <a:gd name="connsiteX3" fmla="*/ 1062599 w 4634457"/>
                  <a:gd name="connsiteY3" fmla="*/ 18053 h 888211"/>
                  <a:gd name="connsiteX4" fmla="*/ 1554007 w 4634457"/>
                  <a:gd name="connsiteY4" fmla="*/ 35224 h 888211"/>
                  <a:gd name="connsiteX5" fmla="*/ 2156819 w 4634457"/>
                  <a:gd name="connsiteY5" fmla="*/ 52837 h 888211"/>
                  <a:gd name="connsiteX6" fmla="*/ 2317229 w 4634457"/>
                  <a:gd name="connsiteY6" fmla="*/ 56109 h 888211"/>
                  <a:gd name="connsiteX7" fmla="*/ 2477638 w 4634457"/>
                  <a:gd name="connsiteY7" fmla="*/ 52837 h 888211"/>
                  <a:gd name="connsiteX8" fmla="*/ 3080450 w 4634457"/>
                  <a:gd name="connsiteY8" fmla="*/ 35224 h 888211"/>
                  <a:gd name="connsiteX9" fmla="*/ 3571858 w 4634457"/>
                  <a:gd name="connsiteY9" fmla="*/ 18053 h 888211"/>
                  <a:gd name="connsiteX10" fmla="*/ 3777397 w 4634457"/>
                  <a:gd name="connsiteY10" fmla="*/ 21204 h 888211"/>
                  <a:gd name="connsiteX11" fmla="*/ 3840200 w 4634457"/>
                  <a:gd name="connsiteY11" fmla="*/ 3522 h 888211"/>
                  <a:gd name="connsiteX12" fmla="*/ 3850768 w 4634457"/>
                  <a:gd name="connsiteY12" fmla="*/ 0 h 888211"/>
                  <a:gd name="connsiteX13" fmla="*/ 3850768 w 4634457"/>
                  <a:gd name="connsiteY13" fmla="*/ 24918 h 888211"/>
                  <a:gd name="connsiteX14" fmla="*/ 4063266 w 4634457"/>
                  <a:gd name="connsiteY14" fmla="*/ 45792 h 888211"/>
                  <a:gd name="connsiteX15" fmla="*/ 4397916 w 4634457"/>
                  <a:gd name="connsiteY15" fmla="*/ 190213 h 888211"/>
                  <a:gd name="connsiteX16" fmla="*/ 4588139 w 4634457"/>
                  <a:gd name="connsiteY16" fmla="*/ 514281 h 888211"/>
                  <a:gd name="connsiteX17" fmla="*/ 4631291 w 4634457"/>
                  <a:gd name="connsiteY17" fmla="*/ 758653 h 888211"/>
                  <a:gd name="connsiteX18" fmla="*/ 4634457 w 4634457"/>
                  <a:gd name="connsiteY18" fmla="*/ 888211 h 888211"/>
                  <a:gd name="connsiteX19" fmla="*/ 3850768 w 4634457"/>
                  <a:gd name="connsiteY19" fmla="*/ 888211 h 888211"/>
                  <a:gd name="connsiteX20" fmla="*/ 783689 w 4634457"/>
                  <a:gd name="connsiteY20" fmla="*/ 888211 h 888211"/>
                  <a:gd name="connsiteX21" fmla="*/ 0 w 4634457"/>
                  <a:gd name="connsiteY21" fmla="*/ 888211 h 888211"/>
                  <a:gd name="connsiteX22" fmla="*/ 3166 w 4634457"/>
                  <a:gd name="connsiteY22" fmla="*/ 758653 h 888211"/>
                  <a:gd name="connsiteX23" fmla="*/ 46318 w 4634457"/>
                  <a:gd name="connsiteY23" fmla="*/ 514281 h 888211"/>
                  <a:gd name="connsiteX24" fmla="*/ 236541 w 4634457"/>
                  <a:gd name="connsiteY24" fmla="*/ 190213 h 888211"/>
                  <a:gd name="connsiteX25" fmla="*/ 571191 w 4634457"/>
                  <a:gd name="connsiteY25" fmla="*/ 45792 h 888211"/>
                  <a:gd name="connsiteX26" fmla="*/ 783689 w 4634457"/>
                  <a:gd name="connsiteY26" fmla="*/ 24918 h 888211"/>
                  <a:gd name="connsiteX0" fmla="*/ 783689 w 4634457"/>
                  <a:gd name="connsiteY0" fmla="*/ 24918 h 888211"/>
                  <a:gd name="connsiteX1" fmla="*/ 794257 w 4634457"/>
                  <a:gd name="connsiteY1" fmla="*/ 3522 h 888211"/>
                  <a:gd name="connsiteX2" fmla="*/ 857060 w 4634457"/>
                  <a:gd name="connsiteY2" fmla="*/ 21204 h 888211"/>
                  <a:gd name="connsiteX3" fmla="*/ 1062599 w 4634457"/>
                  <a:gd name="connsiteY3" fmla="*/ 18053 h 888211"/>
                  <a:gd name="connsiteX4" fmla="*/ 1554007 w 4634457"/>
                  <a:gd name="connsiteY4" fmla="*/ 35224 h 888211"/>
                  <a:gd name="connsiteX5" fmla="*/ 2156819 w 4634457"/>
                  <a:gd name="connsiteY5" fmla="*/ 52837 h 888211"/>
                  <a:gd name="connsiteX6" fmla="*/ 2317229 w 4634457"/>
                  <a:gd name="connsiteY6" fmla="*/ 56109 h 888211"/>
                  <a:gd name="connsiteX7" fmla="*/ 2477638 w 4634457"/>
                  <a:gd name="connsiteY7" fmla="*/ 52837 h 888211"/>
                  <a:gd name="connsiteX8" fmla="*/ 3080450 w 4634457"/>
                  <a:gd name="connsiteY8" fmla="*/ 35224 h 888211"/>
                  <a:gd name="connsiteX9" fmla="*/ 3571858 w 4634457"/>
                  <a:gd name="connsiteY9" fmla="*/ 18053 h 888211"/>
                  <a:gd name="connsiteX10" fmla="*/ 3777397 w 4634457"/>
                  <a:gd name="connsiteY10" fmla="*/ 21204 h 888211"/>
                  <a:gd name="connsiteX11" fmla="*/ 3840200 w 4634457"/>
                  <a:gd name="connsiteY11" fmla="*/ 3522 h 888211"/>
                  <a:gd name="connsiteX12" fmla="*/ 3850768 w 4634457"/>
                  <a:gd name="connsiteY12" fmla="*/ 0 h 888211"/>
                  <a:gd name="connsiteX13" fmla="*/ 3850768 w 4634457"/>
                  <a:gd name="connsiteY13" fmla="*/ 24918 h 888211"/>
                  <a:gd name="connsiteX14" fmla="*/ 4063266 w 4634457"/>
                  <a:gd name="connsiteY14" fmla="*/ 45792 h 888211"/>
                  <a:gd name="connsiteX15" fmla="*/ 4397916 w 4634457"/>
                  <a:gd name="connsiteY15" fmla="*/ 190213 h 888211"/>
                  <a:gd name="connsiteX16" fmla="*/ 4588139 w 4634457"/>
                  <a:gd name="connsiteY16" fmla="*/ 514281 h 888211"/>
                  <a:gd name="connsiteX17" fmla="*/ 4631291 w 4634457"/>
                  <a:gd name="connsiteY17" fmla="*/ 758653 h 888211"/>
                  <a:gd name="connsiteX18" fmla="*/ 4634457 w 4634457"/>
                  <a:gd name="connsiteY18" fmla="*/ 888211 h 888211"/>
                  <a:gd name="connsiteX19" fmla="*/ 3850768 w 4634457"/>
                  <a:gd name="connsiteY19" fmla="*/ 888211 h 888211"/>
                  <a:gd name="connsiteX20" fmla="*/ 783689 w 4634457"/>
                  <a:gd name="connsiteY20" fmla="*/ 888211 h 888211"/>
                  <a:gd name="connsiteX21" fmla="*/ 0 w 4634457"/>
                  <a:gd name="connsiteY21" fmla="*/ 888211 h 888211"/>
                  <a:gd name="connsiteX22" fmla="*/ 3166 w 4634457"/>
                  <a:gd name="connsiteY22" fmla="*/ 758653 h 888211"/>
                  <a:gd name="connsiteX23" fmla="*/ 46318 w 4634457"/>
                  <a:gd name="connsiteY23" fmla="*/ 514281 h 888211"/>
                  <a:gd name="connsiteX24" fmla="*/ 236541 w 4634457"/>
                  <a:gd name="connsiteY24" fmla="*/ 190213 h 888211"/>
                  <a:gd name="connsiteX25" fmla="*/ 571191 w 4634457"/>
                  <a:gd name="connsiteY25" fmla="*/ 45792 h 888211"/>
                  <a:gd name="connsiteX26" fmla="*/ 783689 w 4634457"/>
                  <a:gd name="connsiteY26" fmla="*/ 24918 h 888211"/>
                  <a:gd name="connsiteX0" fmla="*/ 783689 w 4634457"/>
                  <a:gd name="connsiteY0" fmla="*/ 24918 h 888211"/>
                  <a:gd name="connsiteX1" fmla="*/ 857060 w 4634457"/>
                  <a:gd name="connsiteY1" fmla="*/ 21204 h 888211"/>
                  <a:gd name="connsiteX2" fmla="*/ 1062599 w 4634457"/>
                  <a:gd name="connsiteY2" fmla="*/ 18053 h 888211"/>
                  <a:gd name="connsiteX3" fmla="*/ 1554007 w 4634457"/>
                  <a:gd name="connsiteY3" fmla="*/ 35224 h 888211"/>
                  <a:gd name="connsiteX4" fmla="*/ 2156819 w 4634457"/>
                  <a:gd name="connsiteY4" fmla="*/ 52837 h 888211"/>
                  <a:gd name="connsiteX5" fmla="*/ 2317229 w 4634457"/>
                  <a:gd name="connsiteY5" fmla="*/ 56109 h 888211"/>
                  <a:gd name="connsiteX6" fmla="*/ 2477638 w 4634457"/>
                  <a:gd name="connsiteY6" fmla="*/ 52837 h 888211"/>
                  <a:gd name="connsiteX7" fmla="*/ 3080450 w 4634457"/>
                  <a:gd name="connsiteY7" fmla="*/ 35224 h 888211"/>
                  <a:gd name="connsiteX8" fmla="*/ 3571858 w 4634457"/>
                  <a:gd name="connsiteY8" fmla="*/ 18053 h 888211"/>
                  <a:gd name="connsiteX9" fmla="*/ 3777397 w 4634457"/>
                  <a:gd name="connsiteY9" fmla="*/ 21204 h 888211"/>
                  <a:gd name="connsiteX10" fmla="*/ 3840200 w 4634457"/>
                  <a:gd name="connsiteY10" fmla="*/ 3522 h 888211"/>
                  <a:gd name="connsiteX11" fmla="*/ 3850768 w 4634457"/>
                  <a:gd name="connsiteY11" fmla="*/ 0 h 888211"/>
                  <a:gd name="connsiteX12" fmla="*/ 3850768 w 4634457"/>
                  <a:gd name="connsiteY12" fmla="*/ 24918 h 888211"/>
                  <a:gd name="connsiteX13" fmla="*/ 4063266 w 4634457"/>
                  <a:gd name="connsiteY13" fmla="*/ 45792 h 888211"/>
                  <a:gd name="connsiteX14" fmla="*/ 4397916 w 4634457"/>
                  <a:gd name="connsiteY14" fmla="*/ 190213 h 888211"/>
                  <a:gd name="connsiteX15" fmla="*/ 4588139 w 4634457"/>
                  <a:gd name="connsiteY15" fmla="*/ 514281 h 888211"/>
                  <a:gd name="connsiteX16" fmla="*/ 4631291 w 4634457"/>
                  <a:gd name="connsiteY16" fmla="*/ 758653 h 888211"/>
                  <a:gd name="connsiteX17" fmla="*/ 4634457 w 4634457"/>
                  <a:gd name="connsiteY17" fmla="*/ 888211 h 888211"/>
                  <a:gd name="connsiteX18" fmla="*/ 3850768 w 4634457"/>
                  <a:gd name="connsiteY18" fmla="*/ 888211 h 888211"/>
                  <a:gd name="connsiteX19" fmla="*/ 783689 w 4634457"/>
                  <a:gd name="connsiteY19" fmla="*/ 888211 h 888211"/>
                  <a:gd name="connsiteX20" fmla="*/ 0 w 4634457"/>
                  <a:gd name="connsiteY20" fmla="*/ 888211 h 888211"/>
                  <a:gd name="connsiteX21" fmla="*/ 3166 w 4634457"/>
                  <a:gd name="connsiteY21" fmla="*/ 758653 h 888211"/>
                  <a:gd name="connsiteX22" fmla="*/ 46318 w 4634457"/>
                  <a:gd name="connsiteY22" fmla="*/ 514281 h 888211"/>
                  <a:gd name="connsiteX23" fmla="*/ 236541 w 4634457"/>
                  <a:gd name="connsiteY23" fmla="*/ 190213 h 888211"/>
                  <a:gd name="connsiteX24" fmla="*/ 571191 w 4634457"/>
                  <a:gd name="connsiteY24" fmla="*/ 45792 h 888211"/>
                  <a:gd name="connsiteX25" fmla="*/ 783689 w 4634457"/>
                  <a:gd name="connsiteY25" fmla="*/ 24918 h 888211"/>
                  <a:gd name="connsiteX0" fmla="*/ 783689 w 4634457"/>
                  <a:gd name="connsiteY0" fmla="*/ 21396 h 884689"/>
                  <a:gd name="connsiteX1" fmla="*/ 857060 w 4634457"/>
                  <a:gd name="connsiteY1" fmla="*/ 17682 h 884689"/>
                  <a:gd name="connsiteX2" fmla="*/ 1062599 w 4634457"/>
                  <a:gd name="connsiteY2" fmla="*/ 14531 h 884689"/>
                  <a:gd name="connsiteX3" fmla="*/ 1554007 w 4634457"/>
                  <a:gd name="connsiteY3" fmla="*/ 31702 h 884689"/>
                  <a:gd name="connsiteX4" fmla="*/ 2156819 w 4634457"/>
                  <a:gd name="connsiteY4" fmla="*/ 49315 h 884689"/>
                  <a:gd name="connsiteX5" fmla="*/ 2317229 w 4634457"/>
                  <a:gd name="connsiteY5" fmla="*/ 52587 h 884689"/>
                  <a:gd name="connsiteX6" fmla="*/ 2477638 w 4634457"/>
                  <a:gd name="connsiteY6" fmla="*/ 49315 h 884689"/>
                  <a:gd name="connsiteX7" fmla="*/ 3080450 w 4634457"/>
                  <a:gd name="connsiteY7" fmla="*/ 31702 h 884689"/>
                  <a:gd name="connsiteX8" fmla="*/ 3571858 w 4634457"/>
                  <a:gd name="connsiteY8" fmla="*/ 14531 h 884689"/>
                  <a:gd name="connsiteX9" fmla="*/ 3777397 w 4634457"/>
                  <a:gd name="connsiteY9" fmla="*/ 17682 h 884689"/>
                  <a:gd name="connsiteX10" fmla="*/ 3840200 w 4634457"/>
                  <a:gd name="connsiteY10" fmla="*/ 0 h 884689"/>
                  <a:gd name="connsiteX11" fmla="*/ 3850768 w 4634457"/>
                  <a:gd name="connsiteY11" fmla="*/ 21396 h 884689"/>
                  <a:gd name="connsiteX12" fmla="*/ 4063266 w 4634457"/>
                  <a:gd name="connsiteY12" fmla="*/ 42270 h 884689"/>
                  <a:gd name="connsiteX13" fmla="*/ 4397916 w 4634457"/>
                  <a:gd name="connsiteY13" fmla="*/ 186691 h 884689"/>
                  <a:gd name="connsiteX14" fmla="*/ 4588139 w 4634457"/>
                  <a:gd name="connsiteY14" fmla="*/ 510759 h 884689"/>
                  <a:gd name="connsiteX15" fmla="*/ 4631291 w 4634457"/>
                  <a:gd name="connsiteY15" fmla="*/ 755131 h 884689"/>
                  <a:gd name="connsiteX16" fmla="*/ 4634457 w 4634457"/>
                  <a:gd name="connsiteY16" fmla="*/ 884689 h 884689"/>
                  <a:gd name="connsiteX17" fmla="*/ 3850768 w 4634457"/>
                  <a:gd name="connsiteY17" fmla="*/ 884689 h 884689"/>
                  <a:gd name="connsiteX18" fmla="*/ 783689 w 4634457"/>
                  <a:gd name="connsiteY18" fmla="*/ 884689 h 884689"/>
                  <a:gd name="connsiteX19" fmla="*/ 0 w 4634457"/>
                  <a:gd name="connsiteY19" fmla="*/ 884689 h 884689"/>
                  <a:gd name="connsiteX20" fmla="*/ 3166 w 4634457"/>
                  <a:gd name="connsiteY20" fmla="*/ 755131 h 884689"/>
                  <a:gd name="connsiteX21" fmla="*/ 46318 w 4634457"/>
                  <a:gd name="connsiteY21" fmla="*/ 510759 h 884689"/>
                  <a:gd name="connsiteX22" fmla="*/ 236541 w 4634457"/>
                  <a:gd name="connsiteY22" fmla="*/ 186691 h 884689"/>
                  <a:gd name="connsiteX23" fmla="*/ 571191 w 4634457"/>
                  <a:gd name="connsiteY23" fmla="*/ 42270 h 884689"/>
                  <a:gd name="connsiteX24" fmla="*/ 783689 w 4634457"/>
                  <a:gd name="connsiteY24" fmla="*/ 21396 h 884689"/>
                  <a:gd name="connsiteX0" fmla="*/ 783689 w 4634457"/>
                  <a:gd name="connsiteY0" fmla="*/ 6865 h 870158"/>
                  <a:gd name="connsiteX1" fmla="*/ 857060 w 4634457"/>
                  <a:gd name="connsiteY1" fmla="*/ 3151 h 870158"/>
                  <a:gd name="connsiteX2" fmla="*/ 1062599 w 4634457"/>
                  <a:gd name="connsiteY2" fmla="*/ 0 h 870158"/>
                  <a:gd name="connsiteX3" fmla="*/ 1554007 w 4634457"/>
                  <a:gd name="connsiteY3" fmla="*/ 17171 h 870158"/>
                  <a:gd name="connsiteX4" fmla="*/ 2156819 w 4634457"/>
                  <a:gd name="connsiteY4" fmla="*/ 34784 h 870158"/>
                  <a:gd name="connsiteX5" fmla="*/ 2317229 w 4634457"/>
                  <a:gd name="connsiteY5" fmla="*/ 38056 h 870158"/>
                  <a:gd name="connsiteX6" fmla="*/ 2477638 w 4634457"/>
                  <a:gd name="connsiteY6" fmla="*/ 34784 h 870158"/>
                  <a:gd name="connsiteX7" fmla="*/ 3080450 w 4634457"/>
                  <a:gd name="connsiteY7" fmla="*/ 17171 h 870158"/>
                  <a:gd name="connsiteX8" fmla="*/ 3571858 w 4634457"/>
                  <a:gd name="connsiteY8" fmla="*/ 0 h 870158"/>
                  <a:gd name="connsiteX9" fmla="*/ 3777397 w 4634457"/>
                  <a:gd name="connsiteY9" fmla="*/ 3151 h 870158"/>
                  <a:gd name="connsiteX10" fmla="*/ 3850768 w 4634457"/>
                  <a:gd name="connsiteY10" fmla="*/ 6865 h 870158"/>
                  <a:gd name="connsiteX11" fmla="*/ 4063266 w 4634457"/>
                  <a:gd name="connsiteY11" fmla="*/ 27739 h 870158"/>
                  <a:gd name="connsiteX12" fmla="*/ 4397916 w 4634457"/>
                  <a:gd name="connsiteY12" fmla="*/ 172160 h 870158"/>
                  <a:gd name="connsiteX13" fmla="*/ 4588139 w 4634457"/>
                  <a:gd name="connsiteY13" fmla="*/ 496228 h 870158"/>
                  <a:gd name="connsiteX14" fmla="*/ 4631291 w 4634457"/>
                  <a:gd name="connsiteY14" fmla="*/ 740600 h 870158"/>
                  <a:gd name="connsiteX15" fmla="*/ 4634457 w 4634457"/>
                  <a:gd name="connsiteY15" fmla="*/ 870158 h 870158"/>
                  <a:gd name="connsiteX16" fmla="*/ 3850768 w 4634457"/>
                  <a:gd name="connsiteY16" fmla="*/ 870158 h 870158"/>
                  <a:gd name="connsiteX17" fmla="*/ 783689 w 4634457"/>
                  <a:gd name="connsiteY17" fmla="*/ 870158 h 870158"/>
                  <a:gd name="connsiteX18" fmla="*/ 0 w 4634457"/>
                  <a:gd name="connsiteY18" fmla="*/ 870158 h 870158"/>
                  <a:gd name="connsiteX19" fmla="*/ 3166 w 4634457"/>
                  <a:gd name="connsiteY19" fmla="*/ 740600 h 870158"/>
                  <a:gd name="connsiteX20" fmla="*/ 46318 w 4634457"/>
                  <a:gd name="connsiteY20" fmla="*/ 496228 h 870158"/>
                  <a:gd name="connsiteX21" fmla="*/ 236541 w 4634457"/>
                  <a:gd name="connsiteY21" fmla="*/ 172160 h 870158"/>
                  <a:gd name="connsiteX22" fmla="*/ 571191 w 4634457"/>
                  <a:gd name="connsiteY22" fmla="*/ 27739 h 870158"/>
                  <a:gd name="connsiteX23" fmla="*/ 783689 w 4634457"/>
                  <a:gd name="connsiteY23" fmla="*/ 6865 h 870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634457" h="870158">
                    <a:moveTo>
                      <a:pt x="783689" y="6865"/>
                    </a:moveTo>
                    <a:lnTo>
                      <a:pt x="857060" y="3151"/>
                    </a:lnTo>
                    <a:lnTo>
                      <a:pt x="1062599" y="0"/>
                    </a:lnTo>
                    <a:cubicBezTo>
                      <a:pt x="1228163" y="2201"/>
                      <a:pt x="1393727" y="11888"/>
                      <a:pt x="1554007" y="17171"/>
                    </a:cubicBezTo>
                    <a:lnTo>
                      <a:pt x="2156819" y="34784"/>
                    </a:lnTo>
                    <a:lnTo>
                      <a:pt x="2317229" y="38056"/>
                    </a:lnTo>
                    <a:lnTo>
                      <a:pt x="2477638" y="34784"/>
                    </a:lnTo>
                    <a:lnTo>
                      <a:pt x="3080450" y="17171"/>
                    </a:lnTo>
                    <a:cubicBezTo>
                      <a:pt x="3240730" y="11888"/>
                      <a:pt x="3406294" y="2201"/>
                      <a:pt x="3571858" y="0"/>
                    </a:cubicBezTo>
                    <a:lnTo>
                      <a:pt x="3777397" y="3151"/>
                    </a:lnTo>
                    <a:lnTo>
                      <a:pt x="3850768" y="6865"/>
                    </a:lnTo>
                    <a:lnTo>
                      <a:pt x="4063266" y="27739"/>
                    </a:lnTo>
                    <a:cubicBezTo>
                      <a:pt x="4183035" y="48874"/>
                      <a:pt x="4306328" y="91143"/>
                      <a:pt x="4397916" y="172160"/>
                    </a:cubicBezTo>
                    <a:cubicBezTo>
                      <a:pt x="4496550" y="256700"/>
                      <a:pt x="4552913" y="376464"/>
                      <a:pt x="4588139" y="496228"/>
                    </a:cubicBezTo>
                    <a:cubicBezTo>
                      <a:pt x="4609275" y="575484"/>
                      <a:pt x="4623366" y="657381"/>
                      <a:pt x="4631291" y="740600"/>
                    </a:cubicBezTo>
                    <a:cubicBezTo>
                      <a:pt x="4632346" y="783786"/>
                      <a:pt x="4633402" y="826972"/>
                      <a:pt x="4634457" y="870158"/>
                    </a:cubicBezTo>
                    <a:lnTo>
                      <a:pt x="3850768" y="870158"/>
                    </a:lnTo>
                    <a:lnTo>
                      <a:pt x="783689" y="870158"/>
                    </a:lnTo>
                    <a:lnTo>
                      <a:pt x="0" y="870158"/>
                    </a:lnTo>
                    <a:cubicBezTo>
                      <a:pt x="1055" y="826972"/>
                      <a:pt x="2111" y="783786"/>
                      <a:pt x="3166" y="740600"/>
                    </a:cubicBezTo>
                    <a:cubicBezTo>
                      <a:pt x="11091" y="657381"/>
                      <a:pt x="25182" y="575484"/>
                      <a:pt x="46318" y="496228"/>
                    </a:cubicBezTo>
                    <a:cubicBezTo>
                      <a:pt x="81544" y="376464"/>
                      <a:pt x="137907" y="256700"/>
                      <a:pt x="236541" y="172160"/>
                    </a:cubicBezTo>
                    <a:cubicBezTo>
                      <a:pt x="328129" y="91143"/>
                      <a:pt x="451422" y="48874"/>
                      <a:pt x="571191" y="27739"/>
                    </a:cubicBezTo>
                    <a:lnTo>
                      <a:pt x="783689" y="6865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/>
              </a:p>
            </p:txBody>
          </p:sp>
        </p:grpSp>
        <p:grpSp>
          <p:nvGrpSpPr>
            <p:cNvPr id="230" name="Group 229">
              <a:extLst>
                <a:ext uri="{FF2B5EF4-FFF2-40B4-BE49-F238E27FC236}">
                  <a16:creationId xmlns:a16="http://schemas.microsoft.com/office/drawing/2014/main" id="{FBEDF457-B452-4A4A-9C7A-FB33943DB442}"/>
                </a:ext>
              </a:extLst>
            </p:cNvPr>
            <p:cNvGrpSpPr/>
            <p:nvPr/>
          </p:nvGrpSpPr>
          <p:grpSpPr>
            <a:xfrm>
              <a:off x="6658478" y="527478"/>
              <a:ext cx="4512366" cy="5530136"/>
              <a:chOff x="5081588" y="2184400"/>
              <a:chExt cx="2012951" cy="2466975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5CD152D4-31A6-4F0A-A592-01174B6CC3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9976" y="3260725"/>
                <a:ext cx="231775" cy="492125"/>
              </a:xfrm>
              <a:custGeom>
                <a:avLst/>
                <a:gdLst>
                  <a:gd name="T0" fmla="*/ 19 w 73"/>
                  <a:gd name="T1" fmla="*/ 0 h 155"/>
                  <a:gd name="T2" fmla="*/ 67 w 73"/>
                  <a:gd name="T3" fmla="*/ 58 h 155"/>
                  <a:gd name="T4" fmla="*/ 9 w 73"/>
                  <a:gd name="T5" fmla="*/ 155 h 155"/>
                  <a:gd name="T6" fmla="*/ 4 w 73"/>
                  <a:gd name="T7" fmla="*/ 147 h 155"/>
                  <a:gd name="T8" fmla="*/ 47 w 73"/>
                  <a:gd name="T9" fmla="*/ 60 h 155"/>
                  <a:gd name="T10" fmla="*/ 0 w 73"/>
                  <a:gd name="T11" fmla="*/ 24 h 155"/>
                  <a:gd name="T12" fmla="*/ 19 w 73"/>
                  <a:gd name="T13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3" h="155">
                    <a:moveTo>
                      <a:pt x="19" y="0"/>
                    </a:moveTo>
                    <a:cubicBezTo>
                      <a:pt x="39" y="17"/>
                      <a:pt x="65" y="47"/>
                      <a:pt x="67" y="58"/>
                    </a:cubicBezTo>
                    <a:cubicBezTo>
                      <a:pt x="73" y="83"/>
                      <a:pt x="9" y="155"/>
                      <a:pt x="9" y="155"/>
                    </a:cubicBezTo>
                    <a:cubicBezTo>
                      <a:pt x="4" y="147"/>
                      <a:pt x="4" y="147"/>
                      <a:pt x="4" y="147"/>
                    </a:cubicBezTo>
                    <a:cubicBezTo>
                      <a:pt x="4" y="147"/>
                      <a:pt x="56" y="84"/>
                      <a:pt x="47" y="60"/>
                    </a:cubicBezTo>
                    <a:cubicBezTo>
                      <a:pt x="41" y="46"/>
                      <a:pt x="0" y="24"/>
                      <a:pt x="0" y="24"/>
                    </a:cubicBez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1" name="Freeform 6">
                <a:extLst>
                  <a:ext uri="{FF2B5EF4-FFF2-40B4-BE49-F238E27FC236}">
                    <a16:creationId xmlns:a16="http://schemas.microsoft.com/office/drawing/2014/main" id="{E2AB2B20-12A2-4647-8474-A1F6E4C856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1588" y="3295650"/>
                <a:ext cx="234950" cy="485775"/>
              </a:xfrm>
              <a:custGeom>
                <a:avLst/>
                <a:gdLst>
                  <a:gd name="T0" fmla="*/ 49 w 74"/>
                  <a:gd name="T1" fmla="*/ 0 h 153"/>
                  <a:gd name="T2" fmla="*/ 4 w 74"/>
                  <a:gd name="T3" fmla="*/ 60 h 153"/>
                  <a:gd name="T4" fmla="*/ 70 w 74"/>
                  <a:gd name="T5" fmla="*/ 153 h 153"/>
                  <a:gd name="T6" fmla="*/ 74 w 74"/>
                  <a:gd name="T7" fmla="*/ 145 h 153"/>
                  <a:gd name="T8" fmla="*/ 25 w 74"/>
                  <a:gd name="T9" fmla="*/ 62 h 153"/>
                  <a:gd name="T10" fmla="*/ 70 w 74"/>
                  <a:gd name="T11" fmla="*/ 22 h 153"/>
                  <a:gd name="T12" fmla="*/ 49 w 74"/>
                  <a:gd name="T13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" h="153">
                    <a:moveTo>
                      <a:pt x="49" y="0"/>
                    </a:moveTo>
                    <a:cubicBezTo>
                      <a:pt x="30" y="17"/>
                      <a:pt x="5" y="50"/>
                      <a:pt x="4" y="60"/>
                    </a:cubicBezTo>
                    <a:cubicBezTo>
                      <a:pt x="0" y="85"/>
                      <a:pt x="70" y="153"/>
                      <a:pt x="70" y="153"/>
                    </a:cubicBezTo>
                    <a:cubicBezTo>
                      <a:pt x="74" y="145"/>
                      <a:pt x="74" y="145"/>
                      <a:pt x="74" y="145"/>
                    </a:cubicBezTo>
                    <a:cubicBezTo>
                      <a:pt x="74" y="145"/>
                      <a:pt x="17" y="86"/>
                      <a:pt x="25" y="62"/>
                    </a:cubicBezTo>
                    <a:cubicBezTo>
                      <a:pt x="30" y="46"/>
                      <a:pt x="70" y="22"/>
                      <a:pt x="70" y="22"/>
                    </a:cubicBez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9" name="Freeform 7">
                <a:extLst>
                  <a:ext uri="{FF2B5EF4-FFF2-40B4-BE49-F238E27FC236}">
                    <a16:creationId xmlns:a16="http://schemas.microsoft.com/office/drawing/2014/main" id="{2B9892D8-863F-4887-B527-BD640D4B25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7038" y="3979863"/>
                <a:ext cx="131763" cy="633413"/>
              </a:xfrm>
              <a:custGeom>
                <a:avLst/>
                <a:gdLst>
                  <a:gd name="T0" fmla="*/ 67 w 83"/>
                  <a:gd name="T1" fmla="*/ 399 h 399"/>
                  <a:gd name="T2" fmla="*/ 0 w 83"/>
                  <a:gd name="T3" fmla="*/ 20 h 399"/>
                  <a:gd name="T4" fmla="*/ 67 w 83"/>
                  <a:gd name="T5" fmla="*/ 0 h 399"/>
                  <a:gd name="T6" fmla="*/ 83 w 83"/>
                  <a:gd name="T7" fmla="*/ 399 h 399"/>
                  <a:gd name="T8" fmla="*/ 67 w 83"/>
                  <a:gd name="T9" fmla="*/ 399 h 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399">
                    <a:moveTo>
                      <a:pt x="67" y="399"/>
                    </a:moveTo>
                    <a:lnTo>
                      <a:pt x="0" y="20"/>
                    </a:lnTo>
                    <a:lnTo>
                      <a:pt x="67" y="0"/>
                    </a:lnTo>
                    <a:lnTo>
                      <a:pt x="83" y="399"/>
                    </a:lnTo>
                    <a:lnTo>
                      <a:pt x="67" y="399"/>
                    </a:ln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0" name="Freeform 8">
                <a:extLst>
                  <a:ext uri="{FF2B5EF4-FFF2-40B4-BE49-F238E27FC236}">
                    <a16:creationId xmlns:a16="http://schemas.microsoft.com/office/drawing/2014/main" id="{E4286A54-B665-4812-8180-44110485A2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67401" y="3963988"/>
                <a:ext cx="117475" cy="649288"/>
              </a:xfrm>
              <a:custGeom>
                <a:avLst/>
                <a:gdLst>
                  <a:gd name="T0" fmla="*/ 22 w 74"/>
                  <a:gd name="T1" fmla="*/ 409 h 409"/>
                  <a:gd name="T2" fmla="*/ 74 w 74"/>
                  <a:gd name="T3" fmla="*/ 22 h 409"/>
                  <a:gd name="T4" fmla="*/ 0 w 74"/>
                  <a:gd name="T5" fmla="*/ 0 h 409"/>
                  <a:gd name="T6" fmla="*/ 4 w 74"/>
                  <a:gd name="T7" fmla="*/ 409 h 409"/>
                  <a:gd name="T8" fmla="*/ 22 w 74"/>
                  <a:gd name="T9" fmla="*/ 409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" h="409">
                    <a:moveTo>
                      <a:pt x="22" y="409"/>
                    </a:moveTo>
                    <a:lnTo>
                      <a:pt x="74" y="22"/>
                    </a:lnTo>
                    <a:lnTo>
                      <a:pt x="0" y="0"/>
                    </a:lnTo>
                    <a:lnTo>
                      <a:pt x="4" y="409"/>
                    </a:lnTo>
                    <a:lnTo>
                      <a:pt x="22" y="409"/>
                    </a:ln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1" name="Freeform 9">
                <a:extLst>
                  <a:ext uri="{FF2B5EF4-FFF2-40B4-BE49-F238E27FC236}">
                    <a16:creationId xmlns:a16="http://schemas.microsoft.com/office/drawing/2014/main" id="{31E2BD88-22E0-4129-A5E4-024921C49A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57813" y="3683000"/>
                <a:ext cx="801688" cy="684213"/>
              </a:xfrm>
              <a:custGeom>
                <a:avLst/>
                <a:gdLst>
                  <a:gd name="T0" fmla="*/ 24 w 253"/>
                  <a:gd name="T1" fmla="*/ 211 h 216"/>
                  <a:gd name="T2" fmla="*/ 126 w 253"/>
                  <a:gd name="T3" fmla="*/ 196 h 216"/>
                  <a:gd name="T4" fmla="*/ 124 w 253"/>
                  <a:gd name="T5" fmla="*/ 156 h 216"/>
                  <a:gd name="T6" fmla="*/ 134 w 253"/>
                  <a:gd name="T7" fmla="*/ 195 h 216"/>
                  <a:gd name="T8" fmla="*/ 227 w 253"/>
                  <a:gd name="T9" fmla="*/ 203 h 216"/>
                  <a:gd name="T10" fmla="*/ 249 w 253"/>
                  <a:gd name="T11" fmla="*/ 1 h 216"/>
                  <a:gd name="T12" fmla="*/ 0 w 253"/>
                  <a:gd name="T13" fmla="*/ 0 h 216"/>
                  <a:gd name="T14" fmla="*/ 24 w 253"/>
                  <a:gd name="T15" fmla="*/ 211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3" h="216">
                    <a:moveTo>
                      <a:pt x="24" y="211"/>
                    </a:moveTo>
                    <a:cubicBezTo>
                      <a:pt x="48" y="216"/>
                      <a:pt x="112" y="205"/>
                      <a:pt x="126" y="196"/>
                    </a:cubicBezTo>
                    <a:cubicBezTo>
                      <a:pt x="124" y="156"/>
                      <a:pt x="124" y="156"/>
                      <a:pt x="124" y="156"/>
                    </a:cubicBezTo>
                    <a:cubicBezTo>
                      <a:pt x="134" y="195"/>
                      <a:pt x="134" y="195"/>
                      <a:pt x="134" y="195"/>
                    </a:cubicBezTo>
                    <a:cubicBezTo>
                      <a:pt x="134" y="195"/>
                      <a:pt x="198" y="207"/>
                      <a:pt x="227" y="203"/>
                    </a:cubicBezTo>
                    <a:cubicBezTo>
                      <a:pt x="227" y="203"/>
                      <a:pt x="253" y="47"/>
                      <a:pt x="249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144"/>
                      <a:pt x="24" y="211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2" name="Freeform 10">
                <a:extLst>
                  <a:ext uri="{FF2B5EF4-FFF2-40B4-BE49-F238E27FC236}">
                    <a16:creationId xmlns:a16="http://schemas.microsoft.com/office/drawing/2014/main" id="{19880E87-A9E1-46C5-BC84-11C832D6EE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3726" y="4125913"/>
                <a:ext cx="146050" cy="165100"/>
              </a:xfrm>
              <a:custGeom>
                <a:avLst/>
                <a:gdLst>
                  <a:gd name="T0" fmla="*/ 26 w 46"/>
                  <a:gd name="T1" fmla="*/ 51 h 52"/>
                  <a:gd name="T2" fmla="*/ 25 w 46"/>
                  <a:gd name="T3" fmla="*/ 19 h 52"/>
                  <a:gd name="T4" fmla="*/ 31 w 46"/>
                  <a:gd name="T5" fmla="*/ 50 h 52"/>
                  <a:gd name="T6" fmla="*/ 41 w 46"/>
                  <a:gd name="T7" fmla="*/ 52 h 52"/>
                  <a:gd name="T8" fmla="*/ 30 w 46"/>
                  <a:gd name="T9" fmla="*/ 14 h 52"/>
                  <a:gd name="T10" fmla="*/ 46 w 46"/>
                  <a:gd name="T11" fmla="*/ 0 h 52"/>
                  <a:gd name="T12" fmla="*/ 0 w 46"/>
                  <a:gd name="T13" fmla="*/ 4 h 52"/>
                  <a:gd name="T14" fmla="*/ 18 w 46"/>
                  <a:gd name="T15" fmla="*/ 15 h 52"/>
                  <a:gd name="T16" fmla="*/ 21 w 46"/>
                  <a:gd name="T17" fmla="*/ 52 h 52"/>
                  <a:gd name="T18" fmla="*/ 26 w 46"/>
                  <a:gd name="T19" fmla="*/ 51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6" h="52">
                    <a:moveTo>
                      <a:pt x="26" y="51"/>
                    </a:moveTo>
                    <a:cubicBezTo>
                      <a:pt x="25" y="19"/>
                      <a:pt x="25" y="19"/>
                      <a:pt x="25" y="19"/>
                    </a:cubicBezTo>
                    <a:cubicBezTo>
                      <a:pt x="31" y="50"/>
                      <a:pt x="31" y="50"/>
                      <a:pt x="31" y="50"/>
                    </a:cubicBezTo>
                    <a:cubicBezTo>
                      <a:pt x="41" y="52"/>
                      <a:pt x="41" y="52"/>
                      <a:pt x="41" y="52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46" y="0"/>
                      <a:pt x="18" y="9"/>
                      <a:pt x="0" y="4"/>
                    </a:cubicBezTo>
                    <a:cubicBezTo>
                      <a:pt x="18" y="15"/>
                      <a:pt x="18" y="15"/>
                      <a:pt x="18" y="15"/>
                    </a:cubicBezTo>
                    <a:cubicBezTo>
                      <a:pt x="21" y="52"/>
                      <a:pt x="21" y="52"/>
                      <a:pt x="21" y="52"/>
                    </a:cubicBezTo>
                    <a:lnTo>
                      <a:pt x="26" y="51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3" name="Freeform 11">
                <a:extLst>
                  <a:ext uri="{FF2B5EF4-FFF2-40B4-BE49-F238E27FC236}">
                    <a16:creationId xmlns:a16="http://schemas.microsoft.com/office/drawing/2014/main" id="{6EF3485C-3DCF-4300-9EFF-215F2E1472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0988" y="3724275"/>
                <a:ext cx="776288" cy="204788"/>
              </a:xfrm>
              <a:custGeom>
                <a:avLst/>
                <a:gdLst>
                  <a:gd name="T0" fmla="*/ 1 w 245"/>
                  <a:gd name="T1" fmla="*/ 51 h 65"/>
                  <a:gd name="T2" fmla="*/ 245 w 245"/>
                  <a:gd name="T3" fmla="*/ 35 h 65"/>
                  <a:gd name="T4" fmla="*/ 244 w 245"/>
                  <a:gd name="T5" fmla="*/ 0 h 65"/>
                  <a:gd name="T6" fmla="*/ 0 w 245"/>
                  <a:gd name="T7" fmla="*/ 32 h 65"/>
                  <a:gd name="T8" fmla="*/ 1 w 245"/>
                  <a:gd name="T9" fmla="*/ 51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5" h="65">
                    <a:moveTo>
                      <a:pt x="1" y="51"/>
                    </a:moveTo>
                    <a:cubicBezTo>
                      <a:pt x="32" y="57"/>
                      <a:pt x="177" y="65"/>
                      <a:pt x="245" y="35"/>
                    </a:cubicBezTo>
                    <a:cubicBezTo>
                      <a:pt x="244" y="0"/>
                      <a:pt x="244" y="0"/>
                      <a:pt x="244" y="0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1" y="51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4" name="Freeform 12">
                <a:extLst>
                  <a:ext uri="{FF2B5EF4-FFF2-40B4-BE49-F238E27FC236}">
                    <a16:creationId xmlns:a16="http://schemas.microsoft.com/office/drawing/2014/main" id="{A49E4CBD-B3A3-4175-B9F2-64F346B578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3538" y="3865563"/>
                <a:ext cx="665163" cy="98425"/>
              </a:xfrm>
              <a:custGeom>
                <a:avLst/>
                <a:gdLst>
                  <a:gd name="T0" fmla="*/ 0 w 210"/>
                  <a:gd name="T1" fmla="*/ 25 h 31"/>
                  <a:gd name="T2" fmla="*/ 3 w 210"/>
                  <a:gd name="T3" fmla="*/ 16 h 31"/>
                  <a:gd name="T4" fmla="*/ 209 w 210"/>
                  <a:gd name="T5" fmla="*/ 0 h 31"/>
                  <a:gd name="T6" fmla="*/ 210 w 210"/>
                  <a:gd name="T7" fmla="*/ 7 h 31"/>
                  <a:gd name="T8" fmla="*/ 0 w 210"/>
                  <a:gd name="T9" fmla="*/ 25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" h="31">
                    <a:moveTo>
                      <a:pt x="0" y="25"/>
                    </a:moveTo>
                    <a:cubicBezTo>
                      <a:pt x="3" y="16"/>
                      <a:pt x="3" y="16"/>
                      <a:pt x="3" y="16"/>
                    </a:cubicBezTo>
                    <a:cubicBezTo>
                      <a:pt x="3" y="16"/>
                      <a:pt x="110" y="22"/>
                      <a:pt x="209" y="0"/>
                    </a:cubicBezTo>
                    <a:cubicBezTo>
                      <a:pt x="210" y="7"/>
                      <a:pt x="210" y="7"/>
                      <a:pt x="210" y="7"/>
                    </a:cubicBezTo>
                    <a:cubicBezTo>
                      <a:pt x="210" y="7"/>
                      <a:pt x="134" y="31"/>
                      <a:pt x="0" y="25"/>
                    </a:cubicBezTo>
                    <a:close/>
                  </a:path>
                </a:pathLst>
              </a:custGeom>
              <a:solidFill>
                <a:srgbClr val="9359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5" name="Freeform 13">
                <a:extLst>
                  <a:ext uri="{FF2B5EF4-FFF2-40B4-BE49-F238E27FC236}">
                    <a16:creationId xmlns:a16="http://schemas.microsoft.com/office/drawing/2014/main" id="{DD744BCA-7FA0-4D33-8134-8109C68863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1526" y="3900488"/>
                <a:ext cx="38100" cy="41275"/>
              </a:xfrm>
              <a:custGeom>
                <a:avLst/>
                <a:gdLst>
                  <a:gd name="T0" fmla="*/ 24 w 24"/>
                  <a:gd name="T1" fmla="*/ 0 h 26"/>
                  <a:gd name="T2" fmla="*/ 4 w 24"/>
                  <a:gd name="T3" fmla="*/ 2 h 26"/>
                  <a:gd name="T4" fmla="*/ 0 w 24"/>
                  <a:gd name="T5" fmla="*/ 26 h 26"/>
                  <a:gd name="T6" fmla="*/ 20 w 24"/>
                  <a:gd name="T7" fmla="*/ 24 h 26"/>
                  <a:gd name="T8" fmla="*/ 24 w 24"/>
                  <a:gd name="T9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6">
                    <a:moveTo>
                      <a:pt x="24" y="0"/>
                    </a:moveTo>
                    <a:lnTo>
                      <a:pt x="4" y="2"/>
                    </a:lnTo>
                    <a:lnTo>
                      <a:pt x="0" y="26"/>
                    </a:lnTo>
                    <a:lnTo>
                      <a:pt x="20" y="2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6" name="Freeform 14">
                <a:extLst>
                  <a:ext uri="{FF2B5EF4-FFF2-40B4-BE49-F238E27FC236}">
                    <a16:creationId xmlns:a16="http://schemas.microsoft.com/office/drawing/2014/main" id="{B53729CA-8E56-4805-BFA9-B84D79ED21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6776" y="3884613"/>
                <a:ext cx="31750" cy="44450"/>
              </a:xfrm>
              <a:custGeom>
                <a:avLst/>
                <a:gdLst>
                  <a:gd name="T0" fmla="*/ 20 w 20"/>
                  <a:gd name="T1" fmla="*/ 0 h 28"/>
                  <a:gd name="T2" fmla="*/ 0 w 20"/>
                  <a:gd name="T3" fmla="*/ 4 h 28"/>
                  <a:gd name="T4" fmla="*/ 2 w 20"/>
                  <a:gd name="T5" fmla="*/ 28 h 28"/>
                  <a:gd name="T6" fmla="*/ 20 w 20"/>
                  <a:gd name="T7" fmla="*/ 24 h 28"/>
                  <a:gd name="T8" fmla="*/ 20 w 20"/>
                  <a:gd name="T9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28">
                    <a:moveTo>
                      <a:pt x="20" y="0"/>
                    </a:moveTo>
                    <a:lnTo>
                      <a:pt x="0" y="4"/>
                    </a:lnTo>
                    <a:lnTo>
                      <a:pt x="2" y="28"/>
                    </a:lnTo>
                    <a:lnTo>
                      <a:pt x="20" y="24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7" name="Freeform 15">
                <a:extLst>
                  <a:ext uri="{FF2B5EF4-FFF2-40B4-BE49-F238E27FC236}">
                    <a16:creationId xmlns:a16="http://schemas.microsoft.com/office/drawing/2014/main" id="{8BB9C109-8CF0-493B-9A5F-EC68CC51FE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6101" y="3910013"/>
                <a:ext cx="38100" cy="41275"/>
              </a:xfrm>
              <a:custGeom>
                <a:avLst/>
                <a:gdLst>
                  <a:gd name="T0" fmla="*/ 24 w 24"/>
                  <a:gd name="T1" fmla="*/ 0 h 26"/>
                  <a:gd name="T2" fmla="*/ 6 w 24"/>
                  <a:gd name="T3" fmla="*/ 2 h 26"/>
                  <a:gd name="T4" fmla="*/ 0 w 24"/>
                  <a:gd name="T5" fmla="*/ 26 h 26"/>
                  <a:gd name="T6" fmla="*/ 20 w 24"/>
                  <a:gd name="T7" fmla="*/ 26 h 26"/>
                  <a:gd name="T8" fmla="*/ 24 w 24"/>
                  <a:gd name="T9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6">
                    <a:moveTo>
                      <a:pt x="24" y="0"/>
                    </a:moveTo>
                    <a:lnTo>
                      <a:pt x="6" y="2"/>
                    </a:lnTo>
                    <a:lnTo>
                      <a:pt x="0" y="26"/>
                    </a:lnTo>
                    <a:lnTo>
                      <a:pt x="20" y="2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8" name="Freeform 16">
                <a:extLst>
                  <a:ext uri="{FF2B5EF4-FFF2-40B4-BE49-F238E27FC236}">
                    <a16:creationId xmlns:a16="http://schemas.microsoft.com/office/drawing/2014/main" id="{D2659A74-105E-4B45-B702-9EA6294A28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6563" y="3913188"/>
                <a:ext cx="38100" cy="41275"/>
              </a:xfrm>
              <a:custGeom>
                <a:avLst/>
                <a:gdLst>
                  <a:gd name="T0" fmla="*/ 24 w 24"/>
                  <a:gd name="T1" fmla="*/ 0 h 26"/>
                  <a:gd name="T2" fmla="*/ 4 w 24"/>
                  <a:gd name="T3" fmla="*/ 0 h 26"/>
                  <a:gd name="T4" fmla="*/ 0 w 24"/>
                  <a:gd name="T5" fmla="*/ 26 h 26"/>
                  <a:gd name="T6" fmla="*/ 20 w 24"/>
                  <a:gd name="T7" fmla="*/ 24 h 26"/>
                  <a:gd name="T8" fmla="*/ 24 w 24"/>
                  <a:gd name="T9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6">
                    <a:moveTo>
                      <a:pt x="24" y="0"/>
                    </a:moveTo>
                    <a:lnTo>
                      <a:pt x="4" y="0"/>
                    </a:lnTo>
                    <a:lnTo>
                      <a:pt x="0" y="26"/>
                    </a:lnTo>
                    <a:lnTo>
                      <a:pt x="20" y="2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47" name="Freeform 17">
                <a:extLst>
                  <a:ext uri="{FF2B5EF4-FFF2-40B4-BE49-F238E27FC236}">
                    <a16:creationId xmlns:a16="http://schemas.microsoft.com/office/drawing/2014/main" id="{66D823C8-7669-4E3C-A37D-E23120985F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2776" y="3890963"/>
                <a:ext cx="25400" cy="200025"/>
              </a:xfrm>
              <a:custGeom>
                <a:avLst/>
                <a:gdLst>
                  <a:gd name="T0" fmla="*/ 0 w 16"/>
                  <a:gd name="T1" fmla="*/ 4 h 126"/>
                  <a:gd name="T2" fmla="*/ 6 w 16"/>
                  <a:gd name="T3" fmla="*/ 126 h 126"/>
                  <a:gd name="T4" fmla="*/ 14 w 16"/>
                  <a:gd name="T5" fmla="*/ 124 h 126"/>
                  <a:gd name="T6" fmla="*/ 16 w 16"/>
                  <a:gd name="T7" fmla="*/ 0 h 126"/>
                  <a:gd name="T8" fmla="*/ 0 w 16"/>
                  <a:gd name="T9" fmla="*/ 4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26">
                    <a:moveTo>
                      <a:pt x="0" y="4"/>
                    </a:moveTo>
                    <a:lnTo>
                      <a:pt x="6" y="126"/>
                    </a:lnTo>
                    <a:lnTo>
                      <a:pt x="14" y="124"/>
                    </a:lnTo>
                    <a:lnTo>
                      <a:pt x="16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48" name="Freeform 18">
                <a:extLst>
                  <a:ext uri="{FF2B5EF4-FFF2-40B4-BE49-F238E27FC236}">
                    <a16:creationId xmlns:a16="http://schemas.microsoft.com/office/drawing/2014/main" id="{37CC96D1-B1A5-4460-8A47-4F7633EC79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57813" y="3683000"/>
                <a:ext cx="215900" cy="671513"/>
              </a:xfrm>
              <a:custGeom>
                <a:avLst/>
                <a:gdLst>
                  <a:gd name="T0" fmla="*/ 28 w 68"/>
                  <a:gd name="T1" fmla="*/ 154 h 212"/>
                  <a:gd name="T2" fmla="*/ 68 w 68"/>
                  <a:gd name="T3" fmla="*/ 0 h 212"/>
                  <a:gd name="T4" fmla="*/ 0 w 68"/>
                  <a:gd name="T5" fmla="*/ 0 h 212"/>
                  <a:gd name="T6" fmla="*/ 24 w 68"/>
                  <a:gd name="T7" fmla="*/ 211 h 212"/>
                  <a:gd name="T8" fmla="*/ 34 w 68"/>
                  <a:gd name="T9" fmla="*/ 212 h 212"/>
                  <a:gd name="T10" fmla="*/ 28 w 68"/>
                  <a:gd name="T11" fmla="*/ 154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8" h="212">
                    <a:moveTo>
                      <a:pt x="28" y="154"/>
                    </a:moveTo>
                    <a:cubicBezTo>
                      <a:pt x="25" y="89"/>
                      <a:pt x="42" y="32"/>
                      <a:pt x="68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144"/>
                      <a:pt x="24" y="211"/>
                    </a:cubicBezTo>
                    <a:cubicBezTo>
                      <a:pt x="27" y="211"/>
                      <a:pt x="30" y="212"/>
                      <a:pt x="34" y="212"/>
                    </a:cubicBezTo>
                    <a:cubicBezTo>
                      <a:pt x="31" y="194"/>
                      <a:pt x="28" y="175"/>
                      <a:pt x="28" y="154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49" name="Freeform 19">
                <a:extLst>
                  <a:ext uri="{FF2B5EF4-FFF2-40B4-BE49-F238E27FC236}">
                    <a16:creationId xmlns:a16="http://schemas.microsoft.com/office/drawing/2014/main" id="{B6EF8A3F-E8C6-4A10-A790-164D99A1E9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5976" y="3686175"/>
                <a:ext cx="263525" cy="642938"/>
              </a:xfrm>
              <a:custGeom>
                <a:avLst/>
                <a:gdLst>
                  <a:gd name="T0" fmla="*/ 79 w 83"/>
                  <a:gd name="T1" fmla="*/ 0 h 203"/>
                  <a:gd name="T2" fmla="*/ 0 w 83"/>
                  <a:gd name="T3" fmla="*/ 0 h 203"/>
                  <a:gd name="T4" fmla="*/ 48 w 83"/>
                  <a:gd name="T5" fmla="*/ 203 h 203"/>
                  <a:gd name="T6" fmla="*/ 57 w 83"/>
                  <a:gd name="T7" fmla="*/ 202 h 203"/>
                  <a:gd name="T8" fmla="*/ 79 w 83"/>
                  <a:gd name="T9" fmla="*/ 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203">
                    <a:moveTo>
                      <a:pt x="79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3" y="21"/>
                      <a:pt x="57" y="128"/>
                      <a:pt x="48" y="203"/>
                    </a:cubicBezTo>
                    <a:cubicBezTo>
                      <a:pt x="52" y="203"/>
                      <a:pt x="55" y="202"/>
                      <a:pt x="57" y="202"/>
                    </a:cubicBezTo>
                    <a:cubicBezTo>
                      <a:pt x="57" y="202"/>
                      <a:pt x="83" y="46"/>
                      <a:pt x="79" y="0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50" name="Freeform 20">
                <a:extLst>
                  <a:ext uri="{FF2B5EF4-FFF2-40B4-BE49-F238E27FC236}">
                    <a16:creationId xmlns:a16="http://schemas.microsoft.com/office/drawing/2014/main" id="{7B1A416A-CD04-4830-B4A5-F5923B66F0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9238" y="3005138"/>
                <a:ext cx="842963" cy="920750"/>
              </a:xfrm>
              <a:custGeom>
                <a:avLst/>
                <a:gdLst>
                  <a:gd name="T0" fmla="*/ 3 w 266"/>
                  <a:gd name="T1" fmla="*/ 266 h 291"/>
                  <a:gd name="T2" fmla="*/ 40 w 266"/>
                  <a:gd name="T3" fmla="*/ 39 h 291"/>
                  <a:gd name="T4" fmla="*/ 208 w 266"/>
                  <a:gd name="T5" fmla="*/ 17 h 291"/>
                  <a:gd name="T6" fmla="*/ 263 w 266"/>
                  <a:gd name="T7" fmla="*/ 248 h 291"/>
                  <a:gd name="T8" fmla="*/ 3 w 266"/>
                  <a:gd name="T9" fmla="*/ 266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6" h="291">
                    <a:moveTo>
                      <a:pt x="3" y="266"/>
                    </a:moveTo>
                    <a:cubicBezTo>
                      <a:pt x="0" y="234"/>
                      <a:pt x="7" y="77"/>
                      <a:pt x="40" y="39"/>
                    </a:cubicBezTo>
                    <a:cubicBezTo>
                      <a:pt x="69" y="6"/>
                      <a:pt x="193" y="0"/>
                      <a:pt x="208" y="17"/>
                    </a:cubicBezTo>
                    <a:cubicBezTo>
                      <a:pt x="231" y="46"/>
                      <a:pt x="266" y="217"/>
                      <a:pt x="263" y="248"/>
                    </a:cubicBezTo>
                    <a:cubicBezTo>
                      <a:pt x="260" y="280"/>
                      <a:pt x="5" y="291"/>
                      <a:pt x="3" y="266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51" name="Freeform 21">
                <a:extLst>
                  <a:ext uri="{FF2B5EF4-FFF2-40B4-BE49-F238E27FC236}">
                    <a16:creationId xmlns:a16="http://schemas.microsoft.com/office/drawing/2014/main" id="{A5C9D9C2-B0F1-4475-85C5-DB4C53D8D4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3213" y="3005138"/>
                <a:ext cx="735013" cy="920750"/>
              </a:xfrm>
              <a:custGeom>
                <a:avLst/>
                <a:gdLst>
                  <a:gd name="T0" fmla="*/ 2 w 232"/>
                  <a:gd name="T1" fmla="*/ 266 h 291"/>
                  <a:gd name="T2" fmla="*/ 34 w 232"/>
                  <a:gd name="T3" fmla="*/ 33 h 291"/>
                  <a:gd name="T4" fmla="*/ 181 w 232"/>
                  <a:gd name="T5" fmla="*/ 17 h 291"/>
                  <a:gd name="T6" fmla="*/ 230 w 232"/>
                  <a:gd name="T7" fmla="*/ 248 h 291"/>
                  <a:gd name="T8" fmla="*/ 2 w 232"/>
                  <a:gd name="T9" fmla="*/ 266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291">
                    <a:moveTo>
                      <a:pt x="2" y="266"/>
                    </a:moveTo>
                    <a:cubicBezTo>
                      <a:pt x="0" y="234"/>
                      <a:pt x="5" y="71"/>
                      <a:pt x="34" y="33"/>
                    </a:cubicBezTo>
                    <a:cubicBezTo>
                      <a:pt x="59" y="0"/>
                      <a:pt x="169" y="0"/>
                      <a:pt x="181" y="17"/>
                    </a:cubicBezTo>
                    <a:cubicBezTo>
                      <a:pt x="202" y="46"/>
                      <a:pt x="232" y="217"/>
                      <a:pt x="230" y="248"/>
                    </a:cubicBezTo>
                    <a:cubicBezTo>
                      <a:pt x="227" y="280"/>
                      <a:pt x="4" y="291"/>
                      <a:pt x="2" y="266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52" name="Freeform 22">
                <a:extLst>
                  <a:ext uri="{FF2B5EF4-FFF2-40B4-BE49-F238E27FC236}">
                    <a16:creationId xmlns:a16="http://schemas.microsoft.com/office/drawing/2014/main" id="{D1FCE0FF-C181-404E-936D-BDD6DCD61B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5476" y="3049588"/>
                <a:ext cx="57150" cy="838200"/>
              </a:xfrm>
              <a:custGeom>
                <a:avLst/>
                <a:gdLst>
                  <a:gd name="T0" fmla="*/ 36 w 36"/>
                  <a:gd name="T1" fmla="*/ 0 h 528"/>
                  <a:gd name="T2" fmla="*/ 24 w 36"/>
                  <a:gd name="T3" fmla="*/ 0 h 528"/>
                  <a:gd name="T4" fmla="*/ 0 w 36"/>
                  <a:gd name="T5" fmla="*/ 528 h 528"/>
                  <a:gd name="T6" fmla="*/ 22 w 36"/>
                  <a:gd name="T7" fmla="*/ 528 h 528"/>
                  <a:gd name="T8" fmla="*/ 36 w 36"/>
                  <a:gd name="T9" fmla="*/ 0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528">
                    <a:moveTo>
                      <a:pt x="36" y="0"/>
                    </a:moveTo>
                    <a:lnTo>
                      <a:pt x="24" y="0"/>
                    </a:lnTo>
                    <a:lnTo>
                      <a:pt x="0" y="528"/>
                    </a:lnTo>
                    <a:lnTo>
                      <a:pt x="22" y="528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53" name="Freeform 23">
                <a:extLst>
                  <a:ext uri="{FF2B5EF4-FFF2-40B4-BE49-F238E27FC236}">
                    <a16:creationId xmlns:a16="http://schemas.microsoft.com/office/drawing/2014/main" id="{E4A81E8C-9679-4114-80DC-8F0DD40238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4351" y="3043238"/>
                <a:ext cx="190500" cy="114300"/>
              </a:xfrm>
              <a:custGeom>
                <a:avLst/>
                <a:gdLst>
                  <a:gd name="T0" fmla="*/ 0 w 120"/>
                  <a:gd name="T1" fmla="*/ 14 h 72"/>
                  <a:gd name="T2" fmla="*/ 24 w 120"/>
                  <a:gd name="T3" fmla="*/ 0 h 72"/>
                  <a:gd name="T4" fmla="*/ 120 w 120"/>
                  <a:gd name="T5" fmla="*/ 20 h 72"/>
                  <a:gd name="T6" fmla="*/ 46 w 120"/>
                  <a:gd name="T7" fmla="*/ 72 h 72"/>
                  <a:gd name="T8" fmla="*/ 0 w 120"/>
                  <a:gd name="T9" fmla="*/ 1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0" h="72">
                    <a:moveTo>
                      <a:pt x="0" y="14"/>
                    </a:moveTo>
                    <a:lnTo>
                      <a:pt x="24" y="0"/>
                    </a:lnTo>
                    <a:lnTo>
                      <a:pt x="120" y="20"/>
                    </a:lnTo>
                    <a:lnTo>
                      <a:pt x="46" y="72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54" name="Freeform 24">
                <a:extLst>
                  <a:ext uri="{FF2B5EF4-FFF2-40B4-BE49-F238E27FC236}">
                    <a16:creationId xmlns:a16="http://schemas.microsoft.com/office/drawing/2014/main" id="{BEC3F8C3-AB0F-45B5-92D9-2A50685FFE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1351" y="3043238"/>
                <a:ext cx="187325" cy="107950"/>
              </a:xfrm>
              <a:custGeom>
                <a:avLst/>
                <a:gdLst>
                  <a:gd name="T0" fmla="*/ 118 w 118"/>
                  <a:gd name="T1" fmla="*/ 8 h 68"/>
                  <a:gd name="T2" fmla="*/ 94 w 118"/>
                  <a:gd name="T3" fmla="*/ 0 h 68"/>
                  <a:gd name="T4" fmla="*/ 0 w 118"/>
                  <a:gd name="T5" fmla="*/ 30 h 68"/>
                  <a:gd name="T6" fmla="*/ 62 w 118"/>
                  <a:gd name="T7" fmla="*/ 68 h 68"/>
                  <a:gd name="T8" fmla="*/ 118 w 118"/>
                  <a:gd name="T9" fmla="*/ 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68">
                    <a:moveTo>
                      <a:pt x="118" y="8"/>
                    </a:moveTo>
                    <a:lnTo>
                      <a:pt x="94" y="0"/>
                    </a:lnTo>
                    <a:lnTo>
                      <a:pt x="0" y="30"/>
                    </a:lnTo>
                    <a:lnTo>
                      <a:pt x="62" y="68"/>
                    </a:lnTo>
                    <a:lnTo>
                      <a:pt x="118" y="8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55" name="Freeform 25">
                <a:extLst>
                  <a:ext uri="{FF2B5EF4-FFF2-40B4-BE49-F238E27FC236}">
                    <a16:creationId xmlns:a16="http://schemas.microsoft.com/office/drawing/2014/main" id="{75356296-3D9F-483D-91C3-2C74B12AE4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1913" y="3084513"/>
                <a:ext cx="400050" cy="439738"/>
              </a:xfrm>
              <a:custGeom>
                <a:avLst/>
                <a:gdLst>
                  <a:gd name="T0" fmla="*/ 76 w 126"/>
                  <a:gd name="T1" fmla="*/ 113 h 139"/>
                  <a:gd name="T2" fmla="*/ 116 w 126"/>
                  <a:gd name="T3" fmla="*/ 2 h 139"/>
                  <a:gd name="T4" fmla="*/ 1 w 126"/>
                  <a:gd name="T5" fmla="*/ 85 h 139"/>
                  <a:gd name="T6" fmla="*/ 57 w 126"/>
                  <a:gd name="T7" fmla="*/ 139 h 139"/>
                  <a:gd name="T8" fmla="*/ 76 w 126"/>
                  <a:gd name="T9" fmla="*/ 113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" h="139">
                    <a:moveTo>
                      <a:pt x="76" y="113"/>
                    </a:moveTo>
                    <a:cubicBezTo>
                      <a:pt x="82" y="98"/>
                      <a:pt x="126" y="0"/>
                      <a:pt x="116" y="2"/>
                    </a:cubicBezTo>
                    <a:cubicBezTo>
                      <a:pt x="93" y="4"/>
                      <a:pt x="3" y="77"/>
                      <a:pt x="1" y="85"/>
                    </a:cubicBezTo>
                    <a:cubicBezTo>
                      <a:pt x="0" y="92"/>
                      <a:pt x="47" y="134"/>
                      <a:pt x="57" y="139"/>
                    </a:cubicBezTo>
                    <a:cubicBezTo>
                      <a:pt x="65" y="130"/>
                      <a:pt x="76" y="113"/>
                      <a:pt x="76" y="113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56" name="Freeform 26">
                <a:extLst>
                  <a:ext uri="{FF2B5EF4-FFF2-40B4-BE49-F238E27FC236}">
                    <a16:creationId xmlns:a16="http://schemas.microsoft.com/office/drawing/2014/main" id="{4916BA79-C60B-4A22-9BDA-F60A00E20A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1138" y="3317875"/>
                <a:ext cx="158750" cy="206375"/>
              </a:xfrm>
              <a:custGeom>
                <a:avLst/>
                <a:gdLst>
                  <a:gd name="T0" fmla="*/ 0 w 50"/>
                  <a:gd name="T1" fmla="*/ 57 h 65"/>
                  <a:gd name="T2" fmla="*/ 10 w 50"/>
                  <a:gd name="T3" fmla="*/ 65 h 65"/>
                  <a:gd name="T4" fmla="*/ 29 w 50"/>
                  <a:gd name="T5" fmla="*/ 41 h 65"/>
                  <a:gd name="T6" fmla="*/ 50 w 50"/>
                  <a:gd name="T7" fmla="*/ 0 h 65"/>
                  <a:gd name="T8" fmla="*/ 0 w 50"/>
                  <a:gd name="T9" fmla="*/ 57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65">
                    <a:moveTo>
                      <a:pt x="0" y="57"/>
                    </a:moveTo>
                    <a:cubicBezTo>
                      <a:pt x="4" y="61"/>
                      <a:pt x="8" y="64"/>
                      <a:pt x="10" y="65"/>
                    </a:cubicBezTo>
                    <a:cubicBezTo>
                      <a:pt x="18" y="56"/>
                      <a:pt x="29" y="41"/>
                      <a:pt x="29" y="41"/>
                    </a:cubicBezTo>
                    <a:cubicBezTo>
                      <a:pt x="31" y="37"/>
                      <a:pt x="43" y="15"/>
                      <a:pt x="50" y="0"/>
                    </a:cubicBezTo>
                    <a:cubicBezTo>
                      <a:pt x="36" y="15"/>
                      <a:pt x="9" y="48"/>
                      <a:pt x="0" y="57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57" name="Freeform 27">
                <a:extLst>
                  <a:ext uri="{FF2B5EF4-FFF2-40B4-BE49-F238E27FC236}">
                    <a16:creationId xmlns:a16="http://schemas.microsoft.com/office/drawing/2014/main" id="{0C0CA75F-111C-4AB9-AC14-919D154B37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08676" y="3036888"/>
                <a:ext cx="419100" cy="439738"/>
              </a:xfrm>
              <a:custGeom>
                <a:avLst/>
                <a:gdLst>
                  <a:gd name="T0" fmla="*/ 54 w 132"/>
                  <a:gd name="T1" fmla="*/ 116 h 139"/>
                  <a:gd name="T2" fmla="*/ 12 w 132"/>
                  <a:gd name="T3" fmla="*/ 1 h 139"/>
                  <a:gd name="T4" fmla="*/ 130 w 132"/>
                  <a:gd name="T5" fmla="*/ 90 h 139"/>
                  <a:gd name="T6" fmla="*/ 84 w 132"/>
                  <a:gd name="T7" fmla="*/ 139 h 139"/>
                  <a:gd name="T8" fmla="*/ 54 w 132"/>
                  <a:gd name="T9" fmla="*/ 116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" h="139">
                    <a:moveTo>
                      <a:pt x="54" y="116"/>
                    </a:moveTo>
                    <a:cubicBezTo>
                      <a:pt x="47" y="102"/>
                      <a:pt x="0" y="0"/>
                      <a:pt x="12" y="1"/>
                    </a:cubicBezTo>
                    <a:cubicBezTo>
                      <a:pt x="38" y="3"/>
                      <a:pt x="127" y="71"/>
                      <a:pt x="130" y="90"/>
                    </a:cubicBezTo>
                    <a:cubicBezTo>
                      <a:pt x="132" y="97"/>
                      <a:pt x="95" y="135"/>
                      <a:pt x="84" y="139"/>
                    </a:cubicBezTo>
                    <a:cubicBezTo>
                      <a:pt x="69" y="135"/>
                      <a:pt x="54" y="116"/>
                      <a:pt x="54" y="116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58" name="Freeform 28">
                <a:extLst>
                  <a:ext uri="{FF2B5EF4-FFF2-40B4-BE49-F238E27FC236}">
                    <a16:creationId xmlns:a16="http://schemas.microsoft.com/office/drawing/2014/main" id="{4489D6DF-2ACA-4F32-A5AD-21FA9F09BB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8376" y="3362325"/>
                <a:ext cx="161925" cy="114300"/>
              </a:xfrm>
              <a:custGeom>
                <a:avLst/>
                <a:gdLst>
                  <a:gd name="T0" fmla="*/ 0 w 51"/>
                  <a:gd name="T1" fmla="*/ 0 h 36"/>
                  <a:gd name="T2" fmla="*/ 8 w 51"/>
                  <a:gd name="T3" fmla="*/ 17 h 36"/>
                  <a:gd name="T4" fmla="*/ 40 w 51"/>
                  <a:gd name="T5" fmla="*/ 36 h 36"/>
                  <a:gd name="T6" fmla="*/ 51 w 51"/>
                  <a:gd name="T7" fmla="*/ 29 h 36"/>
                  <a:gd name="T8" fmla="*/ 0 w 51"/>
                  <a:gd name="T9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36">
                    <a:moveTo>
                      <a:pt x="0" y="0"/>
                    </a:moveTo>
                    <a:cubicBezTo>
                      <a:pt x="4" y="8"/>
                      <a:pt x="7" y="14"/>
                      <a:pt x="8" y="17"/>
                    </a:cubicBezTo>
                    <a:cubicBezTo>
                      <a:pt x="8" y="17"/>
                      <a:pt x="25" y="32"/>
                      <a:pt x="40" y="36"/>
                    </a:cubicBezTo>
                    <a:cubicBezTo>
                      <a:pt x="43" y="35"/>
                      <a:pt x="47" y="33"/>
                      <a:pt x="51" y="29"/>
                    </a:cubicBezTo>
                    <a:cubicBezTo>
                      <a:pt x="36" y="22"/>
                      <a:pt x="15" y="9"/>
                      <a:pt x="0" y="0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59" name="Freeform 29">
                <a:extLst>
                  <a:ext uri="{FF2B5EF4-FFF2-40B4-BE49-F238E27FC236}">
                    <a16:creationId xmlns:a16="http://schemas.microsoft.com/office/drawing/2014/main" id="{406BC586-AB15-4977-A3D5-A411730BE8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2888" y="3021013"/>
                <a:ext cx="836613" cy="955675"/>
              </a:xfrm>
              <a:custGeom>
                <a:avLst/>
                <a:gdLst>
                  <a:gd name="T0" fmla="*/ 1 w 264"/>
                  <a:gd name="T1" fmla="*/ 274 h 302"/>
                  <a:gd name="T2" fmla="*/ 18 w 264"/>
                  <a:gd name="T3" fmla="*/ 302 h 302"/>
                  <a:gd name="T4" fmla="*/ 264 w 264"/>
                  <a:gd name="T5" fmla="*/ 45 h 302"/>
                  <a:gd name="T6" fmla="*/ 204 w 264"/>
                  <a:gd name="T7" fmla="*/ 6 h 302"/>
                  <a:gd name="T8" fmla="*/ 1 w 264"/>
                  <a:gd name="T9" fmla="*/ 274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4" h="302">
                    <a:moveTo>
                      <a:pt x="1" y="274"/>
                    </a:moveTo>
                    <a:cubicBezTo>
                      <a:pt x="0" y="277"/>
                      <a:pt x="14" y="302"/>
                      <a:pt x="18" y="302"/>
                    </a:cubicBezTo>
                    <a:cubicBezTo>
                      <a:pt x="22" y="301"/>
                      <a:pt x="138" y="233"/>
                      <a:pt x="264" y="45"/>
                    </a:cubicBezTo>
                    <a:cubicBezTo>
                      <a:pt x="264" y="45"/>
                      <a:pt x="217" y="0"/>
                      <a:pt x="204" y="6"/>
                    </a:cubicBezTo>
                    <a:cubicBezTo>
                      <a:pt x="190" y="12"/>
                      <a:pt x="6" y="254"/>
                      <a:pt x="1" y="274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60" name="Freeform 30">
                <a:extLst>
                  <a:ext uri="{FF2B5EF4-FFF2-40B4-BE49-F238E27FC236}">
                    <a16:creationId xmlns:a16="http://schemas.microsoft.com/office/drawing/2014/main" id="{197C16C4-CB85-4A95-889F-FC4599B3AF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6538" y="3014663"/>
                <a:ext cx="842963" cy="955675"/>
              </a:xfrm>
              <a:custGeom>
                <a:avLst/>
                <a:gdLst>
                  <a:gd name="T0" fmla="*/ 1 w 266"/>
                  <a:gd name="T1" fmla="*/ 273 h 302"/>
                  <a:gd name="T2" fmla="*/ 18 w 266"/>
                  <a:gd name="T3" fmla="*/ 301 h 302"/>
                  <a:gd name="T4" fmla="*/ 266 w 266"/>
                  <a:gd name="T5" fmla="*/ 41 h 302"/>
                  <a:gd name="T6" fmla="*/ 203 w 266"/>
                  <a:gd name="T7" fmla="*/ 5 h 302"/>
                  <a:gd name="T8" fmla="*/ 1 w 266"/>
                  <a:gd name="T9" fmla="*/ 273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6" h="302">
                    <a:moveTo>
                      <a:pt x="1" y="273"/>
                    </a:moveTo>
                    <a:cubicBezTo>
                      <a:pt x="0" y="277"/>
                      <a:pt x="14" y="302"/>
                      <a:pt x="18" y="301"/>
                    </a:cubicBezTo>
                    <a:cubicBezTo>
                      <a:pt x="21" y="300"/>
                      <a:pt x="140" y="229"/>
                      <a:pt x="266" y="41"/>
                    </a:cubicBezTo>
                    <a:cubicBezTo>
                      <a:pt x="266" y="41"/>
                      <a:pt x="217" y="0"/>
                      <a:pt x="203" y="5"/>
                    </a:cubicBezTo>
                    <a:cubicBezTo>
                      <a:pt x="190" y="11"/>
                      <a:pt x="5" y="253"/>
                      <a:pt x="1" y="273"/>
                    </a:cubicBezTo>
                    <a:close/>
                  </a:path>
                </a:pathLst>
              </a:custGeom>
              <a:solidFill>
                <a:srgbClr val="FFB4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61" name="Freeform 31">
                <a:extLst>
                  <a:ext uri="{FF2B5EF4-FFF2-40B4-BE49-F238E27FC236}">
                    <a16:creationId xmlns:a16="http://schemas.microsoft.com/office/drawing/2014/main" id="{E29A1369-01A8-41EC-B799-0D36CF2B42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3601" y="3014663"/>
                <a:ext cx="215900" cy="242888"/>
              </a:xfrm>
              <a:custGeom>
                <a:avLst/>
                <a:gdLst>
                  <a:gd name="T0" fmla="*/ 44 w 68"/>
                  <a:gd name="T1" fmla="*/ 77 h 77"/>
                  <a:gd name="T2" fmla="*/ 68 w 68"/>
                  <a:gd name="T3" fmla="*/ 41 h 77"/>
                  <a:gd name="T4" fmla="*/ 5 w 68"/>
                  <a:gd name="T5" fmla="*/ 5 h 77"/>
                  <a:gd name="T6" fmla="*/ 0 w 68"/>
                  <a:gd name="T7" fmla="*/ 11 h 77"/>
                  <a:gd name="T8" fmla="*/ 44 w 68"/>
                  <a:gd name="T9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77">
                    <a:moveTo>
                      <a:pt x="44" y="77"/>
                    </a:moveTo>
                    <a:cubicBezTo>
                      <a:pt x="52" y="65"/>
                      <a:pt x="60" y="54"/>
                      <a:pt x="68" y="41"/>
                    </a:cubicBezTo>
                    <a:cubicBezTo>
                      <a:pt x="68" y="41"/>
                      <a:pt x="19" y="0"/>
                      <a:pt x="5" y="5"/>
                    </a:cubicBezTo>
                    <a:cubicBezTo>
                      <a:pt x="4" y="6"/>
                      <a:pt x="2" y="8"/>
                      <a:pt x="0" y="11"/>
                    </a:cubicBezTo>
                    <a:cubicBezTo>
                      <a:pt x="19" y="26"/>
                      <a:pt x="35" y="48"/>
                      <a:pt x="44" y="77"/>
                    </a:cubicBezTo>
                    <a:close/>
                  </a:path>
                </a:pathLst>
              </a:custGeom>
              <a:solidFill>
                <a:srgbClr val="FFB4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63" name="Freeform 32">
                <a:extLst>
                  <a:ext uri="{FF2B5EF4-FFF2-40B4-BE49-F238E27FC236}">
                    <a16:creationId xmlns:a16="http://schemas.microsoft.com/office/drawing/2014/main" id="{1E489C4E-0D40-456A-AF92-84F7CA40CE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6538" y="3787775"/>
                <a:ext cx="133350" cy="182563"/>
              </a:xfrm>
              <a:custGeom>
                <a:avLst/>
                <a:gdLst>
                  <a:gd name="T0" fmla="*/ 18 w 42"/>
                  <a:gd name="T1" fmla="*/ 0 h 58"/>
                  <a:gd name="T2" fmla="*/ 1 w 42"/>
                  <a:gd name="T3" fmla="*/ 29 h 58"/>
                  <a:gd name="T4" fmla="*/ 18 w 42"/>
                  <a:gd name="T5" fmla="*/ 57 h 58"/>
                  <a:gd name="T6" fmla="*/ 42 w 42"/>
                  <a:gd name="T7" fmla="*/ 41 h 58"/>
                  <a:gd name="T8" fmla="*/ 18 w 42"/>
                  <a:gd name="T9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58">
                    <a:moveTo>
                      <a:pt x="18" y="0"/>
                    </a:moveTo>
                    <a:cubicBezTo>
                      <a:pt x="8" y="15"/>
                      <a:pt x="2" y="25"/>
                      <a:pt x="1" y="29"/>
                    </a:cubicBezTo>
                    <a:cubicBezTo>
                      <a:pt x="0" y="33"/>
                      <a:pt x="14" y="58"/>
                      <a:pt x="18" y="57"/>
                    </a:cubicBezTo>
                    <a:cubicBezTo>
                      <a:pt x="19" y="57"/>
                      <a:pt x="27" y="52"/>
                      <a:pt x="42" y="41"/>
                    </a:cubicBezTo>
                    <a:cubicBezTo>
                      <a:pt x="32" y="30"/>
                      <a:pt x="24" y="16"/>
                      <a:pt x="18" y="0"/>
                    </a:cubicBezTo>
                    <a:close/>
                  </a:path>
                </a:pathLst>
              </a:custGeom>
              <a:solidFill>
                <a:srgbClr val="FFC5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64" name="Freeform 33">
                <a:extLst>
                  <a:ext uri="{FF2B5EF4-FFF2-40B4-BE49-F238E27FC236}">
                    <a16:creationId xmlns:a16="http://schemas.microsoft.com/office/drawing/2014/main" id="{14DD6042-8261-4191-8CB0-725B41076A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0213" y="4587875"/>
                <a:ext cx="153988" cy="63500"/>
              </a:xfrm>
              <a:custGeom>
                <a:avLst/>
                <a:gdLst>
                  <a:gd name="T0" fmla="*/ 0 w 49"/>
                  <a:gd name="T1" fmla="*/ 20 h 20"/>
                  <a:gd name="T2" fmla="*/ 49 w 49"/>
                  <a:gd name="T3" fmla="*/ 20 h 20"/>
                  <a:gd name="T4" fmla="*/ 37 w 49"/>
                  <a:gd name="T5" fmla="*/ 1 h 20"/>
                  <a:gd name="T6" fmla="*/ 0 w 49"/>
                  <a:gd name="T7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" h="20">
                    <a:moveTo>
                      <a:pt x="0" y="20"/>
                    </a:moveTo>
                    <a:cubicBezTo>
                      <a:pt x="49" y="20"/>
                      <a:pt x="49" y="20"/>
                      <a:pt x="49" y="20"/>
                    </a:cubicBezTo>
                    <a:cubicBezTo>
                      <a:pt x="49" y="20"/>
                      <a:pt x="43" y="0"/>
                      <a:pt x="37" y="1"/>
                    </a:cubicBezTo>
                    <a:cubicBezTo>
                      <a:pt x="30" y="2"/>
                      <a:pt x="0" y="20"/>
                      <a:pt x="0" y="20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65" name="Freeform 34">
                <a:extLst>
                  <a:ext uri="{FF2B5EF4-FFF2-40B4-BE49-F238E27FC236}">
                    <a16:creationId xmlns:a16="http://schemas.microsoft.com/office/drawing/2014/main" id="{57B3B7DB-B663-4598-8EAA-C468AA3212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1526" y="4591050"/>
                <a:ext cx="146050" cy="60325"/>
              </a:xfrm>
              <a:custGeom>
                <a:avLst/>
                <a:gdLst>
                  <a:gd name="T0" fmla="*/ 46 w 46"/>
                  <a:gd name="T1" fmla="*/ 19 h 19"/>
                  <a:gd name="T2" fmla="*/ 0 w 46"/>
                  <a:gd name="T3" fmla="*/ 19 h 19"/>
                  <a:gd name="T4" fmla="*/ 13 w 46"/>
                  <a:gd name="T5" fmla="*/ 0 h 19"/>
                  <a:gd name="T6" fmla="*/ 46 w 46"/>
                  <a:gd name="T7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19">
                    <a:moveTo>
                      <a:pt x="46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2" y="1"/>
                      <a:pt x="13" y="0"/>
                    </a:cubicBezTo>
                    <a:cubicBezTo>
                      <a:pt x="19" y="0"/>
                      <a:pt x="46" y="19"/>
                      <a:pt x="46" y="19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66" name="Freeform 35">
                <a:extLst>
                  <a:ext uri="{FF2B5EF4-FFF2-40B4-BE49-F238E27FC236}">
                    <a16:creationId xmlns:a16="http://schemas.microsoft.com/office/drawing/2014/main" id="{5D6EDBC3-79DA-4EAE-B503-C9D9B59F90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4351" y="3024188"/>
                <a:ext cx="190500" cy="114300"/>
              </a:xfrm>
              <a:custGeom>
                <a:avLst/>
                <a:gdLst>
                  <a:gd name="T0" fmla="*/ 0 w 120"/>
                  <a:gd name="T1" fmla="*/ 16 h 72"/>
                  <a:gd name="T2" fmla="*/ 24 w 120"/>
                  <a:gd name="T3" fmla="*/ 0 h 72"/>
                  <a:gd name="T4" fmla="*/ 120 w 120"/>
                  <a:gd name="T5" fmla="*/ 22 h 72"/>
                  <a:gd name="T6" fmla="*/ 46 w 120"/>
                  <a:gd name="T7" fmla="*/ 72 h 72"/>
                  <a:gd name="T8" fmla="*/ 0 w 120"/>
                  <a:gd name="T9" fmla="*/ 1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0" h="72">
                    <a:moveTo>
                      <a:pt x="0" y="16"/>
                    </a:moveTo>
                    <a:lnTo>
                      <a:pt x="24" y="0"/>
                    </a:lnTo>
                    <a:lnTo>
                      <a:pt x="120" y="22"/>
                    </a:lnTo>
                    <a:lnTo>
                      <a:pt x="46" y="72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67" name="Freeform 36">
                <a:extLst>
                  <a:ext uri="{FF2B5EF4-FFF2-40B4-BE49-F238E27FC236}">
                    <a16:creationId xmlns:a16="http://schemas.microsoft.com/office/drawing/2014/main" id="{CC494064-0C93-4967-A73A-9D0AA80A22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1351" y="3024188"/>
                <a:ext cx="187325" cy="111125"/>
              </a:xfrm>
              <a:custGeom>
                <a:avLst/>
                <a:gdLst>
                  <a:gd name="T0" fmla="*/ 118 w 118"/>
                  <a:gd name="T1" fmla="*/ 10 h 70"/>
                  <a:gd name="T2" fmla="*/ 94 w 118"/>
                  <a:gd name="T3" fmla="*/ 0 h 70"/>
                  <a:gd name="T4" fmla="*/ 0 w 118"/>
                  <a:gd name="T5" fmla="*/ 30 h 70"/>
                  <a:gd name="T6" fmla="*/ 62 w 118"/>
                  <a:gd name="T7" fmla="*/ 70 h 70"/>
                  <a:gd name="T8" fmla="*/ 118 w 118"/>
                  <a:gd name="T9" fmla="*/ 1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70">
                    <a:moveTo>
                      <a:pt x="118" y="10"/>
                    </a:moveTo>
                    <a:lnTo>
                      <a:pt x="94" y="0"/>
                    </a:lnTo>
                    <a:lnTo>
                      <a:pt x="0" y="30"/>
                    </a:lnTo>
                    <a:lnTo>
                      <a:pt x="62" y="70"/>
                    </a:lnTo>
                    <a:lnTo>
                      <a:pt x="118" y="10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68" name="Freeform 37">
                <a:extLst>
                  <a:ext uri="{FF2B5EF4-FFF2-40B4-BE49-F238E27FC236}">
                    <a16:creationId xmlns:a16="http://schemas.microsoft.com/office/drawing/2014/main" id="{965D3401-948D-4433-832C-49F8808211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9851" y="4205288"/>
                <a:ext cx="554038" cy="127000"/>
              </a:xfrm>
              <a:custGeom>
                <a:avLst/>
                <a:gdLst>
                  <a:gd name="T0" fmla="*/ 14 w 349"/>
                  <a:gd name="T1" fmla="*/ 76 h 80"/>
                  <a:gd name="T2" fmla="*/ 0 w 349"/>
                  <a:gd name="T3" fmla="*/ 24 h 80"/>
                  <a:gd name="T4" fmla="*/ 197 w 349"/>
                  <a:gd name="T5" fmla="*/ 0 h 80"/>
                  <a:gd name="T6" fmla="*/ 349 w 349"/>
                  <a:gd name="T7" fmla="*/ 32 h 80"/>
                  <a:gd name="T8" fmla="*/ 337 w 349"/>
                  <a:gd name="T9" fmla="*/ 80 h 80"/>
                  <a:gd name="T10" fmla="*/ 14 w 349"/>
                  <a:gd name="T11" fmla="*/ 76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9" h="80">
                    <a:moveTo>
                      <a:pt x="14" y="76"/>
                    </a:moveTo>
                    <a:lnTo>
                      <a:pt x="0" y="24"/>
                    </a:lnTo>
                    <a:lnTo>
                      <a:pt x="197" y="0"/>
                    </a:lnTo>
                    <a:lnTo>
                      <a:pt x="349" y="32"/>
                    </a:lnTo>
                    <a:lnTo>
                      <a:pt x="337" y="80"/>
                    </a:lnTo>
                    <a:lnTo>
                      <a:pt x="14" y="76"/>
                    </a:lnTo>
                    <a:close/>
                  </a:path>
                </a:pathLst>
              </a:custGeom>
              <a:solidFill>
                <a:srgbClr val="FFD2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69" name="Freeform 38">
                <a:extLst>
                  <a:ext uri="{FF2B5EF4-FFF2-40B4-BE49-F238E27FC236}">
                    <a16:creationId xmlns:a16="http://schemas.microsoft.com/office/drawing/2014/main" id="{E6239749-F86F-4BCE-95A1-5F26BB1C66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32588" y="4205288"/>
                <a:ext cx="241300" cy="127000"/>
              </a:xfrm>
              <a:custGeom>
                <a:avLst/>
                <a:gdLst>
                  <a:gd name="T0" fmla="*/ 4 w 152"/>
                  <a:gd name="T1" fmla="*/ 76 h 80"/>
                  <a:gd name="T2" fmla="*/ 0 w 152"/>
                  <a:gd name="T3" fmla="*/ 0 h 80"/>
                  <a:gd name="T4" fmla="*/ 152 w 152"/>
                  <a:gd name="T5" fmla="*/ 32 h 80"/>
                  <a:gd name="T6" fmla="*/ 140 w 152"/>
                  <a:gd name="T7" fmla="*/ 80 h 80"/>
                  <a:gd name="T8" fmla="*/ 4 w 152"/>
                  <a:gd name="T9" fmla="*/ 76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" h="80">
                    <a:moveTo>
                      <a:pt x="4" y="76"/>
                    </a:moveTo>
                    <a:lnTo>
                      <a:pt x="0" y="0"/>
                    </a:lnTo>
                    <a:lnTo>
                      <a:pt x="152" y="32"/>
                    </a:lnTo>
                    <a:lnTo>
                      <a:pt x="140" y="80"/>
                    </a:lnTo>
                    <a:lnTo>
                      <a:pt x="4" y="76"/>
                    </a:lnTo>
                    <a:close/>
                  </a:path>
                </a:pathLst>
              </a:custGeom>
              <a:solidFill>
                <a:srgbClr val="FFAA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70" name="Freeform 39">
                <a:extLst>
                  <a:ext uri="{FF2B5EF4-FFF2-40B4-BE49-F238E27FC236}">
                    <a16:creationId xmlns:a16="http://schemas.microsoft.com/office/drawing/2014/main" id="{A30EE0C0-0B08-497C-A4C4-559E025566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75438" y="4230688"/>
                <a:ext cx="38100" cy="79375"/>
              </a:xfrm>
              <a:custGeom>
                <a:avLst/>
                <a:gdLst>
                  <a:gd name="T0" fmla="*/ 20 w 24"/>
                  <a:gd name="T1" fmla="*/ 0 h 50"/>
                  <a:gd name="T2" fmla="*/ 0 w 24"/>
                  <a:gd name="T3" fmla="*/ 0 h 50"/>
                  <a:gd name="T4" fmla="*/ 4 w 24"/>
                  <a:gd name="T5" fmla="*/ 50 h 50"/>
                  <a:gd name="T6" fmla="*/ 24 w 24"/>
                  <a:gd name="T7" fmla="*/ 48 h 50"/>
                  <a:gd name="T8" fmla="*/ 20 w 24"/>
                  <a:gd name="T9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50">
                    <a:moveTo>
                      <a:pt x="20" y="0"/>
                    </a:moveTo>
                    <a:lnTo>
                      <a:pt x="0" y="0"/>
                    </a:lnTo>
                    <a:lnTo>
                      <a:pt x="4" y="50"/>
                    </a:lnTo>
                    <a:lnTo>
                      <a:pt x="24" y="48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FFE3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73" name="Freeform 40">
                <a:extLst>
                  <a:ext uri="{FF2B5EF4-FFF2-40B4-BE49-F238E27FC236}">
                    <a16:creationId xmlns:a16="http://schemas.microsoft.com/office/drawing/2014/main" id="{94606D9B-275B-4E00-97CE-2A07462844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8913" y="4224338"/>
                <a:ext cx="47625" cy="66675"/>
              </a:xfrm>
              <a:custGeom>
                <a:avLst/>
                <a:gdLst>
                  <a:gd name="T0" fmla="*/ 0 w 30"/>
                  <a:gd name="T1" fmla="*/ 2 h 42"/>
                  <a:gd name="T2" fmla="*/ 14 w 30"/>
                  <a:gd name="T3" fmla="*/ 42 h 42"/>
                  <a:gd name="T4" fmla="*/ 26 w 30"/>
                  <a:gd name="T5" fmla="*/ 36 h 42"/>
                  <a:gd name="T6" fmla="*/ 30 w 30"/>
                  <a:gd name="T7" fmla="*/ 0 h 42"/>
                  <a:gd name="T8" fmla="*/ 0 w 30"/>
                  <a:gd name="T9" fmla="*/ 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42">
                    <a:moveTo>
                      <a:pt x="0" y="2"/>
                    </a:moveTo>
                    <a:lnTo>
                      <a:pt x="14" y="42"/>
                    </a:lnTo>
                    <a:lnTo>
                      <a:pt x="26" y="36"/>
                    </a:lnTo>
                    <a:lnTo>
                      <a:pt x="3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8C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74" name="Freeform 41">
                <a:extLst>
                  <a:ext uri="{FF2B5EF4-FFF2-40B4-BE49-F238E27FC236}">
                    <a16:creationId xmlns:a16="http://schemas.microsoft.com/office/drawing/2014/main" id="{A01C3BBF-A1EC-4F56-B6CE-2A6B32B53C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02401" y="4243388"/>
                <a:ext cx="61913" cy="85725"/>
              </a:xfrm>
              <a:custGeom>
                <a:avLst/>
                <a:gdLst>
                  <a:gd name="T0" fmla="*/ 20 w 20"/>
                  <a:gd name="T1" fmla="*/ 27 h 27"/>
                  <a:gd name="T2" fmla="*/ 5 w 20"/>
                  <a:gd name="T3" fmla="*/ 0 h 27"/>
                  <a:gd name="T4" fmla="*/ 0 w 20"/>
                  <a:gd name="T5" fmla="*/ 2 h 27"/>
                  <a:gd name="T6" fmla="*/ 4 w 20"/>
                  <a:gd name="T7" fmla="*/ 27 h 27"/>
                  <a:gd name="T8" fmla="*/ 20 w 20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27">
                    <a:moveTo>
                      <a:pt x="20" y="27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3" y="27"/>
                      <a:pt x="4" y="27"/>
                    </a:cubicBezTo>
                    <a:cubicBezTo>
                      <a:pt x="4" y="27"/>
                      <a:pt x="20" y="27"/>
                      <a:pt x="20" y="27"/>
                    </a:cubicBezTo>
                    <a:close/>
                  </a:path>
                </a:pathLst>
              </a:custGeom>
              <a:solidFill>
                <a:srgbClr val="FF8C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75" name="Freeform 42">
                <a:extLst>
                  <a:ext uri="{FF2B5EF4-FFF2-40B4-BE49-F238E27FC236}">
                    <a16:creationId xmlns:a16="http://schemas.microsoft.com/office/drawing/2014/main" id="{83EFF027-4AC8-4FC7-A0BC-9E0DC550C4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8901" y="4271963"/>
                <a:ext cx="309563" cy="47625"/>
              </a:xfrm>
              <a:custGeom>
                <a:avLst/>
                <a:gdLst>
                  <a:gd name="T0" fmla="*/ 0 w 195"/>
                  <a:gd name="T1" fmla="*/ 20 h 30"/>
                  <a:gd name="T2" fmla="*/ 189 w 195"/>
                  <a:gd name="T3" fmla="*/ 0 h 30"/>
                  <a:gd name="T4" fmla="*/ 195 w 195"/>
                  <a:gd name="T5" fmla="*/ 18 h 30"/>
                  <a:gd name="T6" fmla="*/ 2 w 195"/>
                  <a:gd name="T7" fmla="*/ 30 h 30"/>
                  <a:gd name="T8" fmla="*/ 0 w 195"/>
                  <a:gd name="T9" fmla="*/ 2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5" h="30">
                    <a:moveTo>
                      <a:pt x="0" y="20"/>
                    </a:moveTo>
                    <a:lnTo>
                      <a:pt x="189" y="0"/>
                    </a:lnTo>
                    <a:lnTo>
                      <a:pt x="195" y="18"/>
                    </a:lnTo>
                    <a:lnTo>
                      <a:pt x="2" y="30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FAA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76" name="Freeform 43">
                <a:extLst>
                  <a:ext uri="{FF2B5EF4-FFF2-40B4-BE49-F238E27FC236}">
                    <a16:creationId xmlns:a16="http://schemas.microsoft.com/office/drawing/2014/main" id="{2B421730-0A55-4ED5-A8B3-050DAB272F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9851" y="4287838"/>
                <a:ext cx="554038" cy="92075"/>
              </a:xfrm>
              <a:custGeom>
                <a:avLst/>
                <a:gdLst>
                  <a:gd name="T0" fmla="*/ 14 w 349"/>
                  <a:gd name="T1" fmla="*/ 56 h 58"/>
                  <a:gd name="T2" fmla="*/ 0 w 349"/>
                  <a:gd name="T3" fmla="*/ 16 h 58"/>
                  <a:gd name="T4" fmla="*/ 197 w 349"/>
                  <a:gd name="T5" fmla="*/ 0 h 58"/>
                  <a:gd name="T6" fmla="*/ 349 w 349"/>
                  <a:gd name="T7" fmla="*/ 22 h 58"/>
                  <a:gd name="T8" fmla="*/ 337 w 349"/>
                  <a:gd name="T9" fmla="*/ 58 h 58"/>
                  <a:gd name="T10" fmla="*/ 14 w 349"/>
                  <a:gd name="T11" fmla="*/ 5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9" h="58">
                    <a:moveTo>
                      <a:pt x="14" y="56"/>
                    </a:moveTo>
                    <a:lnTo>
                      <a:pt x="0" y="16"/>
                    </a:lnTo>
                    <a:lnTo>
                      <a:pt x="197" y="0"/>
                    </a:lnTo>
                    <a:lnTo>
                      <a:pt x="349" y="22"/>
                    </a:lnTo>
                    <a:lnTo>
                      <a:pt x="337" y="58"/>
                    </a:lnTo>
                    <a:lnTo>
                      <a:pt x="14" y="56"/>
                    </a:lnTo>
                    <a:close/>
                  </a:path>
                </a:pathLst>
              </a:custGeom>
              <a:solidFill>
                <a:srgbClr val="FFD2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77" name="Freeform 44">
                <a:extLst>
                  <a:ext uri="{FF2B5EF4-FFF2-40B4-BE49-F238E27FC236}">
                    <a16:creationId xmlns:a16="http://schemas.microsoft.com/office/drawing/2014/main" id="{401F840E-BC14-4ECA-95FB-2C5CF59D3B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32588" y="4287838"/>
                <a:ext cx="241300" cy="92075"/>
              </a:xfrm>
              <a:custGeom>
                <a:avLst/>
                <a:gdLst>
                  <a:gd name="T0" fmla="*/ 4 w 152"/>
                  <a:gd name="T1" fmla="*/ 56 h 58"/>
                  <a:gd name="T2" fmla="*/ 0 w 152"/>
                  <a:gd name="T3" fmla="*/ 0 h 58"/>
                  <a:gd name="T4" fmla="*/ 152 w 152"/>
                  <a:gd name="T5" fmla="*/ 22 h 58"/>
                  <a:gd name="T6" fmla="*/ 140 w 152"/>
                  <a:gd name="T7" fmla="*/ 58 h 58"/>
                  <a:gd name="T8" fmla="*/ 4 w 152"/>
                  <a:gd name="T9" fmla="*/ 5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" h="58">
                    <a:moveTo>
                      <a:pt x="4" y="56"/>
                    </a:moveTo>
                    <a:lnTo>
                      <a:pt x="0" y="0"/>
                    </a:lnTo>
                    <a:lnTo>
                      <a:pt x="152" y="22"/>
                    </a:lnTo>
                    <a:lnTo>
                      <a:pt x="140" y="58"/>
                    </a:lnTo>
                    <a:lnTo>
                      <a:pt x="4" y="56"/>
                    </a:lnTo>
                    <a:close/>
                  </a:path>
                </a:pathLst>
              </a:custGeom>
              <a:solidFill>
                <a:srgbClr val="FFAA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78" name="Freeform 45">
                <a:extLst>
                  <a:ext uri="{FF2B5EF4-FFF2-40B4-BE49-F238E27FC236}">
                    <a16:creationId xmlns:a16="http://schemas.microsoft.com/office/drawing/2014/main" id="{06C4AAAB-B9BF-4B38-B3C7-656701FE5A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75438" y="4303713"/>
                <a:ext cx="38100" cy="60325"/>
              </a:xfrm>
              <a:custGeom>
                <a:avLst/>
                <a:gdLst>
                  <a:gd name="T0" fmla="*/ 20 w 24"/>
                  <a:gd name="T1" fmla="*/ 0 h 38"/>
                  <a:gd name="T2" fmla="*/ 0 w 24"/>
                  <a:gd name="T3" fmla="*/ 0 h 38"/>
                  <a:gd name="T4" fmla="*/ 4 w 24"/>
                  <a:gd name="T5" fmla="*/ 38 h 38"/>
                  <a:gd name="T6" fmla="*/ 24 w 24"/>
                  <a:gd name="T7" fmla="*/ 36 h 38"/>
                  <a:gd name="T8" fmla="*/ 20 w 24"/>
                  <a:gd name="T9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38">
                    <a:moveTo>
                      <a:pt x="20" y="0"/>
                    </a:moveTo>
                    <a:lnTo>
                      <a:pt x="0" y="0"/>
                    </a:lnTo>
                    <a:lnTo>
                      <a:pt x="4" y="38"/>
                    </a:lnTo>
                    <a:lnTo>
                      <a:pt x="24" y="36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FFE3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82" name="Freeform 46">
                <a:extLst>
                  <a:ext uri="{FF2B5EF4-FFF2-40B4-BE49-F238E27FC236}">
                    <a16:creationId xmlns:a16="http://schemas.microsoft.com/office/drawing/2014/main" id="{67025F81-973F-4CA5-8D05-5B18F625AC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8913" y="4300538"/>
                <a:ext cx="47625" cy="50800"/>
              </a:xfrm>
              <a:custGeom>
                <a:avLst/>
                <a:gdLst>
                  <a:gd name="T0" fmla="*/ 0 w 30"/>
                  <a:gd name="T1" fmla="*/ 2 h 32"/>
                  <a:gd name="T2" fmla="*/ 14 w 30"/>
                  <a:gd name="T3" fmla="*/ 32 h 32"/>
                  <a:gd name="T4" fmla="*/ 26 w 30"/>
                  <a:gd name="T5" fmla="*/ 28 h 32"/>
                  <a:gd name="T6" fmla="*/ 30 w 30"/>
                  <a:gd name="T7" fmla="*/ 0 h 32"/>
                  <a:gd name="T8" fmla="*/ 0 w 30"/>
                  <a:gd name="T9" fmla="*/ 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32">
                    <a:moveTo>
                      <a:pt x="0" y="2"/>
                    </a:moveTo>
                    <a:lnTo>
                      <a:pt x="14" y="32"/>
                    </a:lnTo>
                    <a:lnTo>
                      <a:pt x="26" y="28"/>
                    </a:lnTo>
                    <a:lnTo>
                      <a:pt x="3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8C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83" name="Freeform 47">
                <a:extLst>
                  <a:ext uri="{FF2B5EF4-FFF2-40B4-BE49-F238E27FC236}">
                    <a16:creationId xmlns:a16="http://schemas.microsoft.com/office/drawing/2014/main" id="{D7AC3043-AAFF-4311-96F5-194C23F3AB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02401" y="4316413"/>
                <a:ext cx="61913" cy="60325"/>
              </a:xfrm>
              <a:custGeom>
                <a:avLst/>
                <a:gdLst>
                  <a:gd name="T0" fmla="*/ 20 w 20"/>
                  <a:gd name="T1" fmla="*/ 19 h 19"/>
                  <a:gd name="T2" fmla="*/ 5 w 20"/>
                  <a:gd name="T3" fmla="*/ 0 h 19"/>
                  <a:gd name="T4" fmla="*/ 0 w 20"/>
                  <a:gd name="T5" fmla="*/ 1 h 19"/>
                  <a:gd name="T6" fmla="*/ 4 w 20"/>
                  <a:gd name="T7" fmla="*/ 19 h 19"/>
                  <a:gd name="T8" fmla="*/ 20 w 20"/>
                  <a:gd name="T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19">
                    <a:moveTo>
                      <a:pt x="20" y="19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3" y="19"/>
                      <a:pt x="4" y="19"/>
                    </a:cubicBezTo>
                    <a:cubicBezTo>
                      <a:pt x="4" y="19"/>
                      <a:pt x="20" y="19"/>
                      <a:pt x="20" y="19"/>
                    </a:cubicBezTo>
                    <a:close/>
                  </a:path>
                </a:pathLst>
              </a:custGeom>
              <a:solidFill>
                <a:srgbClr val="FF8C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84" name="Freeform 48">
                <a:extLst>
                  <a:ext uri="{FF2B5EF4-FFF2-40B4-BE49-F238E27FC236}">
                    <a16:creationId xmlns:a16="http://schemas.microsoft.com/office/drawing/2014/main" id="{C7C6D5BA-EA01-4E58-9A7D-FD3B918A48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8901" y="4335463"/>
                <a:ext cx="309563" cy="47625"/>
              </a:xfrm>
              <a:custGeom>
                <a:avLst/>
                <a:gdLst>
                  <a:gd name="T0" fmla="*/ 0 w 195"/>
                  <a:gd name="T1" fmla="*/ 20 h 30"/>
                  <a:gd name="T2" fmla="*/ 189 w 195"/>
                  <a:gd name="T3" fmla="*/ 0 h 30"/>
                  <a:gd name="T4" fmla="*/ 195 w 195"/>
                  <a:gd name="T5" fmla="*/ 18 h 30"/>
                  <a:gd name="T6" fmla="*/ 2 w 195"/>
                  <a:gd name="T7" fmla="*/ 30 h 30"/>
                  <a:gd name="T8" fmla="*/ 0 w 195"/>
                  <a:gd name="T9" fmla="*/ 2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5" h="30">
                    <a:moveTo>
                      <a:pt x="0" y="20"/>
                    </a:moveTo>
                    <a:lnTo>
                      <a:pt x="189" y="0"/>
                    </a:lnTo>
                    <a:lnTo>
                      <a:pt x="195" y="18"/>
                    </a:lnTo>
                    <a:lnTo>
                      <a:pt x="2" y="30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FAA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85" name="Freeform 49">
                <a:extLst>
                  <a:ext uri="{FF2B5EF4-FFF2-40B4-BE49-F238E27FC236}">
                    <a16:creationId xmlns:a16="http://schemas.microsoft.com/office/drawing/2014/main" id="{52FCA291-D421-4A8D-82D1-851B8A931E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9851" y="4354513"/>
                <a:ext cx="554038" cy="71438"/>
              </a:xfrm>
              <a:custGeom>
                <a:avLst/>
                <a:gdLst>
                  <a:gd name="T0" fmla="*/ 14 w 349"/>
                  <a:gd name="T1" fmla="*/ 43 h 45"/>
                  <a:gd name="T2" fmla="*/ 0 w 349"/>
                  <a:gd name="T3" fmla="*/ 12 h 45"/>
                  <a:gd name="T4" fmla="*/ 197 w 349"/>
                  <a:gd name="T5" fmla="*/ 0 h 45"/>
                  <a:gd name="T6" fmla="*/ 349 w 349"/>
                  <a:gd name="T7" fmla="*/ 18 h 45"/>
                  <a:gd name="T8" fmla="*/ 337 w 349"/>
                  <a:gd name="T9" fmla="*/ 45 h 45"/>
                  <a:gd name="T10" fmla="*/ 14 w 349"/>
                  <a:gd name="T11" fmla="*/ 43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9" h="45">
                    <a:moveTo>
                      <a:pt x="14" y="43"/>
                    </a:moveTo>
                    <a:lnTo>
                      <a:pt x="0" y="12"/>
                    </a:lnTo>
                    <a:lnTo>
                      <a:pt x="197" y="0"/>
                    </a:lnTo>
                    <a:lnTo>
                      <a:pt x="349" y="18"/>
                    </a:lnTo>
                    <a:lnTo>
                      <a:pt x="337" y="45"/>
                    </a:lnTo>
                    <a:lnTo>
                      <a:pt x="14" y="43"/>
                    </a:lnTo>
                    <a:close/>
                  </a:path>
                </a:pathLst>
              </a:custGeom>
              <a:solidFill>
                <a:srgbClr val="FFD2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86" name="Freeform 50">
                <a:extLst>
                  <a:ext uri="{FF2B5EF4-FFF2-40B4-BE49-F238E27FC236}">
                    <a16:creationId xmlns:a16="http://schemas.microsoft.com/office/drawing/2014/main" id="{D5C4EC44-75E1-4C9F-9E8F-74323EB70B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32588" y="4354513"/>
                <a:ext cx="241300" cy="71438"/>
              </a:xfrm>
              <a:custGeom>
                <a:avLst/>
                <a:gdLst>
                  <a:gd name="T0" fmla="*/ 4 w 152"/>
                  <a:gd name="T1" fmla="*/ 43 h 45"/>
                  <a:gd name="T2" fmla="*/ 0 w 152"/>
                  <a:gd name="T3" fmla="*/ 0 h 45"/>
                  <a:gd name="T4" fmla="*/ 152 w 152"/>
                  <a:gd name="T5" fmla="*/ 18 h 45"/>
                  <a:gd name="T6" fmla="*/ 140 w 152"/>
                  <a:gd name="T7" fmla="*/ 45 h 45"/>
                  <a:gd name="T8" fmla="*/ 4 w 152"/>
                  <a:gd name="T9" fmla="*/ 43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2" h="45">
                    <a:moveTo>
                      <a:pt x="4" y="43"/>
                    </a:moveTo>
                    <a:lnTo>
                      <a:pt x="0" y="0"/>
                    </a:lnTo>
                    <a:lnTo>
                      <a:pt x="152" y="18"/>
                    </a:lnTo>
                    <a:lnTo>
                      <a:pt x="140" y="45"/>
                    </a:lnTo>
                    <a:lnTo>
                      <a:pt x="4" y="43"/>
                    </a:lnTo>
                    <a:close/>
                  </a:path>
                </a:pathLst>
              </a:custGeom>
              <a:solidFill>
                <a:srgbClr val="FFAA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87" name="Freeform 51">
                <a:extLst>
                  <a:ext uri="{FF2B5EF4-FFF2-40B4-BE49-F238E27FC236}">
                    <a16:creationId xmlns:a16="http://schemas.microsoft.com/office/drawing/2014/main" id="{FBC1A15F-8718-4001-9731-5955C960C1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75438" y="4367213"/>
                <a:ext cx="38100" cy="47625"/>
              </a:xfrm>
              <a:custGeom>
                <a:avLst/>
                <a:gdLst>
                  <a:gd name="T0" fmla="*/ 20 w 24"/>
                  <a:gd name="T1" fmla="*/ 0 h 30"/>
                  <a:gd name="T2" fmla="*/ 0 w 24"/>
                  <a:gd name="T3" fmla="*/ 0 h 30"/>
                  <a:gd name="T4" fmla="*/ 4 w 24"/>
                  <a:gd name="T5" fmla="*/ 30 h 30"/>
                  <a:gd name="T6" fmla="*/ 24 w 24"/>
                  <a:gd name="T7" fmla="*/ 28 h 30"/>
                  <a:gd name="T8" fmla="*/ 20 w 24"/>
                  <a:gd name="T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30">
                    <a:moveTo>
                      <a:pt x="20" y="0"/>
                    </a:moveTo>
                    <a:lnTo>
                      <a:pt x="0" y="0"/>
                    </a:lnTo>
                    <a:lnTo>
                      <a:pt x="4" y="30"/>
                    </a:lnTo>
                    <a:lnTo>
                      <a:pt x="24" y="28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FFE3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88" name="Freeform 52">
                <a:extLst>
                  <a:ext uri="{FF2B5EF4-FFF2-40B4-BE49-F238E27FC236}">
                    <a16:creationId xmlns:a16="http://schemas.microsoft.com/office/drawing/2014/main" id="{596C4537-4755-43D9-98ED-D84E760EFF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8913" y="4364038"/>
                <a:ext cx="47625" cy="38100"/>
              </a:xfrm>
              <a:custGeom>
                <a:avLst/>
                <a:gdLst>
                  <a:gd name="T0" fmla="*/ 0 w 30"/>
                  <a:gd name="T1" fmla="*/ 2 h 24"/>
                  <a:gd name="T2" fmla="*/ 14 w 30"/>
                  <a:gd name="T3" fmla="*/ 24 h 24"/>
                  <a:gd name="T4" fmla="*/ 26 w 30"/>
                  <a:gd name="T5" fmla="*/ 22 h 24"/>
                  <a:gd name="T6" fmla="*/ 30 w 30"/>
                  <a:gd name="T7" fmla="*/ 0 h 24"/>
                  <a:gd name="T8" fmla="*/ 0 w 30"/>
                  <a:gd name="T9" fmla="*/ 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24">
                    <a:moveTo>
                      <a:pt x="0" y="2"/>
                    </a:moveTo>
                    <a:lnTo>
                      <a:pt x="14" y="24"/>
                    </a:lnTo>
                    <a:lnTo>
                      <a:pt x="26" y="22"/>
                    </a:lnTo>
                    <a:lnTo>
                      <a:pt x="3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8C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89" name="Freeform 53">
                <a:extLst>
                  <a:ext uri="{FF2B5EF4-FFF2-40B4-BE49-F238E27FC236}">
                    <a16:creationId xmlns:a16="http://schemas.microsoft.com/office/drawing/2014/main" id="{2F2BE8DF-2E9D-496E-AFF7-45D01C7387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02401" y="4376738"/>
                <a:ext cx="61913" cy="46038"/>
              </a:xfrm>
              <a:custGeom>
                <a:avLst/>
                <a:gdLst>
                  <a:gd name="T0" fmla="*/ 20 w 20"/>
                  <a:gd name="T1" fmla="*/ 15 h 15"/>
                  <a:gd name="T2" fmla="*/ 5 w 20"/>
                  <a:gd name="T3" fmla="*/ 0 h 15"/>
                  <a:gd name="T4" fmla="*/ 0 w 20"/>
                  <a:gd name="T5" fmla="*/ 1 h 15"/>
                  <a:gd name="T6" fmla="*/ 4 w 20"/>
                  <a:gd name="T7" fmla="*/ 15 h 15"/>
                  <a:gd name="T8" fmla="*/ 20 w 20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15">
                    <a:moveTo>
                      <a:pt x="20" y="15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3" y="15"/>
                      <a:pt x="4" y="15"/>
                    </a:cubicBezTo>
                    <a:cubicBezTo>
                      <a:pt x="4" y="15"/>
                      <a:pt x="20" y="15"/>
                      <a:pt x="20" y="15"/>
                    </a:cubicBezTo>
                    <a:close/>
                  </a:path>
                </a:pathLst>
              </a:custGeom>
              <a:solidFill>
                <a:srgbClr val="FF8C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0" name="Freeform 54">
                <a:extLst>
                  <a:ext uri="{FF2B5EF4-FFF2-40B4-BE49-F238E27FC236}">
                    <a16:creationId xmlns:a16="http://schemas.microsoft.com/office/drawing/2014/main" id="{29A09B68-A40C-487E-BE0E-C87B5DF15C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0213" y="4173538"/>
                <a:ext cx="295275" cy="261938"/>
              </a:xfrm>
              <a:custGeom>
                <a:avLst/>
                <a:gdLst>
                  <a:gd name="T0" fmla="*/ 128 w 186"/>
                  <a:gd name="T1" fmla="*/ 26 h 165"/>
                  <a:gd name="T2" fmla="*/ 0 w 186"/>
                  <a:gd name="T3" fmla="*/ 0 h 165"/>
                  <a:gd name="T4" fmla="*/ 64 w 186"/>
                  <a:gd name="T5" fmla="*/ 165 h 165"/>
                  <a:gd name="T6" fmla="*/ 186 w 186"/>
                  <a:gd name="T7" fmla="*/ 165 h 165"/>
                  <a:gd name="T8" fmla="*/ 128 w 186"/>
                  <a:gd name="T9" fmla="*/ 26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165">
                    <a:moveTo>
                      <a:pt x="128" y="26"/>
                    </a:moveTo>
                    <a:lnTo>
                      <a:pt x="0" y="0"/>
                    </a:lnTo>
                    <a:lnTo>
                      <a:pt x="64" y="165"/>
                    </a:lnTo>
                    <a:lnTo>
                      <a:pt x="186" y="165"/>
                    </a:lnTo>
                    <a:lnTo>
                      <a:pt x="128" y="26"/>
                    </a:lnTo>
                    <a:close/>
                  </a:path>
                </a:pathLst>
              </a:custGeom>
              <a:solidFill>
                <a:srgbClr val="FFB4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1" name="Freeform 55">
                <a:extLst>
                  <a:ext uri="{FF2B5EF4-FFF2-40B4-BE49-F238E27FC236}">
                    <a16:creationId xmlns:a16="http://schemas.microsoft.com/office/drawing/2014/main" id="{0EBB0092-71B0-44D7-BE99-7C92BFFE3E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0213" y="4173538"/>
                <a:ext cx="206375" cy="261938"/>
              </a:xfrm>
              <a:custGeom>
                <a:avLst/>
                <a:gdLst>
                  <a:gd name="T0" fmla="*/ 12 w 130"/>
                  <a:gd name="T1" fmla="*/ 10 h 165"/>
                  <a:gd name="T2" fmla="*/ 130 w 130"/>
                  <a:gd name="T3" fmla="*/ 30 h 165"/>
                  <a:gd name="T4" fmla="*/ 128 w 130"/>
                  <a:gd name="T5" fmla="*/ 26 h 165"/>
                  <a:gd name="T6" fmla="*/ 0 w 130"/>
                  <a:gd name="T7" fmla="*/ 0 h 165"/>
                  <a:gd name="T8" fmla="*/ 64 w 130"/>
                  <a:gd name="T9" fmla="*/ 165 h 165"/>
                  <a:gd name="T10" fmla="*/ 66 w 130"/>
                  <a:gd name="T11" fmla="*/ 165 h 165"/>
                  <a:gd name="T12" fmla="*/ 12 w 130"/>
                  <a:gd name="T13" fmla="*/ 1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0" h="165">
                    <a:moveTo>
                      <a:pt x="12" y="10"/>
                    </a:moveTo>
                    <a:lnTo>
                      <a:pt x="130" y="30"/>
                    </a:lnTo>
                    <a:lnTo>
                      <a:pt x="128" y="26"/>
                    </a:lnTo>
                    <a:lnTo>
                      <a:pt x="0" y="0"/>
                    </a:lnTo>
                    <a:lnTo>
                      <a:pt x="64" y="165"/>
                    </a:lnTo>
                    <a:lnTo>
                      <a:pt x="66" y="165"/>
                    </a:lnTo>
                    <a:lnTo>
                      <a:pt x="12" y="10"/>
                    </a:lnTo>
                    <a:close/>
                  </a:path>
                </a:pathLst>
              </a:custGeom>
              <a:solidFill>
                <a:srgbClr val="FFAA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2" name="Freeform 56">
                <a:extLst>
                  <a:ext uri="{FF2B5EF4-FFF2-40B4-BE49-F238E27FC236}">
                    <a16:creationId xmlns:a16="http://schemas.microsoft.com/office/drawing/2014/main" id="{345BB8EC-D986-40F5-8795-F36874502B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54813" y="4173538"/>
                <a:ext cx="123825" cy="261938"/>
              </a:xfrm>
              <a:custGeom>
                <a:avLst/>
                <a:gdLst>
                  <a:gd name="T0" fmla="*/ 0 w 78"/>
                  <a:gd name="T1" fmla="*/ 12 h 165"/>
                  <a:gd name="T2" fmla="*/ 44 w 78"/>
                  <a:gd name="T3" fmla="*/ 165 h 165"/>
                  <a:gd name="T4" fmla="*/ 78 w 78"/>
                  <a:gd name="T5" fmla="*/ 159 h 165"/>
                  <a:gd name="T6" fmla="*/ 16 w 78"/>
                  <a:gd name="T7" fmla="*/ 0 h 165"/>
                  <a:gd name="T8" fmla="*/ 0 w 78"/>
                  <a:gd name="T9" fmla="*/ 12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" h="165">
                    <a:moveTo>
                      <a:pt x="0" y="12"/>
                    </a:moveTo>
                    <a:lnTo>
                      <a:pt x="44" y="165"/>
                    </a:lnTo>
                    <a:lnTo>
                      <a:pt x="78" y="159"/>
                    </a:lnTo>
                    <a:lnTo>
                      <a:pt x="16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D2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3" name="Freeform 57">
                <a:extLst>
                  <a:ext uri="{FF2B5EF4-FFF2-40B4-BE49-F238E27FC236}">
                    <a16:creationId xmlns:a16="http://schemas.microsoft.com/office/drawing/2014/main" id="{6C1F8940-C89B-4E4F-9684-2158F74DCD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57988" y="4211638"/>
                <a:ext cx="120650" cy="223838"/>
              </a:xfrm>
              <a:custGeom>
                <a:avLst/>
                <a:gdLst>
                  <a:gd name="T0" fmla="*/ 0 w 76"/>
                  <a:gd name="T1" fmla="*/ 0 h 141"/>
                  <a:gd name="T2" fmla="*/ 42 w 76"/>
                  <a:gd name="T3" fmla="*/ 141 h 141"/>
                  <a:gd name="T4" fmla="*/ 76 w 76"/>
                  <a:gd name="T5" fmla="*/ 135 h 141"/>
                  <a:gd name="T6" fmla="*/ 40 w 76"/>
                  <a:gd name="T7" fmla="*/ 40 h 141"/>
                  <a:gd name="T8" fmla="*/ 0 w 76"/>
                  <a:gd name="T9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141">
                    <a:moveTo>
                      <a:pt x="0" y="0"/>
                    </a:moveTo>
                    <a:lnTo>
                      <a:pt x="42" y="141"/>
                    </a:lnTo>
                    <a:lnTo>
                      <a:pt x="76" y="135"/>
                    </a:lnTo>
                    <a:lnTo>
                      <a:pt x="40" y="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2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4" name="Rectangle 58">
                <a:extLst>
                  <a:ext uri="{FF2B5EF4-FFF2-40B4-BE49-F238E27FC236}">
                    <a16:creationId xmlns:a16="http://schemas.microsoft.com/office/drawing/2014/main" id="{B5EB8880-81DE-45C7-9FCC-D086BF82DB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81788" y="4597400"/>
                <a:ext cx="288925" cy="9525"/>
              </a:xfrm>
              <a:prstGeom prst="rect">
                <a:avLst/>
              </a:prstGeom>
              <a:solidFill>
                <a:srgbClr val="97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7" name="Rectangle 59">
                <a:extLst>
                  <a:ext uri="{FF2B5EF4-FFF2-40B4-BE49-F238E27FC236}">
                    <a16:creationId xmlns:a16="http://schemas.microsoft.com/office/drawing/2014/main" id="{563C8AB6-CCF8-4DC6-8AF1-C8E12CEC0A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9201" y="4597400"/>
                <a:ext cx="284163" cy="9525"/>
              </a:xfrm>
              <a:prstGeom prst="rect">
                <a:avLst/>
              </a:prstGeom>
              <a:solidFill>
                <a:srgbClr val="97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99" name="Freeform 60">
                <a:extLst>
                  <a:ext uri="{FF2B5EF4-FFF2-40B4-BE49-F238E27FC236}">
                    <a16:creationId xmlns:a16="http://schemas.microsoft.com/office/drawing/2014/main" id="{B72768B5-C976-456A-BFAA-F051BA0499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94488" y="4505325"/>
                <a:ext cx="31750" cy="79375"/>
              </a:xfrm>
              <a:custGeom>
                <a:avLst/>
                <a:gdLst>
                  <a:gd name="T0" fmla="*/ 6 w 20"/>
                  <a:gd name="T1" fmla="*/ 46 h 50"/>
                  <a:gd name="T2" fmla="*/ 0 w 20"/>
                  <a:gd name="T3" fmla="*/ 0 h 50"/>
                  <a:gd name="T4" fmla="*/ 20 w 20"/>
                  <a:gd name="T5" fmla="*/ 2 h 50"/>
                  <a:gd name="T6" fmla="*/ 18 w 20"/>
                  <a:gd name="T7" fmla="*/ 50 h 50"/>
                  <a:gd name="T8" fmla="*/ 6 w 20"/>
                  <a:gd name="T9" fmla="*/ 4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50">
                    <a:moveTo>
                      <a:pt x="6" y="46"/>
                    </a:moveTo>
                    <a:lnTo>
                      <a:pt x="0" y="0"/>
                    </a:lnTo>
                    <a:lnTo>
                      <a:pt x="20" y="2"/>
                    </a:lnTo>
                    <a:lnTo>
                      <a:pt x="18" y="50"/>
                    </a:lnTo>
                    <a:lnTo>
                      <a:pt x="6" y="46"/>
                    </a:lnTo>
                    <a:close/>
                  </a:path>
                </a:pathLst>
              </a:custGeom>
              <a:solidFill>
                <a:srgbClr val="74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0" name="Freeform 61">
                <a:extLst>
                  <a:ext uri="{FF2B5EF4-FFF2-40B4-BE49-F238E27FC236}">
                    <a16:creationId xmlns:a16="http://schemas.microsoft.com/office/drawing/2014/main" id="{26E6F8CB-47BC-4CD3-804C-F15A9D0963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8013" y="4505325"/>
                <a:ext cx="28575" cy="79375"/>
              </a:xfrm>
              <a:custGeom>
                <a:avLst/>
                <a:gdLst>
                  <a:gd name="T0" fmla="*/ 4 w 18"/>
                  <a:gd name="T1" fmla="*/ 46 h 50"/>
                  <a:gd name="T2" fmla="*/ 0 w 18"/>
                  <a:gd name="T3" fmla="*/ 0 h 50"/>
                  <a:gd name="T4" fmla="*/ 18 w 18"/>
                  <a:gd name="T5" fmla="*/ 2 h 50"/>
                  <a:gd name="T6" fmla="*/ 16 w 18"/>
                  <a:gd name="T7" fmla="*/ 50 h 50"/>
                  <a:gd name="T8" fmla="*/ 4 w 18"/>
                  <a:gd name="T9" fmla="*/ 4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50">
                    <a:moveTo>
                      <a:pt x="4" y="46"/>
                    </a:moveTo>
                    <a:lnTo>
                      <a:pt x="0" y="0"/>
                    </a:lnTo>
                    <a:lnTo>
                      <a:pt x="18" y="2"/>
                    </a:lnTo>
                    <a:lnTo>
                      <a:pt x="16" y="50"/>
                    </a:lnTo>
                    <a:lnTo>
                      <a:pt x="4" y="46"/>
                    </a:lnTo>
                    <a:close/>
                  </a:path>
                </a:pathLst>
              </a:custGeom>
              <a:solidFill>
                <a:srgbClr val="74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1" name="Freeform 62">
                <a:extLst>
                  <a:ext uri="{FF2B5EF4-FFF2-40B4-BE49-F238E27FC236}">
                    <a16:creationId xmlns:a16="http://schemas.microsoft.com/office/drawing/2014/main" id="{D29570A0-4C9E-4A4C-B506-D0810F4F1F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7013" y="4505325"/>
                <a:ext cx="28575" cy="79375"/>
              </a:xfrm>
              <a:custGeom>
                <a:avLst/>
                <a:gdLst>
                  <a:gd name="T0" fmla="*/ 6 w 18"/>
                  <a:gd name="T1" fmla="*/ 46 h 50"/>
                  <a:gd name="T2" fmla="*/ 0 w 18"/>
                  <a:gd name="T3" fmla="*/ 0 h 50"/>
                  <a:gd name="T4" fmla="*/ 18 w 18"/>
                  <a:gd name="T5" fmla="*/ 2 h 50"/>
                  <a:gd name="T6" fmla="*/ 16 w 18"/>
                  <a:gd name="T7" fmla="*/ 50 h 50"/>
                  <a:gd name="T8" fmla="*/ 6 w 18"/>
                  <a:gd name="T9" fmla="*/ 4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50">
                    <a:moveTo>
                      <a:pt x="6" y="46"/>
                    </a:moveTo>
                    <a:lnTo>
                      <a:pt x="0" y="0"/>
                    </a:lnTo>
                    <a:lnTo>
                      <a:pt x="18" y="2"/>
                    </a:lnTo>
                    <a:lnTo>
                      <a:pt x="16" y="50"/>
                    </a:lnTo>
                    <a:lnTo>
                      <a:pt x="6" y="46"/>
                    </a:lnTo>
                    <a:close/>
                  </a:path>
                </a:pathLst>
              </a:custGeom>
              <a:solidFill>
                <a:srgbClr val="74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2" name="Freeform 63">
                <a:extLst>
                  <a:ext uri="{FF2B5EF4-FFF2-40B4-BE49-F238E27FC236}">
                    <a16:creationId xmlns:a16="http://schemas.microsoft.com/office/drawing/2014/main" id="{296B965D-F9E8-4C7E-99ED-1C08289BF8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4751" y="4505325"/>
                <a:ext cx="31750" cy="79375"/>
              </a:xfrm>
              <a:custGeom>
                <a:avLst/>
                <a:gdLst>
                  <a:gd name="T0" fmla="*/ 6 w 20"/>
                  <a:gd name="T1" fmla="*/ 46 h 50"/>
                  <a:gd name="T2" fmla="*/ 0 w 20"/>
                  <a:gd name="T3" fmla="*/ 0 h 50"/>
                  <a:gd name="T4" fmla="*/ 20 w 20"/>
                  <a:gd name="T5" fmla="*/ 2 h 50"/>
                  <a:gd name="T6" fmla="*/ 18 w 20"/>
                  <a:gd name="T7" fmla="*/ 50 h 50"/>
                  <a:gd name="T8" fmla="*/ 6 w 20"/>
                  <a:gd name="T9" fmla="*/ 4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50">
                    <a:moveTo>
                      <a:pt x="6" y="46"/>
                    </a:moveTo>
                    <a:lnTo>
                      <a:pt x="0" y="0"/>
                    </a:lnTo>
                    <a:lnTo>
                      <a:pt x="20" y="2"/>
                    </a:lnTo>
                    <a:lnTo>
                      <a:pt x="18" y="50"/>
                    </a:lnTo>
                    <a:lnTo>
                      <a:pt x="6" y="46"/>
                    </a:lnTo>
                    <a:close/>
                  </a:path>
                </a:pathLst>
              </a:custGeom>
              <a:solidFill>
                <a:srgbClr val="74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3" name="Freeform 64">
                <a:extLst>
                  <a:ext uri="{FF2B5EF4-FFF2-40B4-BE49-F238E27FC236}">
                    <a16:creationId xmlns:a16="http://schemas.microsoft.com/office/drawing/2014/main" id="{C4711F1D-DCBF-467F-A63E-7C583D6B66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6026" y="3944938"/>
                <a:ext cx="82550" cy="487363"/>
              </a:xfrm>
              <a:custGeom>
                <a:avLst/>
                <a:gdLst>
                  <a:gd name="T0" fmla="*/ 8 w 52"/>
                  <a:gd name="T1" fmla="*/ 0 h 307"/>
                  <a:gd name="T2" fmla="*/ 0 w 52"/>
                  <a:gd name="T3" fmla="*/ 0 h 307"/>
                  <a:gd name="T4" fmla="*/ 44 w 52"/>
                  <a:gd name="T5" fmla="*/ 307 h 307"/>
                  <a:gd name="T6" fmla="*/ 52 w 52"/>
                  <a:gd name="T7" fmla="*/ 307 h 307"/>
                  <a:gd name="T8" fmla="*/ 8 w 52"/>
                  <a:gd name="T9" fmla="*/ 0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307">
                    <a:moveTo>
                      <a:pt x="8" y="0"/>
                    </a:moveTo>
                    <a:lnTo>
                      <a:pt x="0" y="0"/>
                    </a:lnTo>
                    <a:lnTo>
                      <a:pt x="44" y="307"/>
                    </a:lnTo>
                    <a:lnTo>
                      <a:pt x="52" y="307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B7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4" name="Oval 65">
                <a:extLst>
                  <a:ext uri="{FF2B5EF4-FFF2-40B4-BE49-F238E27FC236}">
                    <a16:creationId xmlns:a16="http://schemas.microsoft.com/office/drawing/2014/main" id="{05F51BC5-AC95-4655-8512-053644F073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48438" y="4552950"/>
                <a:ext cx="92075" cy="98425"/>
              </a:xfrm>
              <a:prstGeom prst="ellipse">
                <a:avLst/>
              </a:prstGeom>
              <a:solidFill>
                <a:srgbClr val="97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6" name="Oval 66">
                <a:extLst>
                  <a:ext uri="{FF2B5EF4-FFF2-40B4-BE49-F238E27FC236}">
                    <a16:creationId xmlns:a16="http://schemas.microsoft.com/office/drawing/2014/main" id="{F7C43167-9DD9-4409-B9A5-288866612F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26263" y="4552950"/>
                <a:ext cx="88900" cy="98425"/>
              </a:xfrm>
              <a:prstGeom prst="ellipse">
                <a:avLst/>
              </a:prstGeom>
              <a:solidFill>
                <a:srgbClr val="97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07" name="Rectangle 67">
                <a:extLst>
                  <a:ext uri="{FF2B5EF4-FFF2-40B4-BE49-F238E27FC236}">
                    <a16:creationId xmlns:a16="http://schemas.microsoft.com/office/drawing/2014/main" id="{74484042-716E-4E8B-AEAE-D37067990A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1101" y="4489450"/>
                <a:ext cx="804863" cy="47625"/>
              </a:xfrm>
              <a:prstGeom prst="rect">
                <a:avLst/>
              </a:prstGeom>
              <a:solidFill>
                <a:srgbClr val="A9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10" name="Freeform 68">
                <a:extLst>
                  <a:ext uri="{FF2B5EF4-FFF2-40B4-BE49-F238E27FC236}">
                    <a16:creationId xmlns:a16="http://schemas.microsoft.com/office/drawing/2014/main" id="{4D3E1267-09A4-46D7-B5B0-9669B5E87B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4151" y="4421188"/>
                <a:ext cx="560388" cy="100013"/>
              </a:xfrm>
              <a:custGeom>
                <a:avLst/>
                <a:gdLst>
                  <a:gd name="T0" fmla="*/ 11 w 353"/>
                  <a:gd name="T1" fmla="*/ 63 h 63"/>
                  <a:gd name="T2" fmla="*/ 353 w 353"/>
                  <a:gd name="T3" fmla="*/ 63 h 63"/>
                  <a:gd name="T4" fmla="*/ 353 w 353"/>
                  <a:gd name="T5" fmla="*/ 0 h 63"/>
                  <a:gd name="T6" fmla="*/ 0 w 353"/>
                  <a:gd name="T7" fmla="*/ 0 h 63"/>
                  <a:gd name="T8" fmla="*/ 11 w 353"/>
                  <a:gd name="T9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3" h="63">
                    <a:moveTo>
                      <a:pt x="11" y="63"/>
                    </a:moveTo>
                    <a:lnTo>
                      <a:pt x="353" y="63"/>
                    </a:lnTo>
                    <a:lnTo>
                      <a:pt x="353" y="0"/>
                    </a:lnTo>
                    <a:lnTo>
                      <a:pt x="0" y="0"/>
                    </a:lnTo>
                    <a:lnTo>
                      <a:pt x="11" y="63"/>
                    </a:lnTo>
                    <a:close/>
                  </a:path>
                </a:pathLst>
              </a:custGeom>
              <a:solidFill>
                <a:srgbClr val="97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11" name="Freeform 69">
                <a:extLst>
                  <a:ext uri="{FF2B5EF4-FFF2-40B4-BE49-F238E27FC236}">
                    <a16:creationId xmlns:a16="http://schemas.microsoft.com/office/drawing/2014/main" id="{C81ED41D-27B8-4BF7-B5F1-B889A5321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13476" y="4421188"/>
                <a:ext cx="563563" cy="100013"/>
              </a:xfrm>
              <a:custGeom>
                <a:avLst/>
                <a:gdLst>
                  <a:gd name="T0" fmla="*/ 14 w 355"/>
                  <a:gd name="T1" fmla="*/ 63 h 63"/>
                  <a:gd name="T2" fmla="*/ 355 w 355"/>
                  <a:gd name="T3" fmla="*/ 63 h 63"/>
                  <a:gd name="T4" fmla="*/ 353 w 355"/>
                  <a:gd name="T5" fmla="*/ 0 h 63"/>
                  <a:gd name="T6" fmla="*/ 0 w 355"/>
                  <a:gd name="T7" fmla="*/ 0 h 63"/>
                  <a:gd name="T8" fmla="*/ 14 w 355"/>
                  <a:gd name="T9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5" h="63">
                    <a:moveTo>
                      <a:pt x="14" y="63"/>
                    </a:moveTo>
                    <a:lnTo>
                      <a:pt x="355" y="63"/>
                    </a:lnTo>
                    <a:lnTo>
                      <a:pt x="353" y="0"/>
                    </a:lnTo>
                    <a:lnTo>
                      <a:pt x="0" y="0"/>
                    </a:lnTo>
                    <a:lnTo>
                      <a:pt x="14" y="63"/>
                    </a:lnTo>
                    <a:close/>
                  </a:path>
                </a:pathLst>
              </a:custGeom>
              <a:solidFill>
                <a:srgbClr val="B7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12" name="Oval 70">
                <a:extLst>
                  <a:ext uri="{FF2B5EF4-FFF2-40B4-BE49-F238E27FC236}">
                    <a16:creationId xmlns:a16="http://schemas.microsoft.com/office/drawing/2014/main" id="{FFFEE77F-5621-46B9-AA20-B3C8919F05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5701" y="4552950"/>
                <a:ext cx="88900" cy="98425"/>
              </a:xfrm>
              <a:prstGeom prst="ellipse">
                <a:avLst/>
              </a:prstGeom>
              <a:solidFill>
                <a:srgbClr val="97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13" name="Freeform 71">
                <a:extLst>
                  <a:ext uri="{FF2B5EF4-FFF2-40B4-BE49-F238E27FC236}">
                    <a16:creationId xmlns:a16="http://schemas.microsoft.com/office/drawing/2014/main" id="{E765B778-7B44-479B-91DC-A63B5ACF0C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0626" y="4552950"/>
                <a:ext cx="53975" cy="98425"/>
              </a:xfrm>
              <a:custGeom>
                <a:avLst/>
                <a:gdLst>
                  <a:gd name="T0" fmla="*/ 3 w 17"/>
                  <a:gd name="T1" fmla="*/ 0 h 31"/>
                  <a:gd name="T2" fmla="*/ 0 w 17"/>
                  <a:gd name="T3" fmla="*/ 0 h 31"/>
                  <a:gd name="T4" fmla="*/ 11 w 17"/>
                  <a:gd name="T5" fmla="*/ 16 h 31"/>
                  <a:gd name="T6" fmla="*/ 0 w 17"/>
                  <a:gd name="T7" fmla="*/ 31 h 31"/>
                  <a:gd name="T8" fmla="*/ 3 w 17"/>
                  <a:gd name="T9" fmla="*/ 31 h 31"/>
                  <a:gd name="T10" fmla="*/ 17 w 17"/>
                  <a:gd name="T11" fmla="*/ 16 h 31"/>
                  <a:gd name="T12" fmla="*/ 3 w 17"/>
                  <a:gd name="T13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31">
                    <a:moveTo>
                      <a:pt x="3" y="0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6" y="2"/>
                      <a:pt x="11" y="8"/>
                      <a:pt x="11" y="16"/>
                    </a:cubicBezTo>
                    <a:cubicBezTo>
                      <a:pt x="11" y="23"/>
                      <a:pt x="6" y="29"/>
                      <a:pt x="0" y="31"/>
                    </a:cubicBezTo>
                    <a:cubicBezTo>
                      <a:pt x="1" y="31"/>
                      <a:pt x="2" y="31"/>
                      <a:pt x="3" y="31"/>
                    </a:cubicBezTo>
                    <a:cubicBezTo>
                      <a:pt x="11" y="31"/>
                      <a:pt x="17" y="24"/>
                      <a:pt x="17" y="16"/>
                    </a:cubicBezTo>
                    <a:cubicBezTo>
                      <a:pt x="17" y="7"/>
                      <a:pt x="11" y="0"/>
                      <a:pt x="3" y="0"/>
                    </a:cubicBezTo>
                    <a:close/>
                  </a:path>
                </a:pathLst>
              </a:custGeom>
              <a:solidFill>
                <a:srgbClr val="74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14" name="Oval 72">
                <a:extLst>
                  <a:ext uri="{FF2B5EF4-FFF2-40B4-BE49-F238E27FC236}">
                    <a16:creationId xmlns:a16="http://schemas.microsoft.com/office/drawing/2014/main" id="{C426E8FA-E60E-4A7D-87B1-54F7973AC0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5226" y="4578350"/>
                <a:ext cx="34925" cy="47625"/>
              </a:xfrm>
              <a:prstGeom prst="ellipse">
                <a:avLst/>
              </a:prstGeom>
              <a:solidFill>
                <a:srgbClr val="B7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15" name="Oval 73">
                <a:extLst>
                  <a:ext uri="{FF2B5EF4-FFF2-40B4-BE49-F238E27FC236}">
                    <a16:creationId xmlns:a16="http://schemas.microsoft.com/office/drawing/2014/main" id="{DCF2FB60-F1AB-46E4-B565-A73B9182F6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59563" y="4552950"/>
                <a:ext cx="88900" cy="98425"/>
              </a:xfrm>
              <a:prstGeom prst="ellipse">
                <a:avLst/>
              </a:prstGeom>
              <a:solidFill>
                <a:srgbClr val="97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16" name="Freeform 74">
                <a:extLst>
                  <a:ext uri="{FF2B5EF4-FFF2-40B4-BE49-F238E27FC236}">
                    <a16:creationId xmlns:a16="http://schemas.microsoft.com/office/drawing/2014/main" id="{A658C267-695B-49EB-B01E-D52B36EA6F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94488" y="4552950"/>
                <a:ext cx="53975" cy="98425"/>
              </a:xfrm>
              <a:custGeom>
                <a:avLst/>
                <a:gdLst>
                  <a:gd name="T0" fmla="*/ 3 w 17"/>
                  <a:gd name="T1" fmla="*/ 0 h 31"/>
                  <a:gd name="T2" fmla="*/ 0 w 17"/>
                  <a:gd name="T3" fmla="*/ 0 h 31"/>
                  <a:gd name="T4" fmla="*/ 11 w 17"/>
                  <a:gd name="T5" fmla="*/ 16 h 31"/>
                  <a:gd name="T6" fmla="*/ 0 w 17"/>
                  <a:gd name="T7" fmla="*/ 31 h 31"/>
                  <a:gd name="T8" fmla="*/ 3 w 17"/>
                  <a:gd name="T9" fmla="*/ 31 h 31"/>
                  <a:gd name="T10" fmla="*/ 17 w 17"/>
                  <a:gd name="T11" fmla="*/ 16 h 31"/>
                  <a:gd name="T12" fmla="*/ 3 w 17"/>
                  <a:gd name="T13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31">
                    <a:moveTo>
                      <a:pt x="3" y="0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7" y="2"/>
                      <a:pt x="11" y="8"/>
                      <a:pt x="11" y="16"/>
                    </a:cubicBezTo>
                    <a:cubicBezTo>
                      <a:pt x="11" y="23"/>
                      <a:pt x="7" y="29"/>
                      <a:pt x="0" y="31"/>
                    </a:cubicBezTo>
                    <a:cubicBezTo>
                      <a:pt x="1" y="31"/>
                      <a:pt x="2" y="31"/>
                      <a:pt x="3" y="31"/>
                    </a:cubicBezTo>
                    <a:cubicBezTo>
                      <a:pt x="11" y="31"/>
                      <a:pt x="17" y="24"/>
                      <a:pt x="17" y="16"/>
                    </a:cubicBezTo>
                    <a:cubicBezTo>
                      <a:pt x="17" y="7"/>
                      <a:pt x="11" y="0"/>
                      <a:pt x="3" y="0"/>
                    </a:cubicBezTo>
                    <a:close/>
                  </a:path>
                </a:pathLst>
              </a:custGeom>
              <a:solidFill>
                <a:srgbClr val="74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17" name="Oval 75">
                <a:extLst>
                  <a:ext uri="{FF2B5EF4-FFF2-40B4-BE49-F238E27FC236}">
                    <a16:creationId xmlns:a16="http://schemas.microsoft.com/office/drawing/2014/main" id="{8A92C8CE-EDC7-44B5-AE73-4E606ABB74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69088" y="4578350"/>
                <a:ext cx="34925" cy="47625"/>
              </a:xfrm>
              <a:prstGeom prst="ellipse">
                <a:avLst/>
              </a:prstGeom>
              <a:solidFill>
                <a:srgbClr val="B7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18" name="Freeform 76">
                <a:extLst>
                  <a:ext uri="{FF2B5EF4-FFF2-40B4-BE49-F238E27FC236}">
                    <a16:creationId xmlns:a16="http://schemas.microsoft.com/office/drawing/2014/main" id="{DB586EDE-F964-43C5-9EC3-BAAD4C2C41A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10301" y="3859213"/>
                <a:ext cx="158750" cy="117475"/>
              </a:xfrm>
              <a:custGeom>
                <a:avLst/>
                <a:gdLst>
                  <a:gd name="T0" fmla="*/ 49 w 50"/>
                  <a:gd name="T1" fmla="*/ 0 h 37"/>
                  <a:gd name="T2" fmla="*/ 0 w 50"/>
                  <a:gd name="T3" fmla="*/ 4 h 37"/>
                  <a:gd name="T4" fmla="*/ 30 w 50"/>
                  <a:gd name="T5" fmla="*/ 34 h 37"/>
                  <a:gd name="T6" fmla="*/ 49 w 50"/>
                  <a:gd name="T7" fmla="*/ 0 h 37"/>
                  <a:gd name="T8" fmla="*/ 29 w 50"/>
                  <a:gd name="T9" fmla="*/ 27 h 37"/>
                  <a:gd name="T10" fmla="*/ 10 w 50"/>
                  <a:gd name="T11" fmla="*/ 8 h 37"/>
                  <a:gd name="T12" fmla="*/ 41 w 50"/>
                  <a:gd name="T13" fmla="*/ 6 h 37"/>
                  <a:gd name="T14" fmla="*/ 29 w 50"/>
                  <a:gd name="T15" fmla="*/ 2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" h="37">
                    <a:moveTo>
                      <a:pt x="49" y="0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6" y="37"/>
                      <a:pt x="30" y="34"/>
                    </a:cubicBezTo>
                    <a:cubicBezTo>
                      <a:pt x="50" y="32"/>
                      <a:pt x="49" y="0"/>
                      <a:pt x="49" y="0"/>
                    </a:cubicBezTo>
                    <a:close/>
                    <a:moveTo>
                      <a:pt x="29" y="27"/>
                    </a:moveTo>
                    <a:cubicBezTo>
                      <a:pt x="14" y="29"/>
                      <a:pt x="10" y="8"/>
                      <a:pt x="10" y="8"/>
                    </a:cubicBezTo>
                    <a:cubicBezTo>
                      <a:pt x="41" y="6"/>
                      <a:pt x="41" y="6"/>
                      <a:pt x="41" y="6"/>
                    </a:cubicBezTo>
                    <a:cubicBezTo>
                      <a:pt x="41" y="6"/>
                      <a:pt x="42" y="26"/>
                      <a:pt x="29" y="27"/>
                    </a:cubicBezTo>
                    <a:close/>
                  </a:path>
                </a:pathLst>
              </a:custGeom>
              <a:solidFill>
                <a:srgbClr val="B75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19" name="Freeform 77">
                <a:extLst>
                  <a:ext uri="{FF2B5EF4-FFF2-40B4-BE49-F238E27FC236}">
                    <a16:creationId xmlns:a16="http://schemas.microsoft.com/office/drawing/2014/main" id="{4B964B46-4B0C-42E3-AE62-C38024CB16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07213" y="4294188"/>
                <a:ext cx="127000" cy="127000"/>
              </a:xfrm>
              <a:custGeom>
                <a:avLst/>
                <a:gdLst>
                  <a:gd name="T0" fmla="*/ 29 w 40"/>
                  <a:gd name="T1" fmla="*/ 30 h 40"/>
                  <a:gd name="T2" fmla="*/ 9 w 40"/>
                  <a:gd name="T3" fmla="*/ 11 h 40"/>
                  <a:gd name="T4" fmla="*/ 29 w 40"/>
                  <a:gd name="T5" fmla="*/ 3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40">
                    <a:moveTo>
                      <a:pt x="29" y="30"/>
                    </a:moveTo>
                    <a:cubicBezTo>
                      <a:pt x="19" y="40"/>
                      <a:pt x="0" y="21"/>
                      <a:pt x="9" y="11"/>
                    </a:cubicBezTo>
                    <a:cubicBezTo>
                      <a:pt x="18" y="0"/>
                      <a:pt x="40" y="19"/>
                      <a:pt x="29" y="30"/>
                    </a:cubicBezTo>
                    <a:close/>
                  </a:path>
                </a:pathLst>
              </a:custGeom>
              <a:solidFill>
                <a:srgbClr val="FFCB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20" name="Freeform 78">
                <a:extLst>
                  <a:ext uri="{FF2B5EF4-FFF2-40B4-BE49-F238E27FC236}">
                    <a16:creationId xmlns:a16="http://schemas.microsoft.com/office/drawing/2014/main" id="{F84264B0-40F1-4884-B8A4-457CC8118C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83413" y="4354513"/>
                <a:ext cx="15875" cy="9525"/>
              </a:xfrm>
              <a:custGeom>
                <a:avLst/>
                <a:gdLst>
                  <a:gd name="T0" fmla="*/ 0 w 10"/>
                  <a:gd name="T1" fmla="*/ 0 h 6"/>
                  <a:gd name="T2" fmla="*/ 4 w 10"/>
                  <a:gd name="T3" fmla="*/ 6 h 6"/>
                  <a:gd name="T4" fmla="*/ 10 w 10"/>
                  <a:gd name="T5" fmla="*/ 6 h 6"/>
                  <a:gd name="T6" fmla="*/ 8 w 10"/>
                  <a:gd name="T7" fmla="*/ 0 h 6"/>
                  <a:gd name="T8" fmla="*/ 0 w 10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6">
                    <a:moveTo>
                      <a:pt x="0" y="0"/>
                    </a:moveTo>
                    <a:lnTo>
                      <a:pt x="4" y="6"/>
                    </a:lnTo>
                    <a:lnTo>
                      <a:pt x="10" y="6"/>
                    </a:lnTo>
                    <a:lnTo>
                      <a:pt x="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A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21" name="Freeform 79">
                <a:extLst>
                  <a:ext uri="{FF2B5EF4-FFF2-40B4-BE49-F238E27FC236}">
                    <a16:creationId xmlns:a16="http://schemas.microsoft.com/office/drawing/2014/main" id="{A34E8188-BF09-4841-97DD-91B32B786A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538" y="4329113"/>
                <a:ext cx="12700" cy="15875"/>
              </a:xfrm>
              <a:custGeom>
                <a:avLst/>
                <a:gdLst>
                  <a:gd name="T0" fmla="*/ 2 w 8"/>
                  <a:gd name="T1" fmla="*/ 0 h 10"/>
                  <a:gd name="T2" fmla="*/ 0 w 8"/>
                  <a:gd name="T3" fmla="*/ 6 h 10"/>
                  <a:gd name="T4" fmla="*/ 6 w 8"/>
                  <a:gd name="T5" fmla="*/ 10 h 10"/>
                  <a:gd name="T6" fmla="*/ 8 w 8"/>
                  <a:gd name="T7" fmla="*/ 4 h 10"/>
                  <a:gd name="T8" fmla="*/ 2 w 8"/>
                  <a:gd name="T9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10">
                    <a:moveTo>
                      <a:pt x="2" y="0"/>
                    </a:moveTo>
                    <a:lnTo>
                      <a:pt x="0" y="6"/>
                    </a:lnTo>
                    <a:lnTo>
                      <a:pt x="6" y="10"/>
                    </a:lnTo>
                    <a:lnTo>
                      <a:pt x="8" y="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9A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22" name="Freeform 80">
                <a:extLst>
                  <a:ext uri="{FF2B5EF4-FFF2-40B4-BE49-F238E27FC236}">
                    <a16:creationId xmlns:a16="http://schemas.microsoft.com/office/drawing/2014/main" id="{043D165A-F7C7-4FA5-94E5-87B319A99E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1663" y="4351338"/>
                <a:ext cx="9525" cy="19050"/>
              </a:xfrm>
              <a:custGeom>
                <a:avLst/>
                <a:gdLst>
                  <a:gd name="T0" fmla="*/ 4 w 6"/>
                  <a:gd name="T1" fmla="*/ 0 h 12"/>
                  <a:gd name="T2" fmla="*/ 0 w 6"/>
                  <a:gd name="T3" fmla="*/ 6 h 12"/>
                  <a:gd name="T4" fmla="*/ 2 w 6"/>
                  <a:gd name="T5" fmla="*/ 12 h 12"/>
                  <a:gd name="T6" fmla="*/ 6 w 6"/>
                  <a:gd name="T7" fmla="*/ 8 h 12"/>
                  <a:gd name="T8" fmla="*/ 4 w 6"/>
                  <a:gd name="T9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2">
                    <a:moveTo>
                      <a:pt x="4" y="0"/>
                    </a:moveTo>
                    <a:lnTo>
                      <a:pt x="0" y="6"/>
                    </a:lnTo>
                    <a:lnTo>
                      <a:pt x="2" y="12"/>
                    </a:lnTo>
                    <a:lnTo>
                      <a:pt x="6" y="8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9A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23" name="Freeform 81">
                <a:extLst>
                  <a:ext uri="{FF2B5EF4-FFF2-40B4-BE49-F238E27FC236}">
                    <a16:creationId xmlns:a16="http://schemas.microsoft.com/office/drawing/2014/main" id="{B328D77B-AF64-4515-91D3-0E72C8FE44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713" y="4370388"/>
                <a:ext cx="9525" cy="12700"/>
              </a:xfrm>
              <a:custGeom>
                <a:avLst/>
                <a:gdLst>
                  <a:gd name="T0" fmla="*/ 2 w 6"/>
                  <a:gd name="T1" fmla="*/ 0 h 8"/>
                  <a:gd name="T2" fmla="*/ 0 w 6"/>
                  <a:gd name="T3" fmla="*/ 6 h 8"/>
                  <a:gd name="T4" fmla="*/ 6 w 6"/>
                  <a:gd name="T5" fmla="*/ 8 h 8"/>
                  <a:gd name="T6" fmla="*/ 6 w 6"/>
                  <a:gd name="T7" fmla="*/ 2 h 8"/>
                  <a:gd name="T8" fmla="*/ 2 w 6"/>
                  <a:gd name="T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">
                    <a:moveTo>
                      <a:pt x="2" y="0"/>
                    </a:moveTo>
                    <a:lnTo>
                      <a:pt x="0" y="6"/>
                    </a:lnTo>
                    <a:lnTo>
                      <a:pt x="6" y="8"/>
                    </a:lnTo>
                    <a:lnTo>
                      <a:pt x="6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9A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25" name="Freeform 82">
                <a:extLst>
                  <a:ext uri="{FF2B5EF4-FFF2-40B4-BE49-F238E27FC236}">
                    <a16:creationId xmlns:a16="http://schemas.microsoft.com/office/drawing/2014/main" id="{F445A2F3-7029-42A1-9AC1-2F3F826160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45313" y="4332288"/>
                <a:ext cx="9525" cy="9525"/>
              </a:xfrm>
              <a:custGeom>
                <a:avLst/>
                <a:gdLst>
                  <a:gd name="T0" fmla="*/ 6 w 6"/>
                  <a:gd name="T1" fmla="*/ 0 h 6"/>
                  <a:gd name="T2" fmla="*/ 0 w 6"/>
                  <a:gd name="T3" fmla="*/ 0 h 6"/>
                  <a:gd name="T4" fmla="*/ 0 w 6"/>
                  <a:gd name="T5" fmla="*/ 6 h 6"/>
                  <a:gd name="T6" fmla="*/ 6 w 6"/>
                  <a:gd name="T7" fmla="*/ 4 h 6"/>
                  <a:gd name="T8" fmla="*/ 6 w 6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0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6" y="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9A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26" name="Freeform 83">
                <a:extLst>
                  <a:ext uri="{FF2B5EF4-FFF2-40B4-BE49-F238E27FC236}">
                    <a16:creationId xmlns:a16="http://schemas.microsoft.com/office/drawing/2014/main" id="{4876A07A-EF1E-4859-A6ED-A861263444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78638" y="4221163"/>
                <a:ext cx="82550" cy="101600"/>
              </a:xfrm>
              <a:custGeom>
                <a:avLst/>
                <a:gdLst>
                  <a:gd name="T0" fmla="*/ 24 w 26"/>
                  <a:gd name="T1" fmla="*/ 18 h 32"/>
                  <a:gd name="T2" fmla="*/ 1 w 26"/>
                  <a:gd name="T3" fmla="*/ 13 h 32"/>
                  <a:gd name="T4" fmla="*/ 24 w 26"/>
                  <a:gd name="T5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" h="32">
                    <a:moveTo>
                      <a:pt x="24" y="18"/>
                    </a:moveTo>
                    <a:cubicBezTo>
                      <a:pt x="22" y="32"/>
                      <a:pt x="0" y="26"/>
                      <a:pt x="1" y="13"/>
                    </a:cubicBezTo>
                    <a:cubicBezTo>
                      <a:pt x="1" y="0"/>
                      <a:pt x="26" y="3"/>
                      <a:pt x="24" y="18"/>
                    </a:cubicBezTo>
                    <a:close/>
                  </a:path>
                </a:pathLst>
              </a:custGeom>
              <a:solidFill>
                <a:srgbClr val="FFCB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41" name="Freeform 84">
                <a:extLst>
                  <a:ext uri="{FF2B5EF4-FFF2-40B4-BE49-F238E27FC236}">
                    <a16:creationId xmlns:a16="http://schemas.microsoft.com/office/drawing/2014/main" id="{250686C1-B441-40A3-A24E-E3FD1D1719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26263" y="4252913"/>
                <a:ext cx="15875" cy="9525"/>
              </a:xfrm>
              <a:custGeom>
                <a:avLst/>
                <a:gdLst>
                  <a:gd name="T0" fmla="*/ 0 w 10"/>
                  <a:gd name="T1" fmla="*/ 4 h 6"/>
                  <a:gd name="T2" fmla="*/ 4 w 10"/>
                  <a:gd name="T3" fmla="*/ 6 h 6"/>
                  <a:gd name="T4" fmla="*/ 10 w 10"/>
                  <a:gd name="T5" fmla="*/ 4 h 6"/>
                  <a:gd name="T6" fmla="*/ 4 w 10"/>
                  <a:gd name="T7" fmla="*/ 0 h 6"/>
                  <a:gd name="T8" fmla="*/ 0 w 10"/>
                  <a:gd name="T9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6">
                    <a:moveTo>
                      <a:pt x="0" y="4"/>
                    </a:moveTo>
                    <a:lnTo>
                      <a:pt x="4" y="6"/>
                    </a:lnTo>
                    <a:lnTo>
                      <a:pt x="10" y="4"/>
                    </a:lnTo>
                    <a:lnTo>
                      <a:pt x="4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9A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42" name="Freeform 85">
                <a:extLst>
                  <a:ext uri="{FF2B5EF4-FFF2-40B4-BE49-F238E27FC236}">
                    <a16:creationId xmlns:a16="http://schemas.microsoft.com/office/drawing/2014/main" id="{148C55CF-5008-4ED0-84E7-60C3FAEE68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04038" y="4243388"/>
                <a:ext cx="12700" cy="9525"/>
              </a:xfrm>
              <a:custGeom>
                <a:avLst/>
                <a:gdLst>
                  <a:gd name="T0" fmla="*/ 0 w 8"/>
                  <a:gd name="T1" fmla="*/ 0 h 6"/>
                  <a:gd name="T2" fmla="*/ 2 w 8"/>
                  <a:gd name="T3" fmla="*/ 6 h 6"/>
                  <a:gd name="T4" fmla="*/ 8 w 8"/>
                  <a:gd name="T5" fmla="*/ 6 h 6"/>
                  <a:gd name="T6" fmla="*/ 6 w 8"/>
                  <a:gd name="T7" fmla="*/ 0 h 6"/>
                  <a:gd name="T8" fmla="*/ 0 w 8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6">
                    <a:moveTo>
                      <a:pt x="0" y="0"/>
                    </a:moveTo>
                    <a:lnTo>
                      <a:pt x="2" y="6"/>
                    </a:lnTo>
                    <a:lnTo>
                      <a:pt x="8" y="6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A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43" name="Freeform 86">
                <a:extLst>
                  <a:ext uri="{FF2B5EF4-FFF2-40B4-BE49-F238E27FC236}">
                    <a16:creationId xmlns:a16="http://schemas.microsoft.com/office/drawing/2014/main" id="{7F18794E-2A7E-4CA0-A950-B853989FBB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07213" y="4271963"/>
                <a:ext cx="9525" cy="15875"/>
              </a:xfrm>
              <a:custGeom>
                <a:avLst/>
                <a:gdLst>
                  <a:gd name="T0" fmla="*/ 0 w 6"/>
                  <a:gd name="T1" fmla="*/ 0 h 10"/>
                  <a:gd name="T2" fmla="*/ 0 w 6"/>
                  <a:gd name="T3" fmla="*/ 6 h 10"/>
                  <a:gd name="T4" fmla="*/ 4 w 6"/>
                  <a:gd name="T5" fmla="*/ 10 h 10"/>
                  <a:gd name="T6" fmla="*/ 6 w 6"/>
                  <a:gd name="T7" fmla="*/ 4 h 10"/>
                  <a:gd name="T8" fmla="*/ 0 w 6"/>
                  <a:gd name="T9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0">
                    <a:moveTo>
                      <a:pt x="0" y="0"/>
                    </a:moveTo>
                    <a:lnTo>
                      <a:pt x="0" y="6"/>
                    </a:lnTo>
                    <a:lnTo>
                      <a:pt x="4" y="10"/>
                    </a:lnTo>
                    <a:lnTo>
                      <a:pt x="6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A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44" name="Freeform 87">
                <a:extLst>
                  <a:ext uri="{FF2B5EF4-FFF2-40B4-BE49-F238E27FC236}">
                    <a16:creationId xmlns:a16="http://schemas.microsoft.com/office/drawing/2014/main" id="{2BF367D2-C3E1-4DEE-878D-FE0F28E216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29438" y="4275138"/>
                <a:ext cx="9525" cy="9525"/>
              </a:xfrm>
              <a:custGeom>
                <a:avLst/>
                <a:gdLst>
                  <a:gd name="T0" fmla="*/ 0 w 6"/>
                  <a:gd name="T1" fmla="*/ 2 h 6"/>
                  <a:gd name="T2" fmla="*/ 0 w 6"/>
                  <a:gd name="T3" fmla="*/ 6 h 6"/>
                  <a:gd name="T4" fmla="*/ 6 w 6"/>
                  <a:gd name="T5" fmla="*/ 6 h 6"/>
                  <a:gd name="T6" fmla="*/ 2 w 6"/>
                  <a:gd name="T7" fmla="*/ 0 h 6"/>
                  <a:gd name="T8" fmla="*/ 0 w 6"/>
                  <a:gd name="T9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0" y="2"/>
                    </a:moveTo>
                    <a:lnTo>
                      <a:pt x="0" y="6"/>
                    </a:lnTo>
                    <a:lnTo>
                      <a:pt x="6" y="6"/>
                    </a:lnTo>
                    <a:lnTo>
                      <a:pt x="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9A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45" name="Freeform 88">
                <a:extLst>
                  <a:ext uri="{FF2B5EF4-FFF2-40B4-BE49-F238E27FC236}">
                    <a16:creationId xmlns:a16="http://schemas.microsoft.com/office/drawing/2014/main" id="{813644CC-2CF3-45F7-9F74-A17983FD48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91338" y="4256088"/>
                <a:ext cx="6350" cy="12700"/>
              </a:xfrm>
              <a:custGeom>
                <a:avLst/>
                <a:gdLst>
                  <a:gd name="T0" fmla="*/ 4 w 4"/>
                  <a:gd name="T1" fmla="*/ 0 h 8"/>
                  <a:gd name="T2" fmla="*/ 0 w 4"/>
                  <a:gd name="T3" fmla="*/ 4 h 8"/>
                  <a:gd name="T4" fmla="*/ 2 w 4"/>
                  <a:gd name="T5" fmla="*/ 8 h 8"/>
                  <a:gd name="T6" fmla="*/ 4 w 4"/>
                  <a:gd name="T7" fmla="*/ 4 h 8"/>
                  <a:gd name="T8" fmla="*/ 4 w 4"/>
                  <a:gd name="T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8">
                    <a:moveTo>
                      <a:pt x="4" y="0"/>
                    </a:moveTo>
                    <a:lnTo>
                      <a:pt x="0" y="4"/>
                    </a:lnTo>
                    <a:lnTo>
                      <a:pt x="2" y="8"/>
                    </a:lnTo>
                    <a:lnTo>
                      <a:pt x="4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9A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46" name="Freeform 89">
                <a:extLst>
                  <a:ext uri="{FF2B5EF4-FFF2-40B4-BE49-F238E27FC236}">
                    <a16:creationId xmlns:a16="http://schemas.microsoft.com/office/drawing/2014/main" id="{4E1673D2-E508-4893-81E9-648D1753F6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1313" y="4271963"/>
                <a:ext cx="341313" cy="95250"/>
              </a:xfrm>
              <a:custGeom>
                <a:avLst/>
                <a:gdLst>
                  <a:gd name="T0" fmla="*/ 107 w 108"/>
                  <a:gd name="T1" fmla="*/ 0 h 30"/>
                  <a:gd name="T2" fmla="*/ 0 w 108"/>
                  <a:gd name="T3" fmla="*/ 16 h 30"/>
                  <a:gd name="T4" fmla="*/ 2 w 108"/>
                  <a:gd name="T5" fmla="*/ 28 h 30"/>
                  <a:gd name="T6" fmla="*/ 108 w 108"/>
                  <a:gd name="T7" fmla="*/ 15 h 30"/>
                  <a:gd name="T8" fmla="*/ 107 w 108"/>
                  <a:gd name="T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8" h="30">
                    <a:moveTo>
                      <a:pt x="107" y="0"/>
                    </a:moveTo>
                    <a:cubicBezTo>
                      <a:pt x="66" y="10"/>
                      <a:pt x="41" y="14"/>
                      <a:pt x="0" y="16"/>
                    </a:cubicBezTo>
                    <a:cubicBezTo>
                      <a:pt x="2" y="28"/>
                      <a:pt x="2" y="28"/>
                      <a:pt x="2" y="28"/>
                    </a:cubicBezTo>
                    <a:cubicBezTo>
                      <a:pt x="42" y="30"/>
                      <a:pt x="67" y="27"/>
                      <a:pt x="108" y="15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47" name="Freeform 90">
                <a:extLst>
                  <a:ext uri="{FF2B5EF4-FFF2-40B4-BE49-F238E27FC236}">
                    <a16:creationId xmlns:a16="http://schemas.microsoft.com/office/drawing/2014/main" id="{64AAE617-1E77-4CE8-8A39-2A0C9B52A5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68976" y="4275138"/>
                <a:ext cx="323850" cy="69850"/>
              </a:xfrm>
              <a:custGeom>
                <a:avLst/>
                <a:gdLst>
                  <a:gd name="T0" fmla="*/ 102 w 102"/>
                  <a:gd name="T1" fmla="*/ 2 h 22"/>
                  <a:gd name="T2" fmla="*/ 0 w 102"/>
                  <a:gd name="T3" fmla="*/ 0 h 22"/>
                  <a:gd name="T4" fmla="*/ 2 w 102"/>
                  <a:gd name="T5" fmla="*/ 13 h 22"/>
                  <a:gd name="T6" fmla="*/ 99 w 102"/>
                  <a:gd name="T7" fmla="*/ 17 h 22"/>
                  <a:gd name="T8" fmla="*/ 102 w 102"/>
                  <a:gd name="T9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" h="22">
                    <a:moveTo>
                      <a:pt x="102" y="2"/>
                    </a:moveTo>
                    <a:cubicBezTo>
                      <a:pt x="64" y="4"/>
                      <a:pt x="38" y="6"/>
                      <a:pt x="0" y="0"/>
                    </a:cubicBezTo>
                    <a:cubicBezTo>
                      <a:pt x="2" y="13"/>
                      <a:pt x="2" y="13"/>
                      <a:pt x="2" y="13"/>
                    </a:cubicBezTo>
                    <a:cubicBezTo>
                      <a:pt x="35" y="21"/>
                      <a:pt x="61" y="22"/>
                      <a:pt x="99" y="17"/>
                    </a:cubicBezTo>
                    <a:lnTo>
                      <a:pt x="102" y="2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48" name="Freeform 91">
                <a:extLst>
                  <a:ext uri="{FF2B5EF4-FFF2-40B4-BE49-F238E27FC236}">
                    <a16:creationId xmlns:a16="http://schemas.microsoft.com/office/drawing/2014/main" id="{98113A88-BF68-4B8D-8AE1-27988A7409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5476" y="3906838"/>
                <a:ext cx="79375" cy="44450"/>
              </a:xfrm>
              <a:custGeom>
                <a:avLst/>
                <a:gdLst>
                  <a:gd name="T0" fmla="*/ 48 w 50"/>
                  <a:gd name="T1" fmla="*/ 0 h 28"/>
                  <a:gd name="T2" fmla="*/ 0 w 50"/>
                  <a:gd name="T3" fmla="*/ 0 h 28"/>
                  <a:gd name="T4" fmla="*/ 2 w 50"/>
                  <a:gd name="T5" fmla="*/ 28 h 28"/>
                  <a:gd name="T6" fmla="*/ 50 w 50"/>
                  <a:gd name="T7" fmla="*/ 28 h 28"/>
                  <a:gd name="T8" fmla="*/ 48 w 50"/>
                  <a:gd name="T9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28">
                    <a:moveTo>
                      <a:pt x="48" y="0"/>
                    </a:moveTo>
                    <a:lnTo>
                      <a:pt x="0" y="0"/>
                    </a:lnTo>
                    <a:lnTo>
                      <a:pt x="2" y="28"/>
                    </a:lnTo>
                    <a:lnTo>
                      <a:pt x="50" y="28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EAD8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49" name="Freeform 92">
                <a:extLst>
                  <a:ext uri="{FF2B5EF4-FFF2-40B4-BE49-F238E27FC236}">
                    <a16:creationId xmlns:a16="http://schemas.microsoft.com/office/drawing/2014/main" id="{F29425C8-9101-4F6A-B6B8-007A1D4BDA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3626" y="3289300"/>
                <a:ext cx="203200" cy="212725"/>
              </a:xfrm>
              <a:custGeom>
                <a:avLst/>
                <a:gdLst>
                  <a:gd name="T0" fmla="*/ 0 w 64"/>
                  <a:gd name="T1" fmla="*/ 59 h 67"/>
                  <a:gd name="T2" fmla="*/ 52 w 64"/>
                  <a:gd name="T3" fmla="*/ 0 h 67"/>
                  <a:gd name="T4" fmla="*/ 64 w 64"/>
                  <a:gd name="T5" fmla="*/ 9 h 67"/>
                  <a:gd name="T6" fmla="*/ 12 w 64"/>
                  <a:gd name="T7" fmla="*/ 67 h 67"/>
                  <a:gd name="T8" fmla="*/ 0 w 64"/>
                  <a:gd name="T9" fmla="*/ 59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67">
                    <a:moveTo>
                      <a:pt x="0" y="59"/>
                    </a:moveTo>
                    <a:cubicBezTo>
                      <a:pt x="0" y="59"/>
                      <a:pt x="43" y="19"/>
                      <a:pt x="52" y="0"/>
                    </a:cubicBezTo>
                    <a:cubicBezTo>
                      <a:pt x="64" y="9"/>
                      <a:pt x="64" y="9"/>
                      <a:pt x="64" y="9"/>
                    </a:cubicBezTo>
                    <a:cubicBezTo>
                      <a:pt x="64" y="9"/>
                      <a:pt x="30" y="59"/>
                      <a:pt x="12" y="67"/>
                    </a:cubicBez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50" name="Freeform 93">
                <a:extLst>
                  <a:ext uri="{FF2B5EF4-FFF2-40B4-BE49-F238E27FC236}">
                    <a16:creationId xmlns:a16="http://schemas.microsoft.com/office/drawing/2014/main" id="{CA6926DF-F43B-47DC-A0AD-DC0CD3AA62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2388" y="3314700"/>
                <a:ext cx="215900" cy="225425"/>
              </a:xfrm>
              <a:custGeom>
                <a:avLst/>
                <a:gdLst>
                  <a:gd name="T0" fmla="*/ 7 w 68"/>
                  <a:gd name="T1" fmla="*/ 0 h 71"/>
                  <a:gd name="T2" fmla="*/ 68 w 68"/>
                  <a:gd name="T3" fmla="*/ 58 h 71"/>
                  <a:gd name="T4" fmla="*/ 58 w 68"/>
                  <a:gd name="T5" fmla="*/ 71 h 71"/>
                  <a:gd name="T6" fmla="*/ 0 w 68"/>
                  <a:gd name="T7" fmla="*/ 12 h 71"/>
                  <a:gd name="T8" fmla="*/ 7 w 68"/>
                  <a:gd name="T9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71">
                    <a:moveTo>
                      <a:pt x="7" y="0"/>
                    </a:moveTo>
                    <a:cubicBezTo>
                      <a:pt x="7" y="0"/>
                      <a:pt x="47" y="46"/>
                      <a:pt x="68" y="58"/>
                    </a:cubicBezTo>
                    <a:cubicBezTo>
                      <a:pt x="58" y="71"/>
                      <a:pt x="58" y="71"/>
                      <a:pt x="58" y="71"/>
                    </a:cubicBezTo>
                    <a:cubicBezTo>
                      <a:pt x="58" y="71"/>
                      <a:pt x="8" y="30"/>
                      <a:pt x="0" y="12"/>
                    </a:cubicBez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51" name="Freeform 94">
                <a:extLst>
                  <a:ext uri="{FF2B5EF4-FFF2-40B4-BE49-F238E27FC236}">
                    <a16:creationId xmlns:a16="http://schemas.microsoft.com/office/drawing/2014/main" id="{B4207857-EBEE-4062-B93F-EA02ECC4C7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5088" y="2416175"/>
                <a:ext cx="1255713" cy="312738"/>
              </a:xfrm>
              <a:custGeom>
                <a:avLst/>
                <a:gdLst>
                  <a:gd name="T0" fmla="*/ 0 w 396"/>
                  <a:gd name="T1" fmla="*/ 55 h 99"/>
                  <a:gd name="T2" fmla="*/ 216 w 396"/>
                  <a:gd name="T3" fmla="*/ 96 h 99"/>
                  <a:gd name="T4" fmla="*/ 396 w 396"/>
                  <a:gd name="T5" fmla="*/ 83 h 99"/>
                  <a:gd name="T6" fmla="*/ 233 w 396"/>
                  <a:gd name="T7" fmla="*/ 12 h 99"/>
                  <a:gd name="T8" fmla="*/ 0 w 396"/>
                  <a:gd name="T9" fmla="*/ 55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6" h="99">
                    <a:moveTo>
                      <a:pt x="0" y="55"/>
                    </a:moveTo>
                    <a:cubicBezTo>
                      <a:pt x="33" y="64"/>
                      <a:pt x="139" y="93"/>
                      <a:pt x="216" y="96"/>
                    </a:cubicBezTo>
                    <a:cubicBezTo>
                      <a:pt x="293" y="99"/>
                      <a:pt x="369" y="89"/>
                      <a:pt x="396" y="83"/>
                    </a:cubicBezTo>
                    <a:cubicBezTo>
                      <a:pt x="396" y="83"/>
                      <a:pt x="286" y="19"/>
                      <a:pt x="233" y="12"/>
                    </a:cubicBezTo>
                    <a:cubicBezTo>
                      <a:pt x="137" y="0"/>
                      <a:pt x="0" y="55"/>
                      <a:pt x="0" y="55"/>
                    </a:cubicBezTo>
                    <a:close/>
                  </a:path>
                </a:pathLst>
              </a:custGeom>
              <a:solidFill>
                <a:srgbClr val="5E68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52" name="Freeform 95">
                <a:extLst>
                  <a:ext uri="{FF2B5EF4-FFF2-40B4-BE49-F238E27FC236}">
                    <a16:creationId xmlns:a16="http://schemas.microsoft.com/office/drawing/2014/main" id="{66E97E2A-5674-4AF4-A5F6-18922DC494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5088" y="2378075"/>
                <a:ext cx="1252538" cy="300038"/>
              </a:xfrm>
              <a:custGeom>
                <a:avLst/>
                <a:gdLst>
                  <a:gd name="T0" fmla="*/ 0 w 395"/>
                  <a:gd name="T1" fmla="*/ 67 h 95"/>
                  <a:gd name="T2" fmla="*/ 395 w 395"/>
                  <a:gd name="T3" fmla="*/ 95 h 95"/>
                  <a:gd name="T4" fmla="*/ 194 w 395"/>
                  <a:gd name="T5" fmla="*/ 3 h 95"/>
                  <a:gd name="T6" fmla="*/ 0 w 395"/>
                  <a:gd name="T7" fmla="*/ 67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5" h="95">
                    <a:moveTo>
                      <a:pt x="0" y="67"/>
                    </a:moveTo>
                    <a:cubicBezTo>
                      <a:pt x="115" y="48"/>
                      <a:pt x="303" y="44"/>
                      <a:pt x="395" y="95"/>
                    </a:cubicBezTo>
                    <a:cubicBezTo>
                      <a:pt x="395" y="95"/>
                      <a:pt x="307" y="7"/>
                      <a:pt x="194" y="3"/>
                    </a:cubicBezTo>
                    <a:cubicBezTo>
                      <a:pt x="91" y="0"/>
                      <a:pt x="0" y="67"/>
                      <a:pt x="0" y="67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53" name="Freeform 96">
                <a:extLst>
                  <a:ext uri="{FF2B5EF4-FFF2-40B4-BE49-F238E27FC236}">
                    <a16:creationId xmlns:a16="http://schemas.microsoft.com/office/drawing/2014/main" id="{07FFCA05-93C6-455A-92BD-277A2F40D5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22976" y="2770188"/>
                <a:ext cx="142875" cy="238125"/>
              </a:xfrm>
              <a:custGeom>
                <a:avLst/>
                <a:gdLst>
                  <a:gd name="T0" fmla="*/ 7 w 45"/>
                  <a:gd name="T1" fmla="*/ 75 h 75"/>
                  <a:gd name="T2" fmla="*/ 44 w 45"/>
                  <a:gd name="T3" fmla="*/ 47 h 75"/>
                  <a:gd name="T4" fmla="*/ 0 w 45"/>
                  <a:gd name="T5" fmla="*/ 57 h 75"/>
                  <a:gd name="T6" fmla="*/ 7 w 45"/>
                  <a:gd name="T7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" h="75">
                    <a:moveTo>
                      <a:pt x="7" y="75"/>
                    </a:moveTo>
                    <a:cubicBezTo>
                      <a:pt x="21" y="72"/>
                      <a:pt x="44" y="61"/>
                      <a:pt x="44" y="47"/>
                    </a:cubicBezTo>
                    <a:cubicBezTo>
                      <a:pt x="44" y="33"/>
                      <a:pt x="45" y="0"/>
                      <a:pt x="0" y="57"/>
                    </a:cubicBezTo>
                    <a:lnTo>
                      <a:pt x="7" y="75"/>
                    </a:ln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54" name="Freeform 97">
                <a:extLst>
                  <a:ext uri="{FF2B5EF4-FFF2-40B4-BE49-F238E27FC236}">
                    <a16:creationId xmlns:a16="http://schemas.microsoft.com/office/drawing/2014/main" id="{629F68CE-4A59-4173-B3D7-88394E03BD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4163" y="2317750"/>
                <a:ext cx="804863" cy="788988"/>
              </a:xfrm>
              <a:custGeom>
                <a:avLst/>
                <a:gdLst>
                  <a:gd name="T0" fmla="*/ 224 w 254"/>
                  <a:gd name="T1" fmla="*/ 80 h 249"/>
                  <a:gd name="T2" fmla="*/ 215 w 254"/>
                  <a:gd name="T3" fmla="*/ 35 h 249"/>
                  <a:gd name="T4" fmla="*/ 166 w 254"/>
                  <a:gd name="T5" fmla="*/ 33 h 249"/>
                  <a:gd name="T6" fmla="*/ 126 w 254"/>
                  <a:gd name="T7" fmla="*/ 2 h 249"/>
                  <a:gd name="T8" fmla="*/ 82 w 254"/>
                  <a:gd name="T9" fmla="*/ 40 h 249"/>
                  <a:gd name="T10" fmla="*/ 55 w 254"/>
                  <a:gd name="T11" fmla="*/ 27 h 249"/>
                  <a:gd name="T12" fmla="*/ 30 w 254"/>
                  <a:gd name="T13" fmla="*/ 78 h 249"/>
                  <a:gd name="T14" fmla="*/ 7 w 254"/>
                  <a:gd name="T15" fmla="*/ 109 h 249"/>
                  <a:gd name="T16" fmla="*/ 53 w 254"/>
                  <a:gd name="T17" fmla="*/ 232 h 249"/>
                  <a:gd name="T18" fmla="*/ 177 w 254"/>
                  <a:gd name="T19" fmla="*/ 249 h 249"/>
                  <a:gd name="T20" fmla="*/ 249 w 254"/>
                  <a:gd name="T21" fmla="*/ 92 h 249"/>
                  <a:gd name="T22" fmla="*/ 224 w 254"/>
                  <a:gd name="T23" fmla="*/ 8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54" h="249">
                    <a:moveTo>
                      <a:pt x="224" y="80"/>
                    </a:moveTo>
                    <a:cubicBezTo>
                      <a:pt x="224" y="80"/>
                      <a:pt x="239" y="67"/>
                      <a:pt x="215" y="35"/>
                    </a:cubicBezTo>
                    <a:cubicBezTo>
                      <a:pt x="190" y="2"/>
                      <a:pt x="166" y="33"/>
                      <a:pt x="166" y="33"/>
                    </a:cubicBezTo>
                    <a:cubicBezTo>
                      <a:pt x="166" y="33"/>
                      <a:pt x="165" y="3"/>
                      <a:pt x="126" y="2"/>
                    </a:cubicBezTo>
                    <a:cubicBezTo>
                      <a:pt x="86" y="0"/>
                      <a:pt x="82" y="40"/>
                      <a:pt x="82" y="40"/>
                    </a:cubicBezTo>
                    <a:cubicBezTo>
                      <a:pt x="82" y="40"/>
                      <a:pt x="84" y="17"/>
                      <a:pt x="55" y="27"/>
                    </a:cubicBezTo>
                    <a:cubicBezTo>
                      <a:pt x="26" y="36"/>
                      <a:pt x="30" y="78"/>
                      <a:pt x="30" y="78"/>
                    </a:cubicBezTo>
                    <a:cubicBezTo>
                      <a:pt x="30" y="78"/>
                      <a:pt x="14" y="46"/>
                      <a:pt x="7" y="109"/>
                    </a:cubicBezTo>
                    <a:cubicBezTo>
                      <a:pt x="0" y="172"/>
                      <a:pt x="27" y="211"/>
                      <a:pt x="53" y="232"/>
                    </a:cubicBezTo>
                    <a:cubicBezTo>
                      <a:pt x="177" y="249"/>
                      <a:pt x="177" y="249"/>
                      <a:pt x="177" y="249"/>
                    </a:cubicBezTo>
                    <a:cubicBezTo>
                      <a:pt x="254" y="213"/>
                      <a:pt x="254" y="122"/>
                      <a:pt x="249" y="92"/>
                    </a:cubicBezTo>
                    <a:cubicBezTo>
                      <a:pt x="244" y="62"/>
                      <a:pt x="224" y="80"/>
                      <a:pt x="224" y="80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58" name="Freeform 98">
                <a:extLst>
                  <a:ext uri="{FF2B5EF4-FFF2-40B4-BE49-F238E27FC236}">
                    <a16:creationId xmlns:a16="http://schemas.microsoft.com/office/drawing/2014/main" id="{249F25CF-EF45-4F32-9CA0-36EA44C9D7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4163" y="2541588"/>
                <a:ext cx="801688" cy="565150"/>
              </a:xfrm>
              <a:custGeom>
                <a:avLst/>
                <a:gdLst>
                  <a:gd name="T0" fmla="*/ 148 w 253"/>
                  <a:gd name="T1" fmla="*/ 26 h 178"/>
                  <a:gd name="T2" fmla="*/ 17 w 253"/>
                  <a:gd name="T3" fmla="*/ 0 h 178"/>
                  <a:gd name="T4" fmla="*/ 7 w 253"/>
                  <a:gd name="T5" fmla="*/ 38 h 178"/>
                  <a:gd name="T6" fmla="*/ 53 w 253"/>
                  <a:gd name="T7" fmla="*/ 161 h 178"/>
                  <a:gd name="T8" fmla="*/ 177 w 253"/>
                  <a:gd name="T9" fmla="*/ 178 h 178"/>
                  <a:gd name="T10" fmla="*/ 251 w 253"/>
                  <a:gd name="T11" fmla="*/ 35 h 178"/>
                  <a:gd name="T12" fmla="*/ 148 w 253"/>
                  <a:gd name="T13" fmla="*/ 26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3" h="178">
                    <a:moveTo>
                      <a:pt x="148" y="26"/>
                    </a:moveTo>
                    <a:cubicBezTo>
                      <a:pt x="81" y="39"/>
                      <a:pt x="19" y="65"/>
                      <a:pt x="17" y="0"/>
                    </a:cubicBezTo>
                    <a:cubicBezTo>
                      <a:pt x="14" y="4"/>
                      <a:pt x="10" y="14"/>
                      <a:pt x="7" y="38"/>
                    </a:cubicBezTo>
                    <a:cubicBezTo>
                      <a:pt x="0" y="101"/>
                      <a:pt x="27" y="140"/>
                      <a:pt x="53" y="161"/>
                    </a:cubicBezTo>
                    <a:cubicBezTo>
                      <a:pt x="177" y="178"/>
                      <a:pt x="177" y="178"/>
                      <a:pt x="177" y="178"/>
                    </a:cubicBezTo>
                    <a:cubicBezTo>
                      <a:pt x="244" y="146"/>
                      <a:pt x="253" y="73"/>
                      <a:pt x="251" y="35"/>
                    </a:cubicBezTo>
                    <a:cubicBezTo>
                      <a:pt x="233" y="65"/>
                      <a:pt x="185" y="19"/>
                      <a:pt x="148" y="26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60" name="Freeform 99">
                <a:extLst>
                  <a:ext uri="{FF2B5EF4-FFF2-40B4-BE49-F238E27FC236}">
                    <a16:creationId xmlns:a16="http://schemas.microsoft.com/office/drawing/2014/main" id="{441BED19-AAF8-4470-8223-6A88C86C7A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0988" y="2760663"/>
                <a:ext cx="139700" cy="238125"/>
              </a:xfrm>
              <a:custGeom>
                <a:avLst/>
                <a:gdLst>
                  <a:gd name="T0" fmla="*/ 37 w 44"/>
                  <a:gd name="T1" fmla="*/ 75 h 75"/>
                  <a:gd name="T2" fmla="*/ 1 w 44"/>
                  <a:gd name="T3" fmla="*/ 47 h 75"/>
                  <a:gd name="T4" fmla="*/ 44 w 44"/>
                  <a:gd name="T5" fmla="*/ 57 h 75"/>
                  <a:gd name="T6" fmla="*/ 37 w 44"/>
                  <a:gd name="T7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4" h="75">
                    <a:moveTo>
                      <a:pt x="37" y="75"/>
                    </a:moveTo>
                    <a:cubicBezTo>
                      <a:pt x="23" y="72"/>
                      <a:pt x="2" y="60"/>
                      <a:pt x="1" y="47"/>
                    </a:cubicBezTo>
                    <a:cubicBezTo>
                      <a:pt x="1" y="33"/>
                      <a:pt x="0" y="0"/>
                      <a:pt x="44" y="57"/>
                    </a:cubicBezTo>
                    <a:lnTo>
                      <a:pt x="37" y="75"/>
                    </a:ln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62" name="Freeform 100">
                <a:extLst>
                  <a:ext uri="{FF2B5EF4-FFF2-40B4-BE49-F238E27FC236}">
                    <a16:creationId xmlns:a16="http://schemas.microsoft.com/office/drawing/2014/main" id="{09291A48-4520-4DD0-B70F-BC946BAC77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6388" y="2836863"/>
                <a:ext cx="76200" cy="133350"/>
              </a:xfrm>
              <a:custGeom>
                <a:avLst/>
                <a:gdLst>
                  <a:gd name="T0" fmla="*/ 20 w 24"/>
                  <a:gd name="T1" fmla="*/ 42 h 42"/>
                  <a:gd name="T2" fmla="*/ 1 w 24"/>
                  <a:gd name="T3" fmla="*/ 26 h 42"/>
                  <a:gd name="T4" fmla="*/ 24 w 24"/>
                  <a:gd name="T5" fmla="*/ 32 h 42"/>
                  <a:gd name="T6" fmla="*/ 20 w 24"/>
                  <a:gd name="T7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42">
                    <a:moveTo>
                      <a:pt x="20" y="42"/>
                    </a:moveTo>
                    <a:cubicBezTo>
                      <a:pt x="13" y="40"/>
                      <a:pt x="1" y="34"/>
                      <a:pt x="1" y="26"/>
                    </a:cubicBezTo>
                    <a:cubicBezTo>
                      <a:pt x="0" y="19"/>
                      <a:pt x="0" y="0"/>
                      <a:pt x="24" y="32"/>
                    </a:cubicBezTo>
                    <a:lnTo>
                      <a:pt x="20" y="42"/>
                    </a:lnTo>
                    <a:close/>
                  </a:path>
                </a:pathLst>
              </a:custGeom>
              <a:solidFill>
                <a:srgbClr val="EF8F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63" name="Freeform 101">
                <a:extLst>
                  <a:ext uri="{FF2B5EF4-FFF2-40B4-BE49-F238E27FC236}">
                    <a16:creationId xmlns:a16="http://schemas.microsoft.com/office/drawing/2014/main" id="{3699668B-2993-40DC-9BDC-14BFB0E460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1788" y="2871788"/>
                <a:ext cx="66675" cy="107950"/>
              </a:xfrm>
              <a:custGeom>
                <a:avLst/>
                <a:gdLst>
                  <a:gd name="T0" fmla="*/ 17 w 21"/>
                  <a:gd name="T1" fmla="*/ 34 h 34"/>
                  <a:gd name="T2" fmla="*/ 1 w 21"/>
                  <a:gd name="T3" fmla="*/ 21 h 34"/>
                  <a:gd name="T4" fmla="*/ 21 w 21"/>
                  <a:gd name="T5" fmla="*/ 26 h 34"/>
                  <a:gd name="T6" fmla="*/ 17 w 21"/>
                  <a:gd name="T7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" h="34">
                    <a:moveTo>
                      <a:pt x="17" y="34"/>
                    </a:moveTo>
                    <a:cubicBezTo>
                      <a:pt x="11" y="33"/>
                      <a:pt x="1" y="28"/>
                      <a:pt x="1" y="21"/>
                    </a:cubicBezTo>
                    <a:cubicBezTo>
                      <a:pt x="1" y="15"/>
                      <a:pt x="0" y="0"/>
                      <a:pt x="21" y="26"/>
                    </a:cubicBezTo>
                    <a:lnTo>
                      <a:pt x="17" y="34"/>
                    </a:ln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67" name="Freeform 102">
                <a:extLst>
                  <a:ext uri="{FF2B5EF4-FFF2-40B4-BE49-F238E27FC236}">
                    <a16:creationId xmlns:a16="http://schemas.microsoft.com/office/drawing/2014/main" id="{311C1D83-465B-4C7E-9DE0-471F244E75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7663" y="2554288"/>
                <a:ext cx="674688" cy="642938"/>
              </a:xfrm>
              <a:custGeom>
                <a:avLst/>
                <a:gdLst>
                  <a:gd name="T0" fmla="*/ 114 w 213"/>
                  <a:gd name="T1" fmla="*/ 202 h 203"/>
                  <a:gd name="T2" fmla="*/ 7 w 213"/>
                  <a:gd name="T3" fmla="*/ 112 h 203"/>
                  <a:gd name="T4" fmla="*/ 125 w 213"/>
                  <a:gd name="T5" fmla="*/ 1 h 203"/>
                  <a:gd name="T6" fmla="*/ 211 w 213"/>
                  <a:gd name="T7" fmla="*/ 95 h 203"/>
                  <a:gd name="T8" fmla="*/ 114 w 213"/>
                  <a:gd name="T9" fmla="*/ 202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3" h="203">
                    <a:moveTo>
                      <a:pt x="114" y="202"/>
                    </a:moveTo>
                    <a:cubicBezTo>
                      <a:pt x="80" y="203"/>
                      <a:pt x="13" y="181"/>
                      <a:pt x="7" y="112"/>
                    </a:cubicBezTo>
                    <a:cubicBezTo>
                      <a:pt x="0" y="43"/>
                      <a:pt x="52" y="0"/>
                      <a:pt x="125" y="1"/>
                    </a:cubicBezTo>
                    <a:cubicBezTo>
                      <a:pt x="194" y="1"/>
                      <a:pt x="209" y="41"/>
                      <a:pt x="211" y="95"/>
                    </a:cubicBezTo>
                    <a:cubicBezTo>
                      <a:pt x="213" y="126"/>
                      <a:pt x="190" y="199"/>
                      <a:pt x="114" y="202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68" name="Freeform 103">
                <a:extLst>
                  <a:ext uri="{FF2B5EF4-FFF2-40B4-BE49-F238E27FC236}">
                    <a16:creationId xmlns:a16="http://schemas.microsoft.com/office/drawing/2014/main" id="{3DFA05E1-95BF-40E4-B163-419C3DD1B4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6863" y="2582863"/>
                <a:ext cx="168275" cy="393700"/>
              </a:xfrm>
              <a:custGeom>
                <a:avLst/>
                <a:gdLst>
                  <a:gd name="T0" fmla="*/ 27 w 53"/>
                  <a:gd name="T1" fmla="*/ 120 h 124"/>
                  <a:gd name="T2" fmla="*/ 35 w 53"/>
                  <a:gd name="T3" fmla="*/ 124 h 124"/>
                  <a:gd name="T4" fmla="*/ 53 w 53"/>
                  <a:gd name="T5" fmla="*/ 9 h 124"/>
                  <a:gd name="T6" fmla="*/ 14 w 53"/>
                  <a:gd name="T7" fmla="*/ 81 h 124"/>
                  <a:gd name="T8" fmla="*/ 27 w 53"/>
                  <a:gd name="T9" fmla="*/ 12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124">
                    <a:moveTo>
                      <a:pt x="27" y="120"/>
                    </a:moveTo>
                    <a:cubicBezTo>
                      <a:pt x="35" y="124"/>
                      <a:pt x="35" y="124"/>
                      <a:pt x="35" y="124"/>
                    </a:cubicBezTo>
                    <a:cubicBezTo>
                      <a:pt x="21" y="76"/>
                      <a:pt x="53" y="9"/>
                      <a:pt x="53" y="9"/>
                    </a:cubicBezTo>
                    <a:cubicBezTo>
                      <a:pt x="42" y="0"/>
                      <a:pt x="0" y="64"/>
                      <a:pt x="14" y="81"/>
                    </a:cubicBezTo>
                    <a:cubicBezTo>
                      <a:pt x="21" y="89"/>
                      <a:pt x="27" y="120"/>
                      <a:pt x="27" y="120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69" name="Freeform 104">
                <a:extLst>
                  <a:ext uri="{FF2B5EF4-FFF2-40B4-BE49-F238E27FC236}">
                    <a16:creationId xmlns:a16="http://schemas.microsoft.com/office/drawing/2014/main" id="{AC8AA625-EB78-42D4-B136-427CDCD636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1976" y="2416175"/>
                <a:ext cx="241300" cy="249238"/>
              </a:xfrm>
              <a:custGeom>
                <a:avLst/>
                <a:gdLst>
                  <a:gd name="T0" fmla="*/ 4 w 76"/>
                  <a:gd name="T1" fmla="*/ 47 h 79"/>
                  <a:gd name="T2" fmla="*/ 71 w 76"/>
                  <a:gd name="T3" fmla="*/ 40 h 79"/>
                  <a:gd name="T4" fmla="*/ 4 w 76"/>
                  <a:gd name="T5" fmla="*/ 4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6" h="79">
                    <a:moveTo>
                      <a:pt x="4" y="47"/>
                    </a:moveTo>
                    <a:cubicBezTo>
                      <a:pt x="8" y="76"/>
                      <a:pt x="76" y="79"/>
                      <a:pt x="71" y="40"/>
                    </a:cubicBezTo>
                    <a:cubicBezTo>
                      <a:pt x="66" y="0"/>
                      <a:pt x="0" y="15"/>
                      <a:pt x="4" y="47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70" name="Freeform 105">
                <a:extLst>
                  <a:ext uri="{FF2B5EF4-FFF2-40B4-BE49-F238E27FC236}">
                    <a16:creationId xmlns:a16="http://schemas.microsoft.com/office/drawing/2014/main" id="{E260AA2F-6BA5-45E5-91E0-6B8C2B5D87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10251" y="2413000"/>
                <a:ext cx="298450" cy="312738"/>
              </a:xfrm>
              <a:custGeom>
                <a:avLst/>
                <a:gdLst>
                  <a:gd name="T0" fmla="*/ 17 w 94"/>
                  <a:gd name="T1" fmla="*/ 26 h 99"/>
                  <a:gd name="T2" fmla="*/ 71 w 94"/>
                  <a:gd name="T3" fmla="*/ 66 h 99"/>
                  <a:gd name="T4" fmla="*/ 17 w 94"/>
                  <a:gd name="T5" fmla="*/ 26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4" h="99">
                    <a:moveTo>
                      <a:pt x="17" y="26"/>
                    </a:moveTo>
                    <a:cubicBezTo>
                      <a:pt x="0" y="51"/>
                      <a:pt x="49" y="99"/>
                      <a:pt x="71" y="66"/>
                    </a:cubicBezTo>
                    <a:cubicBezTo>
                      <a:pt x="94" y="33"/>
                      <a:pt x="35" y="0"/>
                      <a:pt x="17" y="26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71" name="Freeform 106">
                <a:extLst>
                  <a:ext uri="{FF2B5EF4-FFF2-40B4-BE49-F238E27FC236}">
                    <a16:creationId xmlns:a16="http://schemas.microsoft.com/office/drawing/2014/main" id="{C073EF4E-060D-4F31-B271-5534B2009F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3926" y="2566988"/>
                <a:ext cx="149225" cy="222250"/>
              </a:xfrm>
              <a:custGeom>
                <a:avLst/>
                <a:gdLst>
                  <a:gd name="T0" fmla="*/ 13 w 47"/>
                  <a:gd name="T1" fmla="*/ 11 h 70"/>
                  <a:gd name="T2" fmla="*/ 30 w 47"/>
                  <a:gd name="T3" fmla="*/ 57 h 70"/>
                  <a:gd name="T4" fmla="*/ 13 w 47"/>
                  <a:gd name="T5" fmla="*/ 11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70">
                    <a:moveTo>
                      <a:pt x="13" y="11"/>
                    </a:moveTo>
                    <a:cubicBezTo>
                      <a:pt x="0" y="21"/>
                      <a:pt x="12" y="70"/>
                      <a:pt x="30" y="57"/>
                    </a:cubicBezTo>
                    <a:cubicBezTo>
                      <a:pt x="47" y="44"/>
                      <a:pt x="26" y="0"/>
                      <a:pt x="13" y="11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72" name="Freeform 107">
                <a:extLst>
                  <a:ext uri="{FF2B5EF4-FFF2-40B4-BE49-F238E27FC236}">
                    <a16:creationId xmlns:a16="http://schemas.microsoft.com/office/drawing/2014/main" id="{B850C3AB-E30C-44CD-94FD-E461FB819B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2588" y="2520950"/>
                <a:ext cx="249238" cy="182563"/>
              </a:xfrm>
              <a:custGeom>
                <a:avLst/>
                <a:gdLst>
                  <a:gd name="T0" fmla="*/ 64 w 79"/>
                  <a:gd name="T1" fmla="*/ 8 h 58"/>
                  <a:gd name="T2" fmla="*/ 19 w 79"/>
                  <a:gd name="T3" fmla="*/ 48 h 58"/>
                  <a:gd name="T4" fmla="*/ 64 w 79"/>
                  <a:gd name="T5" fmla="*/ 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9" h="58">
                    <a:moveTo>
                      <a:pt x="64" y="8"/>
                    </a:moveTo>
                    <a:cubicBezTo>
                      <a:pt x="50" y="0"/>
                      <a:pt x="0" y="38"/>
                      <a:pt x="19" y="48"/>
                    </a:cubicBezTo>
                    <a:cubicBezTo>
                      <a:pt x="38" y="58"/>
                      <a:pt x="79" y="16"/>
                      <a:pt x="64" y="8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73" name="Freeform 108">
                <a:extLst>
                  <a:ext uri="{FF2B5EF4-FFF2-40B4-BE49-F238E27FC236}">
                    <a16:creationId xmlns:a16="http://schemas.microsoft.com/office/drawing/2014/main" id="{FE34A7EB-46FC-4477-9F28-0132643A53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5088" y="2378075"/>
                <a:ext cx="1252538" cy="300038"/>
              </a:xfrm>
              <a:custGeom>
                <a:avLst/>
                <a:gdLst>
                  <a:gd name="T0" fmla="*/ 0 w 395"/>
                  <a:gd name="T1" fmla="*/ 67 h 95"/>
                  <a:gd name="T2" fmla="*/ 395 w 395"/>
                  <a:gd name="T3" fmla="*/ 95 h 95"/>
                  <a:gd name="T4" fmla="*/ 194 w 395"/>
                  <a:gd name="T5" fmla="*/ 3 h 95"/>
                  <a:gd name="T6" fmla="*/ 0 w 395"/>
                  <a:gd name="T7" fmla="*/ 67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5" h="95">
                    <a:moveTo>
                      <a:pt x="0" y="67"/>
                    </a:moveTo>
                    <a:cubicBezTo>
                      <a:pt x="115" y="48"/>
                      <a:pt x="303" y="44"/>
                      <a:pt x="395" y="95"/>
                    </a:cubicBezTo>
                    <a:cubicBezTo>
                      <a:pt x="395" y="95"/>
                      <a:pt x="307" y="7"/>
                      <a:pt x="194" y="3"/>
                    </a:cubicBezTo>
                    <a:cubicBezTo>
                      <a:pt x="91" y="0"/>
                      <a:pt x="0" y="67"/>
                      <a:pt x="0" y="67"/>
                    </a:cubicBez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74" name="Oval 109">
                <a:extLst>
                  <a:ext uri="{FF2B5EF4-FFF2-40B4-BE49-F238E27FC236}">
                    <a16:creationId xmlns:a16="http://schemas.microsoft.com/office/drawing/2014/main" id="{0D949D15-D4C9-4C43-910F-BFB160B59B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03863" y="3708400"/>
                <a:ext cx="87313" cy="87313"/>
              </a:xfrm>
              <a:prstGeom prst="ellipse">
                <a:avLst/>
              </a:prstGeom>
              <a:solidFill>
                <a:srgbClr val="ED7E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75" name="Oval 110">
                <a:extLst>
                  <a:ext uri="{FF2B5EF4-FFF2-40B4-BE49-F238E27FC236}">
                    <a16:creationId xmlns:a16="http://schemas.microsoft.com/office/drawing/2014/main" id="{084D768B-3736-41A0-B383-7F518E9D2D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0538" y="3578225"/>
                <a:ext cx="52388" cy="50800"/>
              </a:xfrm>
              <a:prstGeom prst="ellipse">
                <a:avLst/>
              </a:prstGeom>
              <a:solidFill>
                <a:srgbClr val="FF96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76" name="Freeform 111">
                <a:extLst>
                  <a:ext uri="{FF2B5EF4-FFF2-40B4-BE49-F238E27FC236}">
                    <a16:creationId xmlns:a16="http://schemas.microsoft.com/office/drawing/2014/main" id="{4BAF0978-A481-4106-843B-46E166E9A6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2263" y="3798888"/>
                <a:ext cx="50800" cy="57150"/>
              </a:xfrm>
              <a:custGeom>
                <a:avLst/>
                <a:gdLst>
                  <a:gd name="T0" fmla="*/ 12 w 16"/>
                  <a:gd name="T1" fmla="*/ 17 h 18"/>
                  <a:gd name="T2" fmla="*/ 14 w 16"/>
                  <a:gd name="T3" fmla="*/ 6 h 18"/>
                  <a:gd name="T4" fmla="*/ 5 w 16"/>
                  <a:gd name="T5" fmla="*/ 2 h 18"/>
                  <a:gd name="T6" fmla="*/ 2 w 16"/>
                  <a:gd name="T7" fmla="*/ 12 h 18"/>
                  <a:gd name="T8" fmla="*/ 12 w 16"/>
                  <a:gd name="T9" fmla="*/ 1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8">
                    <a:moveTo>
                      <a:pt x="12" y="17"/>
                    </a:moveTo>
                    <a:cubicBezTo>
                      <a:pt x="15" y="15"/>
                      <a:pt x="16" y="10"/>
                      <a:pt x="14" y="6"/>
                    </a:cubicBezTo>
                    <a:cubicBezTo>
                      <a:pt x="13" y="2"/>
                      <a:pt x="8" y="0"/>
                      <a:pt x="5" y="2"/>
                    </a:cubicBezTo>
                    <a:cubicBezTo>
                      <a:pt x="1" y="3"/>
                      <a:pt x="0" y="8"/>
                      <a:pt x="2" y="12"/>
                    </a:cubicBezTo>
                    <a:cubicBezTo>
                      <a:pt x="4" y="16"/>
                      <a:pt x="8" y="18"/>
                      <a:pt x="12" y="17"/>
                    </a:cubicBezTo>
                    <a:close/>
                  </a:path>
                </a:pathLst>
              </a:custGeom>
              <a:solidFill>
                <a:srgbClr val="A78A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77" name="Oval 112">
                <a:extLst>
                  <a:ext uri="{FF2B5EF4-FFF2-40B4-BE49-F238E27FC236}">
                    <a16:creationId xmlns:a16="http://schemas.microsoft.com/office/drawing/2014/main" id="{6775932F-F0FB-4951-A1D4-929AE26AA2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42001" y="3403600"/>
                <a:ext cx="66675" cy="66675"/>
              </a:xfrm>
              <a:prstGeom prst="ellipse">
                <a:avLst/>
              </a:prstGeom>
              <a:solidFill>
                <a:srgbClr val="CCC2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78" name="Oval 113">
                <a:extLst>
                  <a:ext uri="{FF2B5EF4-FFF2-40B4-BE49-F238E27FC236}">
                    <a16:creationId xmlns:a16="http://schemas.microsoft.com/office/drawing/2014/main" id="{E69606ED-6922-46D8-919E-0A82BC7ECB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08676" y="3232150"/>
                <a:ext cx="76200" cy="76200"/>
              </a:xfrm>
              <a:prstGeom prst="ellipse">
                <a:avLst/>
              </a:prstGeom>
              <a:solidFill>
                <a:srgbClr val="9CC5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79" name="Oval 114">
                <a:extLst>
                  <a:ext uri="{FF2B5EF4-FFF2-40B4-BE49-F238E27FC236}">
                    <a16:creationId xmlns:a16="http://schemas.microsoft.com/office/drawing/2014/main" id="{702EC0C9-B201-4467-8361-F4254C15A4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5151" y="3451225"/>
                <a:ext cx="66675" cy="66675"/>
              </a:xfrm>
              <a:prstGeom prst="ellipse">
                <a:avLst/>
              </a:prstGeom>
              <a:solidFill>
                <a:srgbClr val="9CC5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80" name="Freeform 115">
                <a:extLst>
                  <a:ext uri="{FF2B5EF4-FFF2-40B4-BE49-F238E27FC236}">
                    <a16:creationId xmlns:a16="http://schemas.microsoft.com/office/drawing/2014/main" id="{1A5106C5-534B-4A3B-8BB7-FB4E73072B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9276" y="3613150"/>
                <a:ext cx="66675" cy="76200"/>
              </a:xfrm>
              <a:custGeom>
                <a:avLst/>
                <a:gdLst>
                  <a:gd name="T0" fmla="*/ 16 w 42"/>
                  <a:gd name="T1" fmla="*/ 0 h 48"/>
                  <a:gd name="T2" fmla="*/ 0 w 42"/>
                  <a:gd name="T3" fmla="*/ 48 h 48"/>
                  <a:gd name="T4" fmla="*/ 42 w 42"/>
                  <a:gd name="T5" fmla="*/ 46 h 48"/>
                  <a:gd name="T6" fmla="*/ 16 w 42"/>
                  <a:gd name="T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48">
                    <a:moveTo>
                      <a:pt x="16" y="0"/>
                    </a:moveTo>
                    <a:lnTo>
                      <a:pt x="0" y="48"/>
                    </a:lnTo>
                    <a:lnTo>
                      <a:pt x="42" y="46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EF8D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81" name="Freeform 116">
                <a:extLst>
                  <a:ext uri="{FF2B5EF4-FFF2-40B4-BE49-F238E27FC236}">
                    <a16:creationId xmlns:a16="http://schemas.microsoft.com/office/drawing/2014/main" id="{B26E5196-7743-43D0-B0EF-AC9B897C64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03901" y="3263900"/>
                <a:ext cx="66675" cy="76200"/>
              </a:xfrm>
              <a:custGeom>
                <a:avLst/>
                <a:gdLst>
                  <a:gd name="T0" fmla="*/ 16 w 42"/>
                  <a:gd name="T1" fmla="*/ 0 h 48"/>
                  <a:gd name="T2" fmla="*/ 0 w 42"/>
                  <a:gd name="T3" fmla="*/ 48 h 48"/>
                  <a:gd name="T4" fmla="*/ 42 w 42"/>
                  <a:gd name="T5" fmla="*/ 46 h 48"/>
                  <a:gd name="T6" fmla="*/ 16 w 42"/>
                  <a:gd name="T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48">
                    <a:moveTo>
                      <a:pt x="16" y="0"/>
                    </a:moveTo>
                    <a:lnTo>
                      <a:pt x="0" y="48"/>
                    </a:lnTo>
                    <a:lnTo>
                      <a:pt x="42" y="46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E7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82" name="Freeform 117">
                <a:extLst>
                  <a:ext uri="{FF2B5EF4-FFF2-40B4-BE49-F238E27FC236}">
                    <a16:creationId xmlns:a16="http://schemas.microsoft.com/office/drawing/2014/main" id="{FED630C0-3874-4943-A1C7-DC480C1B57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43576" y="3375025"/>
                <a:ext cx="57150" cy="60325"/>
              </a:xfrm>
              <a:custGeom>
                <a:avLst/>
                <a:gdLst>
                  <a:gd name="T0" fmla="*/ 28 w 36"/>
                  <a:gd name="T1" fmla="*/ 0 h 38"/>
                  <a:gd name="T2" fmla="*/ 0 w 36"/>
                  <a:gd name="T3" fmla="*/ 8 h 38"/>
                  <a:gd name="T4" fmla="*/ 6 w 36"/>
                  <a:gd name="T5" fmla="*/ 38 h 38"/>
                  <a:gd name="T6" fmla="*/ 36 w 36"/>
                  <a:gd name="T7" fmla="*/ 30 h 38"/>
                  <a:gd name="T8" fmla="*/ 28 w 36"/>
                  <a:gd name="T9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8">
                    <a:moveTo>
                      <a:pt x="28" y="0"/>
                    </a:moveTo>
                    <a:lnTo>
                      <a:pt x="0" y="8"/>
                    </a:lnTo>
                    <a:lnTo>
                      <a:pt x="6" y="38"/>
                    </a:lnTo>
                    <a:lnTo>
                      <a:pt x="36" y="30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F9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83" name="Freeform 118">
                <a:extLst>
                  <a:ext uri="{FF2B5EF4-FFF2-40B4-BE49-F238E27FC236}">
                    <a16:creationId xmlns:a16="http://schemas.microsoft.com/office/drawing/2014/main" id="{D4AF554F-7BD5-47A1-9D84-8F965126EE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3251" y="3546475"/>
                <a:ext cx="50800" cy="53975"/>
              </a:xfrm>
              <a:custGeom>
                <a:avLst/>
                <a:gdLst>
                  <a:gd name="T0" fmla="*/ 30 w 32"/>
                  <a:gd name="T1" fmla="*/ 0 h 34"/>
                  <a:gd name="T2" fmla="*/ 0 w 32"/>
                  <a:gd name="T3" fmla="*/ 4 h 34"/>
                  <a:gd name="T4" fmla="*/ 4 w 32"/>
                  <a:gd name="T5" fmla="*/ 34 h 34"/>
                  <a:gd name="T6" fmla="*/ 32 w 32"/>
                  <a:gd name="T7" fmla="*/ 32 h 34"/>
                  <a:gd name="T8" fmla="*/ 30 w 32"/>
                  <a:gd name="T9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4">
                    <a:moveTo>
                      <a:pt x="30" y="0"/>
                    </a:moveTo>
                    <a:lnTo>
                      <a:pt x="0" y="4"/>
                    </a:lnTo>
                    <a:lnTo>
                      <a:pt x="4" y="34"/>
                    </a:lnTo>
                    <a:lnTo>
                      <a:pt x="32" y="3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EF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84" name="Freeform 119">
                <a:extLst>
                  <a:ext uri="{FF2B5EF4-FFF2-40B4-BE49-F238E27FC236}">
                    <a16:creationId xmlns:a16="http://schemas.microsoft.com/office/drawing/2014/main" id="{6DF8DC59-D38F-43A2-976A-E6D447B5A3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26151" y="3171825"/>
                <a:ext cx="50800" cy="53975"/>
              </a:xfrm>
              <a:custGeom>
                <a:avLst/>
                <a:gdLst>
                  <a:gd name="T0" fmla="*/ 30 w 32"/>
                  <a:gd name="T1" fmla="*/ 0 h 34"/>
                  <a:gd name="T2" fmla="*/ 0 w 32"/>
                  <a:gd name="T3" fmla="*/ 4 h 34"/>
                  <a:gd name="T4" fmla="*/ 2 w 32"/>
                  <a:gd name="T5" fmla="*/ 34 h 34"/>
                  <a:gd name="T6" fmla="*/ 32 w 32"/>
                  <a:gd name="T7" fmla="*/ 32 h 34"/>
                  <a:gd name="T8" fmla="*/ 30 w 32"/>
                  <a:gd name="T9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4">
                    <a:moveTo>
                      <a:pt x="30" y="0"/>
                    </a:moveTo>
                    <a:lnTo>
                      <a:pt x="0" y="4"/>
                    </a:lnTo>
                    <a:lnTo>
                      <a:pt x="2" y="34"/>
                    </a:lnTo>
                    <a:lnTo>
                      <a:pt x="32" y="3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EF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85" name="Freeform 120">
                <a:extLst>
                  <a:ext uri="{FF2B5EF4-FFF2-40B4-BE49-F238E27FC236}">
                    <a16:creationId xmlns:a16="http://schemas.microsoft.com/office/drawing/2014/main" id="{779E35C7-F44F-40DF-BB15-67153A051B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24551" y="3251200"/>
                <a:ext cx="41275" cy="41275"/>
              </a:xfrm>
              <a:custGeom>
                <a:avLst/>
                <a:gdLst>
                  <a:gd name="T0" fmla="*/ 24 w 26"/>
                  <a:gd name="T1" fmla="*/ 0 h 26"/>
                  <a:gd name="T2" fmla="*/ 0 w 26"/>
                  <a:gd name="T3" fmla="*/ 2 h 26"/>
                  <a:gd name="T4" fmla="*/ 4 w 26"/>
                  <a:gd name="T5" fmla="*/ 26 h 26"/>
                  <a:gd name="T6" fmla="*/ 26 w 26"/>
                  <a:gd name="T7" fmla="*/ 24 h 26"/>
                  <a:gd name="T8" fmla="*/ 24 w 26"/>
                  <a:gd name="T9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26">
                    <a:moveTo>
                      <a:pt x="24" y="0"/>
                    </a:moveTo>
                    <a:lnTo>
                      <a:pt x="0" y="2"/>
                    </a:lnTo>
                    <a:lnTo>
                      <a:pt x="4" y="26"/>
                    </a:lnTo>
                    <a:lnTo>
                      <a:pt x="26" y="2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CDEC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86" name="Oval 121">
                <a:extLst>
                  <a:ext uri="{FF2B5EF4-FFF2-40B4-BE49-F238E27FC236}">
                    <a16:creationId xmlns:a16="http://schemas.microsoft.com/office/drawing/2014/main" id="{D8491C3F-3B1B-4037-A50E-A80ECBF4BB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54676" y="3463925"/>
                <a:ext cx="47625" cy="44450"/>
              </a:xfrm>
              <a:prstGeom prst="ellipse">
                <a:avLst/>
              </a:prstGeom>
              <a:solidFill>
                <a:srgbClr val="CDEC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87" name="Rectangle 122">
                <a:extLst>
                  <a:ext uri="{FF2B5EF4-FFF2-40B4-BE49-F238E27FC236}">
                    <a16:creationId xmlns:a16="http://schemas.microsoft.com/office/drawing/2014/main" id="{147E2F7D-4068-4164-B714-A891FDB7BA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8788" y="3724275"/>
                <a:ext cx="19050" cy="57150"/>
              </a:xfrm>
              <a:prstGeom prst="rect">
                <a:avLst/>
              </a:prstGeom>
              <a:solidFill>
                <a:srgbClr val="FFEF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88" name="Rectangle 123">
                <a:extLst>
                  <a:ext uri="{FF2B5EF4-FFF2-40B4-BE49-F238E27FC236}">
                    <a16:creationId xmlns:a16="http://schemas.microsoft.com/office/drawing/2014/main" id="{DAF9A792-6795-4DA0-A3D9-01BB252706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9738" y="3743325"/>
                <a:ext cx="57150" cy="19050"/>
              </a:xfrm>
              <a:prstGeom prst="rect">
                <a:avLst/>
              </a:prstGeom>
              <a:solidFill>
                <a:srgbClr val="FFEF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89" name="Freeform 124">
                <a:extLst>
                  <a:ext uri="{FF2B5EF4-FFF2-40B4-BE49-F238E27FC236}">
                    <a16:creationId xmlns:a16="http://schemas.microsoft.com/office/drawing/2014/main" id="{FE700F0B-BEE4-44D1-B390-ADE9C4BD10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1976" y="3648075"/>
                <a:ext cx="28575" cy="25400"/>
              </a:xfrm>
              <a:custGeom>
                <a:avLst/>
                <a:gdLst>
                  <a:gd name="T0" fmla="*/ 18 w 18"/>
                  <a:gd name="T1" fmla="*/ 16 h 16"/>
                  <a:gd name="T2" fmla="*/ 12 w 18"/>
                  <a:gd name="T3" fmla="*/ 0 h 16"/>
                  <a:gd name="T4" fmla="*/ 0 w 18"/>
                  <a:gd name="T5" fmla="*/ 10 h 16"/>
                  <a:gd name="T6" fmla="*/ 18 w 18"/>
                  <a:gd name="T7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6">
                    <a:moveTo>
                      <a:pt x="18" y="16"/>
                    </a:moveTo>
                    <a:lnTo>
                      <a:pt x="12" y="0"/>
                    </a:lnTo>
                    <a:lnTo>
                      <a:pt x="0" y="10"/>
                    </a:lnTo>
                    <a:lnTo>
                      <a:pt x="18" y="16"/>
                    </a:lnTo>
                    <a:close/>
                  </a:path>
                </a:pathLst>
              </a:custGeom>
              <a:solidFill>
                <a:srgbClr val="FFD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90" name="Freeform 125">
                <a:extLst>
                  <a:ext uri="{FF2B5EF4-FFF2-40B4-BE49-F238E27FC236}">
                    <a16:creationId xmlns:a16="http://schemas.microsoft.com/office/drawing/2014/main" id="{13A42A58-10C3-4722-BC0D-D9CE2BCDF5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4201" y="3470275"/>
                <a:ext cx="31750" cy="31750"/>
              </a:xfrm>
              <a:custGeom>
                <a:avLst/>
                <a:gdLst>
                  <a:gd name="T0" fmla="*/ 20 w 20"/>
                  <a:gd name="T1" fmla="*/ 10 h 20"/>
                  <a:gd name="T2" fmla="*/ 10 w 20"/>
                  <a:gd name="T3" fmla="*/ 0 h 20"/>
                  <a:gd name="T4" fmla="*/ 0 w 20"/>
                  <a:gd name="T5" fmla="*/ 10 h 20"/>
                  <a:gd name="T6" fmla="*/ 10 w 20"/>
                  <a:gd name="T7" fmla="*/ 20 h 20"/>
                  <a:gd name="T8" fmla="*/ 20 w 20"/>
                  <a:gd name="T9" fmla="*/ 1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20">
                    <a:moveTo>
                      <a:pt x="20" y="10"/>
                    </a:moveTo>
                    <a:lnTo>
                      <a:pt x="10" y="0"/>
                    </a:lnTo>
                    <a:lnTo>
                      <a:pt x="0" y="10"/>
                    </a:lnTo>
                    <a:lnTo>
                      <a:pt x="10" y="20"/>
                    </a:lnTo>
                    <a:lnTo>
                      <a:pt x="20" y="10"/>
                    </a:lnTo>
                    <a:close/>
                  </a:path>
                </a:pathLst>
              </a:custGeom>
              <a:solidFill>
                <a:srgbClr val="9CC5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191" name="Freeform 126">
                <a:extLst>
                  <a:ext uri="{FF2B5EF4-FFF2-40B4-BE49-F238E27FC236}">
                    <a16:creationId xmlns:a16="http://schemas.microsoft.com/office/drawing/2014/main" id="{A156F177-8DC8-445F-9A11-8385D0D7E6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8613" y="3805238"/>
                <a:ext cx="34925" cy="44450"/>
              </a:xfrm>
              <a:custGeom>
                <a:avLst/>
                <a:gdLst>
                  <a:gd name="T0" fmla="*/ 8 w 11"/>
                  <a:gd name="T1" fmla="*/ 13 h 14"/>
                  <a:gd name="T2" fmla="*/ 9 w 11"/>
                  <a:gd name="T3" fmla="*/ 5 h 14"/>
                  <a:gd name="T4" fmla="*/ 3 w 11"/>
                  <a:gd name="T5" fmla="*/ 1 h 14"/>
                  <a:gd name="T6" fmla="*/ 2 w 11"/>
                  <a:gd name="T7" fmla="*/ 9 h 14"/>
                  <a:gd name="T8" fmla="*/ 8 w 11"/>
                  <a:gd name="T9" fmla="*/ 1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4">
                    <a:moveTo>
                      <a:pt x="8" y="13"/>
                    </a:moveTo>
                    <a:cubicBezTo>
                      <a:pt x="10" y="12"/>
                      <a:pt x="11" y="9"/>
                      <a:pt x="9" y="5"/>
                    </a:cubicBezTo>
                    <a:cubicBezTo>
                      <a:pt x="8" y="2"/>
                      <a:pt x="5" y="0"/>
                      <a:pt x="3" y="1"/>
                    </a:cubicBezTo>
                    <a:cubicBezTo>
                      <a:pt x="1" y="2"/>
                      <a:pt x="0" y="6"/>
                      <a:pt x="2" y="9"/>
                    </a:cubicBezTo>
                    <a:cubicBezTo>
                      <a:pt x="3" y="12"/>
                      <a:pt x="6" y="14"/>
                      <a:pt x="8" y="13"/>
                    </a:cubicBezTo>
                    <a:close/>
                  </a:path>
                </a:pathLst>
              </a:custGeom>
              <a:solidFill>
                <a:srgbClr val="FFD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24" name="Freeform 127">
                <a:extLst>
                  <a:ext uri="{FF2B5EF4-FFF2-40B4-BE49-F238E27FC236}">
                    <a16:creationId xmlns:a16="http://schemas.microsoft.com/office/drawing/2014/main" id="{08B93E6C-AA65-47D8-A5EC-774E2CD5D6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8226" y="3702050"/>
                <a:ext cx="85725" cy="96838"/>
              </a:xfrm>
              <a:custGeom>
                <a:avLst/>
                <a:gdLst>
                  <a:gd name="T0" fmla="*/ 15 w 27"/>
                  <a:gd name="T1" fmla="*/ 5 h 31"/>
                  <a:gd name="T2" fmla="*/ 13 w 27"/>
                  <a:gd name="T3" fmla="*/ 7 h 31"/>
                  <a:gd name="T4" fmla="*/ 11 w 27"/>
                  <a:gd name="T5" fmla="*/ 9 h 31"/>
                  <a:gd name="T6" fmla="*/ 4 w 27"/>
                  <a:gd name="T7" fmla="*/ 16 h 31"/>
                  <a:gd name="T8" fmla="*/ 4 w 27"/>
                  <a:gd name="T9" fmla="*/ 16 h 31"/>
                  <a:gd name="T10" fmla="*/ 5 w 27"/>
                  <a:gd name="T11" fmla="*/ 17 h 31"/>
                  <a:gd name="T12" fmla="*/ 0 w 27"/>
                  <a:gd name="T13" fmla="*/ 25 h 31"/>
                  <a:gd name="T14" fmla="*/ 0 w 27"/>
                  <a:gd name="T15" fmla="*/ 25 h 31"/>
                  <a:gd name="T16" fmla="*/ 0 w 27"/>
                  <a:gd name="T17" fmla="*/ 26 h 31"/>
                  <a:gd name="T18" fmla="*/ 1 w 27"/>
                  <a:gd name="T19" fmla="*/ 26 h 31"/>
                  <a:gd name="T20" fmla="*/ 14 w 27"/>
                  <a:gd name="T21" fmla="*/ 31 h 31"/>
                  <a:gd name="T22" fmla="*/ 17 w 27"/>
                  <a:gd name="T23" fmla="*/ 31 h 31"/>
                  <a:gd name="T24" fmla="*/ 17 w 27"/>
                  <a:gd name="T25" fmla="*/ 30 h 31"/>
                  <a:gd name="T26" fmla="*/ 20 w 27"/>
                  <a:gd name="T27" fmla="*/ 27 h 31"/>
                  <a:gd name="T28" fmla="*/ 19 w 27"/>
                  <a:gd name="T29" fmla="*/ 26 h 31"/>
                  <a:gd name="T30" fmla="*/ 26 w 27"/>
                  <a:gd name="T31" fmla="*/ 7 h 31"/>
                  <a:gd name="T32" fmla="*/ 15 w 27"/>
                  <a:gd name="T33" fmla="*/ 5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" h="31">
                    <a:moveTo>
                      <a:pt x="15" y="5"/>
                    </a:moveTo>
                    <a:cubicBezTo>
                      <a:pt x="14" y="6"/>
                      <a:pt x="14" y="7"/>
                      <a:pt x="13" y="7"/>
                    </a:cubicBezTo>
                    <a:cubicBezTo>
                      <a:pt x="12" y="8"/>
                      <a:pt x="12" y="8"/>
                      <a:pt x="11" y="9"/>
                    </a:cubicBezTo>
                    <a:cubicBezTo>
                      <a:pt x="8" y="10"/>
                      <a:pt x="4" y="14"/>
                      <a:pt x="4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5" y="16"/>
                      <a:pt x="5" y="16"/>
                      <a:pt x="5" y="17"/>
                    </a:cubicBezTo>
                    <a:cubicBezTo>
                      <a:pt x="2" y="20"/>
                      <a:pt x="0" y="23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1" y="26"/>
                      <a:pt x="1" y="26"/>
                    </a:cubicBezTo>
                    <a:cubicBezTo>
                      <a:pt x="4" y="28"/>
                      <a:pt x="10" y="30"/>
                      <a:pt x="14" y="31"/>
                    </a:cubicBezTo>
                    <a:cubicBezTo>
                      <a:pt x="15" y="31"/>
                      <a:pt x="16" y="31"/>
                      <a:pt x="17" y="31"/>
                    </a:cubicBezTo>
                    <a:cubicBezTo>
                      <a:pt x="17" y="31"/>
                      <a:pt x="17" y="30"/>
                      <a:pt x="17" y="30"/>
                    </a:cubicBezTo>
                    <a:cubicBezTo>
                      <a:pt x="19" y="30"/>
                      <a:pt x="20" y="28"/>
                      <a:pt x="20" y="27"/>
                    </a:cubicBezTo>
                    <a:cubicBezTo>
                      <a:pt x="20" y="27"/>
                      <a:pt x="20" y="26"/>
                      <a:pt x="19" y="26"/>
                    </a:cubicBezTo>
                    <a:cubicBezTo>
                      <a:pt x="22" y="20"/>
                      <a:pt x="26" y="8"/>
                      <a:pt x="26" y="7"/>
                    </a:cubicBezTo>
                    <a:cubicBezTo>
                      <a:pt x="27" y="5"/>
                      <a:pt x="19" y="0"/>
                      <a:pt x="15" y="5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25" name="Freeform 128">
                <a:extLst>
                  <a:ext uri="{FF2B5EF4-FFF2-40B4-BE49-F238E27FC236}">
                    <a16:creationId xmlns:a16="http://schemas.microsoft.com/office/drawing/2014/main" id="{D784FC8A-9F54-4BAB-BBF9-8958F054A3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9388" y="3724275"/>
                <a:ext cx="92075" cy="96838"/>
              </a:xfrm>
              <a:custGeom>
                <a:avLst/>
                <a:gdLst>
                  <a:gd name="T0" fmla="*/ 13 w 29"/>
                  <a:gd name="T1" fmla="*/ 6 h 31"/>
                  <a:gd name="T2" fmla="*/ 15 w 29"/>
                  <a:gd name="T3" fmla="*/ 7 h 31"/>
                  <a:gd name="T4" fmla="*/ 17 w 29"/>
                  <a:gd name="T5" fmla="*/ 8 h 31"/>
                  <a:gd name="T6" fmla="*/ 24 w 29"/>
                  <a:gd name="T7" fmla="*/ 15 h 31"/>
                  <a:gd name="T8" fmla="*/ 24 w 29"/>
                  <a:gd name="T9" fmla="*/ 15 h 31"/>
                  <a:gd name="T10" fmla="*/ 23 w 29"/>
                  <a:gd name="T11" fmla="*/ 16 h 31"/>
                  <a:gd name="T12" fmla="*/ 29 w 29"/>
                  <a:gd name="T13" fmla="*/ 24 h 31"/>
                  <a:gd name="T14" fmla="*/ 29 w 29"/>
                  <a:gd name="T15" fmla="*/ 25 h 31"/>
                  <a:gd name="T16" fmla="*/ 29 w 29"/>
                  <a:gd name="T17" fmla="*/ 25 h 31"/>
                  <a:gd name="T18" fmla="*/ 28 w 29"/>
                  <a:gd name="T19" fmla="*/ 26 h 31"/>
                  <a:gd name="T20" fmla="*/ 15 w 29"/>
                  <a:gd name="T21" fmla="*/ 31 h 31"/>
                  <a:gd name="T22" fmla="*/ 12 w 29"/>
                  <a:gd name="T23" fmla="*/ 31 h 31"/>
                  <a:gd name="T24" fmla="*/ 12 w 29"/>
                  <a:gd name="T25" fmla="*/ 31 h 31"/>
                  <a:gd name="T26" fmla="*/ 9 w 29"/>
                  <a:gd name="T27" fmla="*/ 28 h 31"/>
                  <a:gd name="T28" fmla="*/ 10 w 29"/>
                  <a:gd name="T29" fmla="*/ 27 h 31"/>
                  <a:gd name="T30" fmla="*/ 2 w 29"/>
                  <a:gd name="T31" fmla="*/ 8 h 31"/>
                  <a:gd name="T32" fmla="*/ 13 w 29"/>
                  <a:gd name="T33" fmla="*/ 6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9" h="31">
                    <a:moveTo>
                      <a:pt x="13" y="6"/>
                    </a:moveTo>
                    <a:cubicBezTo>
                      <a:pt x="13" y="6"/>
                      <a:pt x="14" y="7"/>
                      <a:pt x="15" y="7"/>
                    </a:cubicBezTo>
                    <a:cubicBezTo>
                      <a:pt x="15" y="8"/>
                      <a:pt x="16" y="8"/>
                      <a:pt x="17" y="8"/>
                    </a:cubicBezTo>
                    <a:cubicBezTo>
                      <a:pt x="20" y="10"/>
                      <a:pt x="24" y="14"/>
                      <a:pt x="24" y="15"/>
                    </a:cubicBezTo>
                    <a:cubicBezTo>
                      <a:pt x="24" y="15"/>
                      <a:pt x="24" y="15"/>
                      <a:pt x="24" y="15"/>
                    </a:cubicBezTo>
                    <a:cubicBezTo>
                      <a:pt x="24" y="16"/>
                      <a:pt x="24" y="16"/>
                      <a:pt x="23" y="16"/>
                    </a:cubicBezTo>
                    <a:cubicBezTo>
                      <a:pt x="26" y="20"/>
                      <a:pt x="29" y="23"/>
                      <a:pt x="29" y="24"/>
                    </a:cubicBezTo>
                    <a:cubicBezTo>
                      <a:pt x="29" y="24"/>
                      <a:pt x="29" y="24"/>
                      <a:pt x="29" y="25"/>
                    </a:cubicBezTo>
                    <a:cubicBezTo>
                      <a:pt x="29" y="25"/>
                      <a:pt x="29" y="25"/>
                      <a:pt x="29" y="25"/>
                    </a:cubicBezTo>
                    <a:cubicBezTo>
                      <a:pt x="29" y="25"/>
                      <a:pt x="28" y="26"/>
                      <a:pt x="28" y="26"/>
                    </a:cubicBezTo>
                    <a:cubicBezTo>
                      <a:pt x="25" y="28"/>
                      <a:pt x="19" y="30"/>
                      <a:pt x="15" y="31"/>
                    </a:cubicBezTo>
                    <a:cubicBezTo>
                      <a:pt x="15" y="31"/>
                      <a:pt x="13" y="31"/>
                      <a:pt x="12" y="31"/>
                    </a:cubicBezTo>
                    <a:cubicBezTo>
                      <a:pt x="12" y="31"/>
                      <a:pt x="12" y="31"/>
                      <a:pt x="12" y="31"/>
                    </a:cubicBezTo>
                    <a:cubicBezTo>
                      <a:pt x="10" y="30"/>
                      <a:pt x="9" y="29"/>
                      <a:pt x="9" y="28"/>
                    </a:cubicBezTo>
                    <a:cubicBezTo>
                      <a:pt x="9" y="27"/>
                      <a:pt x="10" y="27"/>
                      <a:pt x="10" y="27"/>
                    </a:cubicBezTo>
                    <a:cubicBezTo>
                      <a:pt x="7" y="20"/>
                      <a:pt x="3" y="9"/>
                      <a:pt x="2" y="8"/>
                    </a:cubicBezTo>
                    <a:cubicBezTo>
                      <a:pt x="0" y="6"/>
                      <a:pt x="9" y="0"/>
                      <a:pt x="13" y="6"/>
                    </a:cubicBezTo>
                    <a:close/>
                  </a:path>
                </a:pathLst>
              </a:custGeom>
              <a:solidFill>
                <a:srgbClr val="FFC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26" name="Freeform 129">
                <a:extLst>
                  <a:ext uri="{FF2B5EF4-FFF2-40B4-BE49-F238E27FC236}">
                    <a16:creationId xmlns:a16="http://schemas.microsoft.com/office/drawing/2014/main" id="{9D1D7EB3-AA5D-42C2-B399-2BE0E96289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9563" y="2184400"/>
                <a:ext cx="728663" cy="311150"/>
              </a:xfrm>
              <a:custGeom>
                <a:avLst/>
                <a:gdLst>
                  <a:gd name="T0" fmla="*/ 0 w 230"/>
                  <a:gd name="T1" fmla="*/ 92 h 98"/>
                  <a:gd name="T2" fmla="*/ 84 w 230"/>
                  <a:gd name="T3" fmla="*/ 12 h 98"/>
                  <a:gd name="T4" fmla="*/ 185 w 230"/>
                  <a:gd name="T5" fmla="*/ 24 h 98"/>
                  <a:gd name="T6" fmla="*/ 230 w 230"/>
                  <a:gd name="T7" fmla="*/ 98 h 98"/>
                  <a:gd name="T8" fmla="*/ 0 w 230"/>
                  <a:gd name="T9" fmla="*/ 92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0" h="98">
                    <a:moveTo>
                      <a:pt x="0" y="92"/>
                    </a:moveTo>
                    <a:cubicBezTo>
                      <a:pt x="30" y="61"/>
                      <a:pt x="65" y="23"/>
                      <a:pt x="84" y="12"/>
                    </a:cubicBezTo>
                    <a:cubicBezTo>
                      <a:pt x="106" y="0"/>
                      <a:pt x="167" y="3"/>
                      <a:pt x="185" y="24"/>
                    </a:cubicBezTo>
                    <a:cubicBezTo>
                      <a:pt x="203" y="45"/>
                      <a:pt x="230" y="98"/>
                      <a:pt x="230" y="98"/>
                    </a:cubicBezTo>
                    <a:lnTo>
                      <a:pt x="0" y="92"/>
                    </a:lnTo>
                    <a:close/>
                  </a:path>
                </a:pathLst>
              </a:custGeom>
              <a:solidFill>
                <a:srgbClr val="71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27" name="Freeform 130">
                <a:extLst>
                  <a:ext uri="{FF2B5EF4-FFF2-40B4-BE49-F238E27FC236}">
                    <a16:creationId xmlns:a16="http://schemas.microsoft.com/office/drawing/2014/main" id="{7012C30E-E01F-464D-B2C8-CEAEFED635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5763" y="2190750"/>
                <a:ext cx="585788" cy="247650"/>
              </a:xfrm>
              <a:custGeom>
                <a:avLst/>
                <a:gdLst>
                  <a:gd name="T0" fmla="*/ 0 w 185"/>
                  <a:gd name="T1" fmla="*/ 73 h 78"/>
                  <a:gd name="T2" fmla="*/ 67 w 185"/>
                  <a:gd name="T3" fmla="*/ 10 h 78"/>
                  <a:gd name="T4" fmla="*/ 149 w 185"/>
                  <a:gd name="T5" fmla="*/ 19 h 78"/>
                  <a:gd name="T6" fmla="*/ 185 w 185"/>
                  <a:gd name="T7" fmla="*/ 78 h 78"/>
                  <a:gd name="T8" fmla="*/ 0 w 185"/>
                  <a:gd name="T9" fmla="*/ 73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5" h="78">
                    <a:moveTo>
                      <a:pt x="0" y="73"/>
                    </a:moveTo>
                    <a:cubicBezTo>
                      <a:pt x="25" y="48"/>
                      <a:pt x="52" y="18"/>
                      <a:pt x="67" y="10"/>
                    </a:cubicBezTo>
                    <a:cubicBezTo>
                      <a:pt x="85" y="0"/>
                      <a:pt x="135" y="2"/>
                      <a:pt x="149" y="19"/>
                    </a:cubicBezTo>
                    <a:cubicBezTo>
                      <a:pt x="163" y="36"/>
                      <a:pt x="185" y="78"/>
                      <a:pt x="185" y="78"/>
                    </a:cubicBez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28" name="Freeform 131">
                <a:extLst>
                  <a:ext uri="{FF2B5EF4-FFF2-40B4-BE49-F238E27FC236}">
                    <a16:creationId xmlns:a16="http://schemas.microsoft.com/office/drawing/2014/main" id="{74B37B2D-F6EB-409D-9BFC-33F25B58AA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78438" y="2362200"/>
                <a:ext cx="998538" cy="242888"/>
              </a:xfrm>
              <a:custGeom>
                <a:avLst/>
                <a:gdLst>
                  <a:gd name="T0" fmla="*/ 0 w 315"/>
                  <a:gd name="T1" fmla="*/ 54 h 77"/>
                  <a:gd name="T2" fmla="*/ 315 w 315"/>
                  <a:gd name="T3" fmla="*/ 77 h 77"/>
                  <a:gd name="T4" fmla="*/ 154 w 315"/>
                  <a:gd name="T5" fmla="*/ 3 h 77"/>
                  <a:gd name="T6" fmla="*/ 0 w 315"/>
                  <a:gd name="T7" fmla="*/ 54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5" h="77">
                    <a:moveTo>
                      <a:pt x="0" y="54"/>
                    </a:moveTo>
                    <a:cubicBezTo>
                      <a:pt x="91" y="39"/>
                      <a:pt x="241" y="36"/>
                      <a:pt x="315" y="77"/>
                    </a:cubicBezTo>
                    <a:cubicBezTo>
                      <a:pt x="315" y="77"/>
                      <a:pt x="245" y="7"/>
                      <a:pt x="154" y="3"/>
                    </a:cubicBezTo>
                    <a:cubicBezTo>
                      <a:pt x="72" y="0"/>
                      <a:pt x="0" y="54"/>
                      <a:pt x="0" y="54"/>
                    </a:cubicBezTo>
                    <a:close/>
                  </a:path>
                </a:pathLst>
              </a:custGeom>
              <a:solidFill>
                <a:srgbClr val="7A8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  <p:sp>
            <p:nvSpPr>
              <p:cNvPr id="229" name="Freeform 132">
                <a:extLst>
                  <a:ext uri="{FF2B5EF4-FFF2-40B4-BE49-F238E27FC236}">
                    <a16:creationId xmlns:a16="http://schemas.microsoft.com/office/drawing/2014/main" id="{72F0A9A5-7C87-4594-AA4F-57BC47BAEC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4963" y="2247900"/>
                <a:ext cx="703263" cy="238125"/>
              </a:xfrm>
              <a:custGeom>
                <a:avLst/>
                <a:gdLst>
                  <a:gd name="T0" fmla="*/ 14 w 222"/>
                  <a:gd name="T1" fmla="*/ 47 h 75"/>
                  <a:gd name="T2" fmla="*/ 210 w 222"/>
                  <a:gd name="T3" fmla="*/ 56 h 75"/>
                  <a:gd name="T4" fmla="*/ 222 w 222"/>
                  <a:gd name="T5" fmla="*/ 75 h 75"/>
                  <a:gd name="T6" fmla="*/ 0 w 222"/>
                  <a:gd name="T7" fmla="*/ 64 h 75"/>
                  <a:gd name="T8" fmla="*/ 14 w 222"/>
                  <a:gd name="T9" fmla="*/ 47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2" h="75">
                    <a:moveTo>
                      <a:pt x="14" y="47"/>
                    </a:moveTo>
                    <a:cubicBezTo>
                      <a:pt x="35" y="32"/>
                      <a:pt x="126" y="0"/>
                      <a:pt x="210" y="56"/>
                    </a:cubicBezTo>
                    <a:cubicBezTo>
                      <a:pt x="222" y="75"/>
                      <a:pt x="222" y="75"/>
                      <a:pt x="222" y="75"/>
                    </a:cubicBezTo>
                    <a:cubicBezTo>
                      <a:pt x="222" y="75"/>
                      <a:pt x="115" y="16"/>
                      <a:pt x="0" y="64"/>
                    </a:cubicBezTo>
                    <a:lnTo>
                      <a:pt x="14" y="47"/>
                    </a:lnTo>
                    <a:close/>
                  </a:path>
                </a:pathLst>
              </a:custGeom>
              <a:solidFill>
                <a:srgbClr val="F7E4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D"/>
              </a:p>
            </p:txBody>
          </p:sp>
        </p:grpSp>
        <p:grpSp>
          <p:nvGrpSpPr>
            <p:cNvPr id="233" name="Group 232">
              <a:extLst>
                <a:ext uri="{FF2B5EF4-FFF2-40B4-BE49-F238E27FC236}">
                  <a16:creationId xmlns:a16="http://schemas.microsoft.com/office/drawing/2014/main" id="{94E6E105-1393-42E0-95A4-84C7E8791283}"/>
                </a:ext>
              </a:extLst>
            </p:cNvPr>
            <p:cNvGrpSpPr/>
            <p:nvPr/>
          </p:nvGrpSpPr>
          <p:grpSpPr>
            <a:xfrm>
              <a:off x="5517349" y="5465182"/>
              <a:ext cx="1973852" cy="1410418"/>
              <a:chOff x="3714606" y="4655822"/>
              <a:chExt cx="3106535" cy="2219778"/>
            </a:xfrm>
          </p:grpSpPr>
          <p:grpSp>
            <p:nvGrpSpPr>
              <p:cNvPr id="425" name="Group 424">
                <a:extLst>
                  <a:ext uri="{FF2B5EF4-FFF2-40B4-BE49-F238E27FC236}">
                    <a16:creationId xmlns:a16="http://schemas.microsoft.com/office/drawing/2014/main" id="{3381F08E-D61B-40A2-806E-FC7AADBED2C7}"/>
                  </a:ext>
                </a:extLst>
              </p:cNvPr>
              <p:cNvGrpSpPr/>
              <p:nvPr/>
            </p:nvGrpSpPr>
            <p:grpSpPr>
              <a:xfrm>
                <a:off x="3714606" y="4655822"/>
                <a:ext cx="2336798" cy="2202179"/>
                <a:chOff x="3714606" y="4655822"/>
                <a:chExt cx="2336798" cy="2202179"/>
              </a:xfrm>
            </p:grpSpPr>
            <p:sp>
              <p:nvSpPr>
                <p:cNvPr id="426" name="Freeform 96">
                  <a:extLst>
                    <a:ext uri="{FF2B5EF4-FFF2-40B4-BE49-F238E27FC236}">
                      <a16:creationId xmlns:a16="http://schemas.microsoft.com/office/drawing/2014/main" id="{5EB3A8AF-1822-457A-B2CE-00073E303E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5103538" y="4692815"/>
                  <a:ext cx="198436" cy="762915"/>
                </a:xfrm>
                <a:custGeom>
                  <a:avLst/>
                  <a:gdLst>
                    <a:gd name="T0" fmla="*/ 14 w 56"/>
                    <a:gd name="T1" fmla="*/ 214 h 216"/>
                    <a:gd name="T2" fmla="*/ 12 w 56"/>
                    <a:gd name="T3" fmla="*/ 128 h 216"/>
                    <a:gd name="T4" fmla="*/ 51 w 56"/>
                    <a:gd name="T5" fmla="*/ 0 h 216"/>
                    <a:gd name="T6" fmla="*/ 42 w 56"/>
                    <a:gd name="T7" fmla="*/ 129 h 216"/>
                    <a:gd name="T8" fmla="*/ 14 w 56"/>
                    <a:gd name="T9" fmla="*/ 214 h 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216">
                      <a:moveTo>
                        <a:pt x="14" y="214"/>
                      </a:moveTo>
                      <a:cubicBezTo>
                        <a:pt x="6" y="214"/>
                        <a:pt x="0" y="205"/>
                        <a:pt x="12" y="128"/>
                      </a:cubicBezTo>
                      <a:cubicBezTo>
                        <a:pt x="23" y="54"/>
                        <a:pt x="47" y="0"/>
                        <a:pt x="51" y="0"/>
                      </a:cubicBezTo>
                      <a:cubicBezTo>
                        <a:pt x="56" y="0"/>
                        <a:pt x="54" y="54"/>
                        <a:pt x="42" y="129"/>
                      </a:cubicBezTo>
                      <a:cubicBezTo>
                        <a:pt x="30" y="208"/>
                        <a:pt x="23" y="216"/>
                        <a:pt x="14" y="214"/>
                      </a:cubicBezTo>
                      <a:close/>
                    </a:path>
                  </a:pathLst>
                </a:custGeom>
                <a:solidFill>
                  <a:srgbClr val="686A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D"/>
                </a:p>
              </p:txBody>
            </p:sp>
            <p:sp>
              <p:nvSpPr>
                <p:cNvPr id="427" name="Freeform 97">
                  <a:extLst>
                    <a:ext uri="{FF2B5EF4-FFF2-40B4-BE49-F238E27FC236}">
                      <a16:creationId xmlns:a16="http://schemas.microsoft.com/office/drawing/2014/main" id="{D51E9CDA-1B7B-4292-ADBE-5663E2020F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4733640" y="4739053"/>
                  <a:ext cx="391091" cy="899701"/>
                </a:xfrm>
                <a:custGeom>
                  <a:avLst/>
                  <a:gdLst>
                    <a:gd name="T0" fmla="*/ 15 w 111"/>
                    <a:gd name="T1" fmla="*/ 250 h 255"/>
                    <a:gd name="T2" fmla="*/ 30 w 111"/>
                    <a:gd name="T3" fmla="*/ 146 h 255"/>
                    <a:gd name="T4" fmla="*/ 107 w 111"/>
                    <a:gd name="T5" fmla="*/ 0 h 255"/>
                    <a:gd name="T6" fmla="*/ 64 w 111"/>
                    <a:gd name="T7" fmla="*/ 156 h 255"/>
                    <a:gd name="T8" fmla="*/ 15 w 111"/>
                    <a:gd name="T9" fmla="*/ 250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1" h="255">
                      <a:moveTo>
                        <a:pt x="15" y="250"/>
                      </a:moveTo>
                      <a:cubicBezTo>
                        <a:pt x="6" y="247"/>
                        <a:pt x="0" y="235"/>
                        <a:pt x="30" y="146"/>
                      </a:cubicBezTo>
                      <a:cubicBezTo>
                        <a:pt x="59" y="61"/>
                        <a:pt x="102" y="0"/>
                        <a:pt x="107" y="0"/>
                      </a:cubicBezTo>
                      <a:cubicBezTo>
                        <a:pt x="111" y="1"/>
                        <a:pt x="94" y="67"/>
                        <a:pt x="64" y="156"/>
                      </a:cubicBezTo>
                      <a:cubicBezTo>
                        <a:pt x="34" y="248"/>
                        <a:pt x="25" y="255"/>
                        <a:pt x="15" y="250"/>
                      </a:cubicBezTo>
                      <a:close/>
                    </a:path>
                  </a:pathLst>
                </a:custGeom>
                <a:solidFill>
                  <a:srgbClr val="686A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D"/>
                </a:p>
              </p:txBody>
            </p:sp>
            <p:sp>
              <p:nvSpPr>
                <p:cNvPr id="428" name="Freeform: Shape 427">
                  <a:extLst>
                    <a:ext uri="{FF2B5EF4-FFF2-40B4-BE49-F238E27FC236}">
                      <a16:creationId xmlns:a16="http://schemas.microsoft.com/office/drawing/2014/main" id="{95128478-2B03-4D02-8D1C-CDB5F058E3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14606" y="4655822"/>
                  <a:ext cx="2336798" cy="2202179"/>
                </a:xfrm>
                <a:custGeom>
                  <a:avLst/>
                  <a:gdLst>
                    <a:gd name="connsiteX0" fmla="*/ 549422 w 2336798"/>
                    <a:gd name="connsiteY0" fmla="*/ 59 h 2202179"/>
                    <a:gd name="connsiteX1" fmla="*/ 559988 w 2336798"/>
                    <a:gd name="connsiteY1" fmla="*/ 415745 h 2202179"/>
                    <a:gd name="connsiteX2" fmla="*/ 605773 w 2336798"/>
                    <a:gd name="connsiteY2" fmla="*/ 641202 h 2202179"/>
                    <a:gd name="connsiteX3" fmla="*/ 581120 w 2336798"/>
                    <a:gd name="connsiteY3" fmla="*/ 637679 h 2202179"/>
                    <a:gd name="connsiteX4" fmla="*/ 528291 w 2336798"/>
                    <a:gd name="connsiteY4" fmla="*/ 602452 h 2202179"/>
                    <a:gd name="connsiteX5" fmla="*/ 436720 w 2336798"/>
                    <a:gd name="connsiteY5" fmla="*/ 556656 h 2202179"/>
                    <a:gd name="connsiteX6" fmla="*/ 443764 w 2336798"/>
                    <a:gd name="connsiteY6" fmla="*/ 553133 h 2202179"/>
                    <a:gd name="connsiteX7" fmla="*/ 419111 w 2336798"/>
                    <a:gd name="connsiteY7" fmla="*/ 331199 h 2202179"/>
                    <a:gd name="connsiteX8" fmla="*/ 281755 w 2336798"/>
                    <a:gd name="connsiteY8" fmla="*/ 49378 h 2202179"/>
                    <a:gd name="connsiteX9" fmla="*/ 348672 w 2336798"/>
                    <a:gd name="connsiteY9" fmla="*/ 369949 h 2202179"/>
                    <a:gd name="connsiteX10" fmla="*/ 408545 w 2336798"/>
                    <a:gd name="connsiteY10" fmla="*/ 542565 h 2202179"/>
                    <a:gd name="connsiteX11" fmla="*/ 264145 w 2336798"/>
                    <a:gd name="connsiteY11" fmla="*/ 553133 h 2202179"/>
                    <a:gd name="connsiteX12" fmla="*/ 0 w 2336798"/>
                    <a:gd name="connsiteY12" fmla="*/ 644725 h 2202179"/>
                    <a:gd name="connsiteX13" fmla="*/ 267667 w 2336798"/>
                    <a:gd name="connsiteY13" fmla="*/ 655293 h 2202179"/>
                    <a:gd name="connsiteX14" fmla="*/ 436720 w 2336798"/>
                    <a:gd name="connsiteY14" fmla="*/ 570747 h 2202179"/>
                    <a:gd name="connsiteX15" fmla="*/ 436720 w 2336798"/>
                    <a:gd name="connsiteY15" fmla="*/ 560178 h 2202179"/>
                    <a:gd name="connsiteX16" fmla="*/ 521247 w 2336798"/>
                    <a:gd name="connsiteY16" fmla="*/ 609497 h 2202179"/>
                    <a:gd name="connsiteX17" fmla="*/ 563510 w 2336798"/>
                    <a:gd name="connsiteY17" fmla="*/ 637679 h 2202179"/>
                    <a:gd name="connsiteX18" fmla="*/ 397979 w 2336798"/>
                    <a:gd name="connsiteY18" fmla="*/ 672907 h 2202179"/>
                    <a:gd name="connsiteX19" fmla="*/ 66917 w 2336798"/>
                    <a:gd name="connsiteY19" fmla="*/ 817340 h 2202179"/>
                    <a:gd name="connsiteX20" fmla="*/ 408545 w 2336798"/>
                    <a:gd name="connsiteY20" fmla="*/ 799726 h 2202179"/>
                    <a:gd name="connsiteX21" fmla="*/ 626905 w 2336798"/>
                    <a:gd name="connsiteY21" fmla="*/ 679952 h 2202179"/>
                    <a:gd name="connsiteX22" fmla="*/ 736085 w 2336798"/>
                    <a:gd name="connsiteY22" fmla="*/ 768022 h 2202179"/>
                    <a:gd name="connsiteX23" fmla="*/ 538856 w 2336798"/>
                    <a:gd name="connsiteY23" fmla="*/ 834954 h 2202179"/>
                    <a:gd name="connsiteX24" fmla="*/ 193707 w 2336798"/>
                    <a:gd name="connsiteY24" fmla="*/ 1053365 h 2202179"/>
                    <a:gd name="connsiteX25" fmla="*/ 559988 w 2336798"/>
                    <a:gd name="connsiteY25" fmla="*/ 968819 h 2202179"/>
                    <a:gd name="connsiteX26" fmla="*/ 781870 w 2336798"/>
                    <a:gd name="connsiteY26" fmla="*/ 806772 h 2202179"/>
                    <a:gd name="connsiteX27" fmla="*/ 933313 w 2336798"/>
                    <a:gd name="connsiteY27" fmla="*/ 951205 h 2202179"/>
                    <a:gd name="connsiteX28" fmla="*/ 686778 w 2336798"/>
                    <a:gd name="connsiteY28" fmla="*/ 1018138 h 2202179"/>
                    <a:gd name="connsiteX29" fmla="*/ 278233 w 2336798"/>
                    <a:gd name="connsiteY29" fmla="*/ 1247117 h 2202179"/>
                    <a:gd name="connsiteX30" fmla="*/ 711431 w 2336798"/>
                    <a:gd name="connsiteY30" fmla="*/ 1180185 h 2202179"/>
                    <a:gd name="connsiteX31" fmla="*/ 972054 w 2336798"/>
                    <a:gd name="connsiteY31" fmla="*/ 993478 h 2202179"/>
                    <a:gd name="connsiteX32" fmla="*/ 1134063 w 2336798"/>
                    <a:gd name="connsiteY32" fmla="*/ 1183708 h 2202179"/>
                    <a:gd name="connsiteX33" fmla="*/ 859353 w 2336798"/>
                    <a:gd name="connsiteY33" fmla="*/ 1314050 h 2202179"/>
                    <a:gd name="connsiteX34" fmla="*/ 415589 w 2336798"/>
                    <a:gd name="connsiteY34" fmla="*/ 1666326 h 2202179"/>
                    <a:gd name="connsiteX35" fmla="*/ 908660 w 2336798"/>
                    <a:gd name="connsiteY35" fmla="*/ 1497234 h 2202179"/>
                    <a:gd name="connsiteX36" fmla="*/ 1183371 w 2336798"/>
                    <a:gd name="connsiteY36" fmla="*/ 1247117 h 2202179"/>
                    <a:gd name="connsiteX37" fmla="*/ 1352424 w 2336798"/>
                    <a:gd name="connsiteY37" fmla="*/ 1504279 h 2202179"/>
                    <a:gd name="connsiteX38" fmla="*/ 1031927 w 2336798"/>
                    <a:gd name="connsiteY38" fmla="*/ 1624053 h 2202179"/>
                    <a:gd name="connsiteX39" fmla="*/ 500115 w 2336798"/>
                    <a:gd name="connsiteY39" fmla="*/ 1951670 h 2202179"/>
                    <a:gd name="connsiteX40" fmla="*/ 1077713 w 2336798"/>
                    <a:gd name="connsiteY40" fmla="*/ 1849510 h 2202179"/>
                    <a:gd name="connsiteX41" fmla="*/ 1408774 w 2336798"/>
                    <a:gd name="connsiteY41" fmla="*/ 1602917 h 2202179"/>
                    <a:gd name="connsiteX42" fmla="*/ 1588393 w 2336798"/>
                    <a:gd name="connsiteY42" fmla="*/ 1948147 h 2202179"/>
                    <a:gd name="connsiteX43" fmla="*/ 1172805 w 2336798"/>
                    <a:gd name="connsiteY43" fmla="*/ 2096104 h 2202179"/>
                    <a:gd name="connsiteX44" fmla="*/ 1041833 w 2336798"/>
                    <a:gd name="connsiteY44" fmla="*/ 2159252 h 2202179"/>
                    <a:gd name="connsiteX45" fmla="*/ 956977 w 2336798"/>
                    <a:gd name="connsiteY45" fmla="*/ 2202179 h 2202179"/>
                    <a:gd name="connsiteX46" fmla="*/ 1555021 w 2336798"/>
                    <a:gd name="connsiteY46" fmla="*/ 2202179 h 2202179"/>
                    <a:gd name="connsiteX47" fmla="*/ 1560218 w 2336798"/>
                    <a:gd name="connsiteY47" fmla="*/ 2197824 h 2202179"/>
                    <a:gd name="connsiteX48" fmla="*/ 1637700 w 2336798"/>
                    <a:gd name="connsiteY48" fmla="*/ 2060876 h 2202179"/>
                    <a:gd name="connsiteX49" fmla="*/ 1697034 w 2336798"/>
                    <a:gd name="connsiteY49" fmla="*/ 2202179 h 2202179"/>
                    <a:gd name="connsiteX50" fmla="*/ 1736813 w 2336798"/>
                    <a:gd name="connsiteY50" fmla="*/ 2202179 h 2202179"/>
                    <a:gd name="connsiteX51" fmla="*/ 1634178 w 2336798"/>
                    <a:gd name="connsiteY51" fmla="*/ 1976330 h 2202179"/>
                    <a:gd name="connsiteX52" fmla="*/ 1648266 w 2336798"/>
                    <a:gd name="connsiteY52" fmla="*/ 1990421 h 2202179"/>
                    <a:gd name="connsiteX53" fmla="*/ 1972284 w 2336798"/>
                    <a:gd name="connsiteY53" fmla="*/ 1437347 h 2202179"/>
                    <a:gd name="connsiteX54" fmla="*/ 2335044 w 2336798"/>
                    <a:gd name="connsiteY54" fmla="*/ 433359 h 2202179"/>
                    <a:gd name="connsiteX55" fmla="*/ 1796187 w 2336798"/>
                    <a:gd name="connsiteY55" fmla="*/ 1324618 h 2202179"/>
                    <a:gd name="connsiteX56" fmla="*/ 1620091 w 2336798"/>
                    <a:gd name="connsiteY56" fmla="*/ 1944625 h 2202179"/>
                    <a:gd name="connsiteX57" fmla="*/ 1405253 w 2336798"/>
                    <a:gd name="connsiteY57" fmla="*/ 1539507 h 2202179"/>
                    <a:gd name="connsiteX58" fmla="*/ 1401731 w 2336798"/>
                    <a:gd name="connsiteY58" fmla="*/ 1535984 h 2202179"/>
                    <a:gd name="connsiteX59" fmla="*/ 1419340 w 2336798"/>
                    <a:gd name="connsiteY59" fmla="*/ 1550075 h 2202179"/>
                    <a:gd name="connsiteX60" fmla="*/ 1676442 w 2336798"/>
                    <a:gd name="connsiteY60" fmla="*/ 1106207 h 2202179"/>
                    <a:gd name="connsiteX61" fmla="*/ 1944109 w 2336798"/>
                    <a:gd name="connsiteY61" fmla="*/ 331199 h 2202179"/>
                    <a:gd name="connsiteX62" fmla="*/ 1524998 w 2336798"/>
                    <a:gd name="connsiteY62" fmla="*/ 1035752 h 2202179"/>
                    <a:gd name="connsiteX63" fmla="*/ 1398209 w 2336798"/>
                    <a:gd name="connsiteY63" fmla="*/ 1525416 h 2202179"/>
                    <a:gd name="connsiteX64" fmla="*/ 1391165 w 2336798"/>
                    <a:gd name="connsiteY64" fmla="*/ 1518370 h 2202179"/>
                    <a:gd name="connsiteX65" fmla="*/ 1172805 w 2336798"/>
                    <a:gd name="connsiteY65" fmla="*/ 1197799 h 2202179"/>
                    <a:gd name="connsiteX66" fmla="*/ 1179849 w 2336798"/>
                    <a:gd name="connsiteY66" fmla="*/ 1204844 h 2202179"/>
                    <a:gd name="connsiteX67" fmla="*/ 1405253 w 2336798"/>
                    <a:gd name="connsiteY67" fmla="*/ 842000 h 2202179"/>
                    <a:gd name="connsiteX68" fmla="*/ 1637700 w 2336798"/>
                    <a:gd name="connsiteY68" fmla="*/ 207902 h 2202179"/>
                    <a:gd name="connsiteX69" fmla="*/ 1274941 w 2336798"/>
                    <a:gd name="connsiteY69" fmla="*/ 782113 h 2202179"/>
                    <a:gd name="connsiteX70" fmla="*/ 1162239 w 2336798"/>
                    <a:gd name="connsiteY70" fmla="*/ 1187230 h 2202179"/>
                    <a:gd name="connsiteX71" fmla="*/ 771304 w 2336798"/>
                    <a:gd name="connsiteY71" fmla="*/ 778590 h 2202179"/>
                    <a:gd name="connsiteX72" fmla="*/ 764260 w 2336798"/>
                    <a:gd name="connsiteY72" fmla="*/ 775067 h 2202179"/>
                    <a:gd name="connsiteX73" fmla="*/ 640993 w 2336798"/>
                    <a:gd name="connsiteY73" fmla="*/ 676430 h 2202179"/>
                    <a:gd name="connsiteX74" fmla="*/ 648036 w 2336798"/>
                    <a:gd name="connsiteY74" fmla="*/ 676430 h 2202179"/>
                    <a:gd name="connsiteX75" fmla="*/ 658602 w 2336798"/>
                    <a:gd name="connsiteY75" fmla="*/ 384040 h 2202179"/>
                    <a:gd name="connsiteX76" fmla="*/ 549422 w 2336798"/>
                    <a:gd name="connsiteY76" fmla="*/ 59 h 22021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</a:cxnLst>
                  <a:rect l="l" t="t" r="r" b="b"/>
                  <a:pathLst>
                    <a:path w="2336798" h="2202179">
                      <a:moveTo>
                        <a:pt x="549422" y="59"/>
                      </a:moveTo>
                      <a:cubicBezTo>
                        <a:pt x="535334" y="3582"/>
                        <a:pt x="524769" y="183243"/>
                        <a:pt x="559988" y="415745"/>
                      </a:cubicBezTo>
                      <a:cubicBezTo>
                        <a:pt x="577598" y="539042"/>
                        <a:pt x="591685" y="605974"/>
                        <a:pt x="605773" y="641202"/>
                      </a:cubicBezTo>
                      <a:cubicBezTo>
                        <a:pt x="598729" y="637679"/>
                        <a:pt x="591685" y="637679"/>
                        <a:pt x="581120" y="637679"/>
                      </a:cubicBezTo>
                      <a:cubicBezTo>
                        <a:pt x="563510" y="623588"/>
                        <a:pt x="545900" y="613020"/>
                        <a:pt x="528291" y="602452"/>
                      </a:cubicBezTo>
                      <a:cubicBezTo>
                        <a:pt x="482505" y="574270"/>
                        <a:pt x="440242" y="556656"/>
                        <a:pt x="436720" y="556656"/>
                      </a:cubicBezTo>
                      <a:cubicBezTo>
                        <a:pt x="436720" y="556656"/>
                        <a:pt x="440242" y="556656"/>
                        <a:pt x="443764" y="553133"/>
                      </a:cubicBezTo>
                      <a:cubicBezTo>
                        <a:pt x="461374" y="542565"/>
                        <a:pt x="475462" y="517905"/>
                        <a:pt x="419111" y="331199"/>
                      </a:cubicBezTo>
                      <a:cubicBezTo>
                        <a:pt x="369803" y="158583"/>
                        <a:pt x="292321" y="42332"/>
                        <a:pt x="281755" y="49378"/>
                      </a:cubicBezTo>
                      <a:cubicBezTo>
                        <a:pt x="271189" y="52900"/>
                        <a:pt x="295843" y="193811"/>
                        <a:pt x="348672" y="369949"/>
                      </a:cubicBezTo>
                      <a:cubicBezTo>
                        <a:pt x="376847" y="468587"/>
                        <a:pt x="394457" y="517905"/>
                        <a:pt x="408545" y="542565"/>
                      </a:cubicBezTo>
                      <a:cubicBezTo>
                        <a:pt x="387413" y="535519"/>
                        <a:pt x="341628" y="539042"/>
                        <a:pt x="264145" y="553133"/>
                      </a:cubicBezTo>
                      <a:cubicBezTo>
                        <a:pt x="112702" y="577792"/>
                        <a:pt x="0" y="630634"/>
                        <a:pt x="0" y="644725"/>
                      </a:cubicBezTo>
                      <a:cubicBezTo>
                        <a:pt x="0" y="658816"/>
                        <a:pt x="116224" y="679952"/>
                        <a:pt x="267667" y="655293"/>
                      </a:cubicBezTo>
                      <a:cubicBezTo>
                        <a:pt x="426154" y="627111"/>
                        <a:pt x="440242" y="598929"/>
                        <a:pt x="436720" y="570747"/>
                      </a:cubicBezTo>
                      <a:cubicBezTo>
                        <a:pt x="436720" y="567224"/>
                        <a:pt x="436720" y="563701"/>
                        <a:pt x="436720" y="560178"/>
                      </a:cubicBezTo>
                      <a:cubicBezTo>
                        <a:pt x="443764" y="563701"/>
                        <a:pt x="478983" y="584838"/>
                        <a:pt x="521247" y="609497"/>
                      </a:cubicBezTo>
                      <a:cubicBezTo>
                        <a:pt x="535334" y="620065"/>
                        <a:pt x="549422" y="627111"/>
                        <a:pt x="563510" y="637679"/>
                      </a:cubicBezTo>
                      <a:cubicBezTo>
                        <a:pt x="528291" y="637679"/>
                        <a:pt x="478983" y="648248"/>
                        <a:pt x="397979" y="672907"/>
                      </a:cubicBezTo>
                      <a:cubicBezTo>
                        <a:pt x="207794" y="722226"/>
                        <a:pt x="66917" y="799726"/>
                        <a:pt x="66917" y="817340"/>
                      </a:cubicBezTo>
                      <a:cubicBezTo>
                        <a:pt x="66917" y="834954"/>
                        <a:pt x="218360" y="849045"/>
                        <a:pt x="408545" y="799726"/>
                      </a:cubicBezTo>
                      <a:cubicBezTo>
                        <a:pt x="595207" y="746885"/>
                        <a:pt x="623383" y="715180"/>
                        <a:pt x="626905" y="679952"/>
                      </a:cubicBezTo>
                      <a:cubicBezTo>
                        <a:pt x="662124" y="708135"/>
                        <a:pt x="700865" y="736317"/>
                        <a:pt x="736085" y="768022"/>
                      </a:cubicBezTo>
                      <a:cubicBezTo>
                        <a:pt x="704387" y="771544"/>
                        <a:pt x="644514" y="789158"/>
                        <a:pt x="538856" y="834954"/>
                      </a:cubicBezTo>
                      <a:cubicBezTo>
                        <a:pt x="338106" y="923023"/>
                        <a:pt x="190185" y="1035752"/>
                        <a:pt x="193707" y="1053365"/>
                      </a:cubicBezTo>
                      <a:cubicBezTo>
                        <a:pt x="193707" y="1070979"/>
                        <a:pt x="359238" y="1056888"/>
                        <a:pt x="559988" y="968819"/>
                      </a:cubicBezTo>
                      <a:cubicBezTo>
                        <a:pt x="760738" y="880750"/>
                        <a:pt x="785392" y="838477"/>
                        <a:pt x="781870" y="806772"/>
                      </a:cubicBezTo>
                      <a:cubicBezTo>
                        <a:pt x="834699" y="849045"/>
                        <a:pt x="884006" y="898364"/>
                        <a:pt x="933313" y="951205"/>
                      </a:cubicBezTo>
                      <a:cubicBezTo>
                        <a:pt x="898094" y="947683"/>
                        <a:pt x="831177" y="965296"/>
                        <a:pt x="686778" y="1018138"/>
                      </a:cubicBezTo>
                      <a:cubicBezTo>
                        <a:pt x="454330" y="1106207"/>
                        <a:pt x="274711" y="1225981"/>
                        <a:pt x="278233" y="1247117"/>
                      </a:cubicBezTo>
                      <a:cubicBezTo>
                        <a:pt x="278233" y="1268254"/>
                        <a:pt x="471940" y="1271777"/>
                        <a:pt x="711431" y="1180185"/>
                      </a:cubicBezTo>
                      <a:cubicBezTo>
                        <a:pt x="961489" y="1085070"/>
                        <a:pt x="979098" y="1035752"/>
                        <a:pt x="972054" y="993478"/>
                      </a:cubicBezTo>
                      <a:cubicBezTo>
                        <a:pt x="1028405" y="1049843"/>
                        <a:pt x="1081234" y="1113252"/>
                        <a:pt x="1134063" y="1183708"/>
                      </a:cubicBezTo>
                      <a:cubicBezTo>
                        <a:pt x="1091800" y="1183708"/>
                        <a:pt x="1014318" y="1218935"/>
                        <a:pt x="859353" y="1314050"/>
                      </a:cubicBezTo>
                      <a:cubicBezTo>
                        <a:pt x="605773" y="1469052"/>
                        <a:pt x="412067" y="1641667"/>
                        <a:pt x="415589" y="1666326"/>
                      </a:cubicBezTo>
                      <a:cubicBezTo>
                        <a:pt x="419111" y="1690986"/>
                        <a:pt x="644514" y="1655758"/>
                        <a:pt x="908660" y="1497234"/>
                      </a:cubicBezTo>
                      <a:cubicBezTo>
                        <a:pt x="1127020" y="1359846"/>
                        <a:pt x="1179849" y="1292913"/>
                        <a:pt x="1183371" y="1247117"/>
                      </a:cubicBezTo>
                      <a:cubicBezTo>
                        <a:pt x="1239722" y="1328141"/>
                        <a:pt x="1296073" y="1412687"/>
                        <a:pt x="1352424" y="1504279"/>
                      </a:cubicBezTo>
                      <a:cubicBezTo>
                        <a:pt x="1303116" y="1504279"/>
                        <a:pt x="1211546" y="1535984"/>
                        <a:pt x="1031927" y="1624053"/>
                      </a:cubicBezTo>
                      <a:cubicBezTo>
                        <a:pt x="729041" y="1764964"/>
                        <a:pt x="496593" y="1923488"/>
                        <a:pt x="500115" y="1951670"/>
                      </a:cubicBezTo>
                      <a:cubicBezTo>
                        <a:pt x="500115" y="1979852"/>
                        <a:pt x="767782" y="1993943"/>
                        <a:pt x="1077713" y="1849510"/>
                      </a:cubicBezTo>
                      <a:cubicBezTo>
                        <a:pt x="1327770" y="1733259"/>
                        <a:pt x="1394687" y="1655758"/>
                        <a:pt x="1408774" y="1602917"/>
                      </a:cubicBezTo>
                      <a:cubicBezTo>
                        <a:pt x="1468647" y="1708600"/>
                        <a:pt x="1528520" y="1824851"/>
                        <a:pt x="1588393" y="1948147"/>
                      </a:cubicBezTo>
                      <a:cubicBezTo>
                        <a:pt x="1539086" y="1934056"/>
                        <a:pt x="1433428" y="1965761"/>
                        <a:pt x="1172805" y="2096104"/>
                      </a:cubicBezTo>
                      <a:cubicBezTo>
                        <a:pt x="1127900" y="2117240"/>
                        <a:pt x="1084096" y="2138377"/>
                        <a:pt x="1041833" y="2159252"/>
                      </a:cubicBezTo>
                      <a:lnTo>
                        <a:pt x="956977" y="2202179"/>
                      </a:lnTo>
                      <a:lnTo>
                        <a:pt x="1555021" y="2202179"/>
                      </a:lnTo>
                      <a:lnTo>
                        <a:pt x="1560218" y="2197824"/>
                      </a:lnTo>
                      <a:cubicBezTo>
                        <a:pt x="1618330" y="2142780"/>
                        <a:pt x="1635939" y="2097865"/>
                        <a:pt x="1637700" y="2060876"/>
                      </a:cubicBezTo>
                      <a:lnTo>
                        <a:pt x="1697034" y="2202179"/>
                      </a:lnTo>
                      <a:lnTo>
                        <a:pt x="1736813" y="2202179"/>
                      </a:lnTo>
                      <a:lnTo>
                        <a:pt x="1634178" y="1976330"/>
                      </a:lnTo>
                      <a:cubicBezTo>
                        <a:pt x="1641222" y="1979852"/>
                        <a:pt x="1644744" y="1986898"/>
                        <a:pt x="1648266" y="1990421"/>
                      </a:cubicBezTo>
                      <a:cubicBezTo>
                        <a:pt x="1701095" y="2036217"/>
                        <a:pt x="1753924" y="2022126"/>
                        <a:pt x="1972284" y="1437347"/>
                      </a:cubicBezTo>
                      <a:cubicBezTo>
                        <a:pt x="2183600" y="873704"/>
                        <a:pt x="2356175" y="436882"/>
                        <a:pt x="2335044" y="433359"/>
                      </a:cubicBezTo>
                      <a:cubicBezTo>
                        <a:pt x="2310390" y="433359"/>
                        <a:pt x="2014547" y="806772"/>
                        <a:pt x="1796187" y="1324618"/>
                      </a:cubicBezTo>
                      <a:cubicBezTo>
                        <a:pt x="1627134" y="1726213"/>
                        <a:pt x="1602481" y="1877692"/>
                        <a:pt x="1620091" y="1944625"/>
                      </a:cubicBezTo>
                      <a:cubicBezTo>
                        <a:pt x="1549652" y="1796669"/>
                        <a:pt x="1479213" y="1662804"/>
                        <a:pt x="1405253" y="1539507"/>
                      </a:cubicBezTo>
                      <a:cubicBezTo>
                        <a:pt x="1405253" y="1539507"/>
                        <a:pt x="1405253" y="1539507"/>
                        <a:pt x="1401731" y="1535984"/>
                      </a:cubicBezTo>
                      <a:cubicBezTo>
                        <a:pt x="1408774" y="1543030"/>
                        <a:pt x="1412296" y="1546552"/>
                        <a:pt x="1419340" y="1550075"/>
                      </a:cubicBezTo>
                      <a:cubicBezTo>
                        <a:pt x="1461604" y="1581780"/>
                        <a:pt x="1503867" y="1560643"/>
                        <a:pt x="1676442" y="1106207"/>
                      </a:cubicBezTo>
                      <a:cubicBezTo>
                        <a:pt x="1845495" y="665861"/>
                        <a:pt x="1965240" y="334722"/>
                        <a:pt x="1944109" y="331199"/>
                      </a:cubicBezTo>
                      <a:cubicBezTo>
                        <a:pt x="1922977" y="331199"/>
                        <a:pt x="1694051" y="623588"/>
                        <a:pt x="1524998" y="1035752"/>
                      </a:cubicBezTo>
                      <a:cubicBezTo>
                        <a:pt x="1394687" y="1363369"/>
                        <a:pt x="1377077" y="1479620"/>
                        <a:pt x="1398209" y="1525416"/>
                      </a:cubicBezTo>
                      <a:cubicBezTo>
                        <a:pt x="1394687" y="1521893"/>
                        <a:pt x="1394687" y="1518370"/>
                        <a:pt x="1391165" y="1518370"/>
                      </a:cubicBezTo>
                      <a:cubicBezTo>
                        <a:pt x="1320726" y="1402119"/>
                        <a:pt x="1246765" y="1292913"/>
                        <a:pt x="1172805" y="1197799"/>
                      </a:cubicBezTo>
                      <a:cubicBezTo>
                        <a:pt x="1176327" y="1201321"/>
                        <a:pt x="1176327" y="1201321"/>
                        <a:pt x="1179849" y="1204844"/>
                      </a:cubicBezTo>
                      <a:cubicBezTo>
                        <a:pt x="1218590" y="1229504"/>
                        <a:pt x="1253809" y="1208367"/>
                        <a:pt x="1405253" y="842000"/>
                      </a:cubicBezTo>
                      <a:cubicBezTo>
                        <a:pt x="1553174" y="486200"/>
                        <a:pt x="1651788" y="211425"/>
                        <a:pt x="1637700" y="207902"/>
                      </a:cubicBezTo>
                      <a:cubicBezTo>
                        <a:pt x="1620091" y="204379"/>
                        <a:pt x="1422862" y="443927"/>
                        <a:pt x="1274941" y="782113"/>
                      </a:cubicBezTo>
                      <a:cubicBezTo>
                        <a:pt x="1155195" y="1063934"/>
                        <a:pt x="1144629" y="1152003"/>
                        <a:pt x="1162239" y="1187230"/>
                      </a:cubicBezTo>
                      <a:cubicBezTo>
                        <a:pt x="1038971" y="1025183"/>
                        <a:pt x="905138" y="891318"/>
                        <a:pt x="771304" y="778590"/>
                      </a:cubicBezTo>
                      <a:cubicBezTo>
                        <a:pt x="767782" y="775067"/>
                        <a:pt x="767782" y="775067"/>
                        <a:pt x="764260" y="775067"/>
                      </a:cubicBezTo>
                      <a:cubicBezTo>
                        <a:pt x="721997" y="739839"/>
                        <a:pt x="683256" y="708135"/>
                        <a:pt x="640993" y="676430"/>
                      </a:cubicBezTo>
                      <a:cubicBezTo>
                        <a:pt x="640993" y="676430"/>
                        <a:pt x="644514" y="676430"/>
                        <a:pt x="648036" y="676430"/>
                      </a:cubicBezTo>
                      <a:cubicBezTo>
                        <a:pt x="676212" y="665861"/>
                        <a:pt x="693822" y="634157"/>
                        <a:pt x="658602" y="384040"/>
                      </a:cubicBezTo>
                      <a:cubicBezTo>
                        <a:pt x="626905" y="151538"/>
                        <a:pt x="563510" y="-3464"/>
                        <a:pt x="549422" y="59"/>
                      </a:cubicBezTo>
                      <a:close/>
                    </a:path>
                  </a:pathLst>
                </a:custGeom>
                <a:solidFill>
                  <a:srgbClr val="686A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ID"/>
                </a:p>
              </p:txBody>
            </p:sp>
          </p:grpSp>
          <p:sp>
            <p:nvSpPr>
              <p:cNvPr id="429" name="Freeform: Shape 428">
                <a:extLst>
                  <a:ext uri="{FF2B5EF4-FFF2-40B4-BE49-F238E27FC236}">
                    <a16:creationId xmlns:a16="http://schemas.microsoft.com/office/drawing/2014/main" id="{B2972076-3D2E-4B60-9D92-36DD56A8C78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627810" y="5574440"/>
                <a:ext cx="2193331" cy="1301160"/>
              </a:xfrm>
              <a:custGeom>
                <a:avLst/>
                <a:gdLst>
                  <a:gd name="connsiteX0" fmla="*/ 558359 w 2193331"/>
                  <a:gd name="connsiteY0" fmla="*/ 356487 h 1301160"/>
                  <a:gd name="connsiteX1" fmla="*/ 660055 w 2193331"/>
                  <a:gd name="connsiteY1" fmla="*/ 814456 h 1301160"/>
                  <a:gd name="connsiteX2" fmla="*/ 821367 w 2193331"/>
                  <a:gd name="connsiteY2" fmla="*/ 1075147 h 1301160"/>
                  <a:gd name="connsiteX3" fmla="*/ 754738 w 2193331"/>
                  <a:gd name="connsiteY3" fmla="*/ 765137 h 1301160"/>
                  <a:gd name="connsiteX4" fmla="*/ 558359 w 2193331"/>
                  <a:gd name="connsiteY4" fmla="*/ 356487 h 1301160"/>
                  <a:gd name="connsiteX5" fmla="*/ 902943 w 2193331"/>
                  <a:gd name="connsiteY5" fmla="*/ 212005 h 1301160"/>
                  <a:gd name="connsiteX6" fmla="*/ 924108 w 2193331"/>
                  <a:gd name="connsiteY6" fmla="*/ 793991 h 1301160"/>
                  <a:gd name="connsiteX7" fmla="*/ 1061680 w 2193331"/>
                  <a:gd name="connsiteY7" fmla="*/ 1139656 h 1301160"/>
                  <a:gd name="connsiteX8" fmla="*/ 1047570 w 2193331"/>
                  <a:gd name="connsiteY8" fmla="*/ 762246 h 1301160"/>
                  <a:gd name="connsiteX9" fmla="*/ 902943 w 2193331"/>
                  <a:gd name="connsiteY9" fmla="*/ 212005 h 1301160"/>
                  <a:gd name="connsiteX10" fmla="*/ 1254684 w 2193331"/>
                  <a:gd name="connsiteY10" fmla="*/ 152605 h 1301160"/>
                  <a:gd name="connsiteX11" fmla="*/ 1226389 w 2193331"/>
                  <a:gd name="connsiteY11" fmla="*/ 832889 h 1301160"/>
                  <a:gd name="connsiteX12" fmla="*/ 1323375 w 2193331"/>
                  <a:gd name="connsiteY12" fmla="*/ 1233393 h 1301160"/>
                  <a:gd name="connsiteX13" fmla="*/ 1338019 w 2193331"/>
                  <a:gd name="connsiteY13" fmla="*/ 1242404 h 1301160"/>
                  <a:gd name="connsiteX14" fmla="*/ 1251746 w 2193331"/>
                  <a:gd name="connsiteY14" fmla="*/ 1206383 h 1301160"/>
                  <a:gd name="connsiteX15" fmla="*/ 824809 w 2193331"/>
                  <a:gd name="connsiteY15" fmla="*/ 1085685 h 1301160"/>
                  <a:gd name="connsiteX16" fmla="*/ 788831 w 2193331"/>
                  <a:gd name="connsiteY16" fmla="*/ 1080062 h 1301160"/>
                  <a:gd name="connsiteX17" fmla="*/ 783081 w 2193331"/>
                  <a:gd name="connsiteY17" fmla="*/ 1076208 h 1301160"/>
                  <a:gd name="connsiteX18" fmla="*/ 771415 w 2193331"/>
                  <a:gd name="connsiteY18" fmla="*/ 1077340 h 1301160"/>
                  <a:gd name="connsiteX19" fmla="*/ 688850 w 2193331"/>
                  <a:gd name="connsiteY19" fmla="*/ 1064435 h 1301160"/>
                  <a:gd name="connsiteX20" fmla="*/ 611425 w 2193331"/>
                  <a:gd name="connsiteY20" fmla="*/ 1058315 h 1301160"/>
                  <a:gd name="connsiteX21" fmla="*/ 627234 w 2193331"/>
                  <a:gd name="connsiteY21" fmla="*/ 1050779 h 1301160"/>
                  <a:gd name="connsiteX22" fmla="*/ 493399 w 2193331"/>
                  <a:gd name="connsiteY22" fmla="*/ 790290 h 1301160"/>
                  <a:gd name="connsiteX23" fmla="*/ 208119 w 2193331"/>
                  <a:gd name="connsiteY23" fmla="*/ 512200 h 1301160"/>
                  <a:gd name="connsiteX24" fmla="*/ 422960 w 2193331"/>
                  <a:gd name="connsiteY24" fmla="*/ 871253 h 1301160"/>
                  <a:gd name="connsiteX25" fmla="*/ 569638 w 2193331"/>
                  <a:gd name="connsiteY25" fmla="*/ 1039641 h 1301160"/>
                  <a:gd name="connsiteX26" fmla="*/ 575058 w 2193331"/>
                  <a:gd name="connsiteY26" fmla="*/ 1043291 h 1301160"/>
                  <a:gd name="connsiteX27" fmla="*/ 574061 w 2193331"/>
                  <a:gd name="connsiteY27" fmla="*/ 1043244 h 1301160"/>
                  <a:gd name="connsiteX28" fmla="*/ 555695 w 2193331"/>
                  <a:gd name="connsiteY28" fmla="*/ 1049288 h 1301160"/>
                  <a:gd name="connsiteX29" fmla="*/ 548773 w 2193331"/>
                  <a:gd name="connsiteY29" fmla="*/ 1053362 h 1301160"/>
                  <a:gd name="connsiteX30" fmla="*/ 486627 w 2193331"/>
                  <a:gd name="connsiteY30" fmla="*/ 1048449 h 1301160"/>
                  <a:gd name="connsiteX31" fmla="*/ 414383 w 2193331"/>
                  <a:gd name="connsiteY31" fmla="*/ 1049329 h 1301160"/>
                  <a:gd name="connsiteX32" fmla="*/ 386304 w 2193331"/>
                  <a:gd name="connsiteY32" fmla="*/ 1055104 h 1301160"/>
                  <a:gd name="connsiteX33" fmla="*/ 383723 w 2193331"/>
                  <a:gd name="connsiteY33" fmla="*/ 1052462 h 1301160"/>
                  <a:gd name="connsiteX34" fmla="*/ 391204 w 2193331"/>
                  <a:gd name="connsiteY34" fmla="*/ 1046907 h 1301160"/>
                  <a:gd name="connsiteX35" fmla="*/ 260930 w 2193331"/>
                  <a:gd name="connsiteY35" fmla="*/ 863693 h 1301160"/>
                  <a:gd name="connsiteX36" fmla="*/ 380 w 2193331"/>
                  <a:gd name="connsiteY36" fmla="*/ 687526 h 1301160"/>
                  <a:gd name="connsiteX37" fmla="*/ 215157 w 2193331"/>
                  <a:gd name="connsiteY37" fmla="*/ 934160 h 1301160"/>
                  <a:gd name="connsiteX38" fmla="*/ 350714 w 2193331"/>
                  <a:gd name="connsiteY38" fmla="*/ 1048669 h 1301160"/>
                  <a:gd name="connsiteX39" fmla="*/ 358436 w 2193331"/>
                  <a:gd name="connsiteY39" fmla="*/ 1051076 h 1301160"/>
                  <a:gd name="connsiteX40" fmla="*/ 335405 w 2193331"/>
                  <a:gd name="connsiteY40" fmla="*/ 1059953 h 1301160"/>
                  <a:gd name="connsiteX41" fmla="*/ 233662 w 2193331"/>
                  <a:gd name="connsiteY41" fmla="*/ 1135166 h 1301160"/>
                  <a:gd name="connsiteX42" fmla="*/ 95832 w 2193331"/>
                  <a:gd name="connsiteY42" fmla="*/ 1270750 h 1301160"/>
                  <a:gd name="connsiteX43" fmla="*/ 73292 w 2193331"/>
                  <a:gd name="connsiteY43" fmla="*/ 1301160 h 1301160"/>
                  <a:gd name="connsiteX44" fmla="*/ 167963 w 2193331"/>
                  <a:gd name="connsiteY44" fmla="*/ 1301160 h 1301160"/>
                  <a:gd name="connsiteX45" fmla="*/ 201572 w 2193331"/>
                  <a:gd name="connsiteY45" fmla="*/ 1282526 h 1301160"/>
                  <a:gd name="connsiteX46" fmla="*/ 286505 w 2193331"/>
                  <a:gd name="connsiteY46" fmla="*/ 1219686 h 1301160"/>
                  <a:gd name="connsiteX47" fmla="*/ 395713 w 2193331"/>
                  <a:gd name="connsiteY47" fmla="*/ 1064733 h 1301160"/>
                  <a:gd name="connsiteX48" fmla="*/ 386714 w 2193331"/>
                  <a:gd name="connsiteY48" fmla="*/ 1055523 h 1301160"/>
                  <a:gd name="connsiteX49" fmla="*/ 414383 w 2193331"/>
                  <a:gd name="connsiteY49" fmla="*/ 1055930 h 1301160"/>
                  <a:gd name="connsiteX50" fmla="*/ 486627 w 2193331"/>
                  <a:gd name="connsiteY50" fmla="*/ 1059010 h 1301160"/>
                  <a:gd name="connsiteX51" fmla="*/ 532009 w 2193331"/>
                  <a:gd name="connsiteY51" fmla="*/ 1063228 h 1301160"/>
                  <a:gd name="connsiteX52" fmla="*/ 531389 w 2193331"/>
                  <a:gd name="connsiteY52" fmla="*/ 1063593 h 1301160"/>
                  <a:gd name="connsiteX53" fmla="*/ 409641 w 2193331"/>
                  <a:gd name="connsiteY53" fmla="*/ 1171766 h 1301160"/>
                  <a:gd name="connsiteX54" fmla="*/ 315773 w 2193331"/>
                  <a:gd name="connsiteY54" fmla="*/ 1273482 h 1301160"/>
                  <a:gd name="connsiteX55" fmla="*/ 294907 w 2193331"/>
                  <a:gd name="connsiteY55" fmla="*/ 1301160 h 1301160"/>
                  <a:gd name="connsiteX56" fmla="*/ 458301 w 2193331"/>
                  <a:gd name="connsiteY56" fmla="*/ 1301160 h 1301160"/>
                  <a:gd name="connsiteX57" fmla="*/ 483547 w 2193331"/>
                  <a:gd name="connsiteY57" fmla="*/ 1277502 h 1301160"/>
                  <a:gd name="connsiteX58" fmla="*/ 617668 w 2193331"/>
                  <a:gd name="connsiteY58" fmla="*/ 1083708 h 1301160"/>
                  <a:gd name="connsiteX59" fmla="*/ 611890 w 2193331"/>
                  <a:gd name="connsiteY59" fmla="*/ 1070651 h 1301160"/>
                  <a:gd name="connsiteX60" fmla="*/ 688685 w 2193331"/>
                  <a:gd name="connsiteY60" fmla="*/ 1077788 h 1301160"/>
                  <a:gd name="connsiteX61" fmla="*/ 749039 w 2193331"/>
                  <a:gd name="connsiteY61" fmla="*/ 1088757 h 1301160"/>
                  <a:gd name="connsiteX62" fmla="*/ 727742 w 2193331"/>
                  <a:gd name="connsiteY62" fmla="*/ 1106640 h 1301160"/>
                  <a:gd name="connsiteX63" fmla="*/ 613720 w 2193331"/>
                  <a:gd name="connsiteY63" fmla="*/ 1245289 h 1301160"/>
                  <a:gd name="connsiteX64" fmla="*/ 575601 w 2193331"/>
                  <a:gd name="connsiteY64" fmla="*/ 1301160 h 1301160"/>
                  <a:gd name="connsiteX65" fmla="*/ 732165 w 2193331"/>
                  <a:gd name="connsiteY65" fmla="*/ 1301160 h 1301160"/>
                  <a:gd name="connsiteX66" fmla="*/ 733973 w 2193331"/>
                  <a:gd name="connsiteY66" fmla="*/ 1298688 h 1301160"/>
                  <a:gd name="connsiteX67" fmla="*/ 817581 w 2193331"/>
                  <a:gd name="connsiteY67" fmla="*/ 1115985 h 1301160"/>
                  <a:gd name="connsiteX68" fmla="*/ 808913 w 2193331"/>
                  <a:gd name="connsiteY68" fmla="*/ 1099639 h 1301160"/>
                  <a:gd name="connsiteX69" fmla="*/ 870189 w 2193331"/>
                  <a:gd name="connsiteY69" fmla="*/ 1110775 h 1301160"/>
                  <a:gd name="connsiteX70" fmla="*/ 1014645 w 2193331"/>
                  <a:gd name="connsiteY70" fmla="*/ 1148445 h 1301160"/>
                  <a:gd name="connsiteX71" fmla="*/ 1002631 w 2193331"/>
                  <a:gd name="connsiteY71" fmla="*/ 1154088 h 1301160"/>
                  <a:gd name="connsiteX72" fmla="*/ 890726 w 2193331"/>
                  <a:gd name="connsiteY72" fmla="*/ 1261244 h 1301160"/>
                  <a:gd name="connsiteX73" fmla="*/ 856626 w 2193331"/>
                  <a:gd name="connsiteY73" fmla="*/ 1301160 h 1301160"/>
                  <a:gd name="connsiteX74" fmla="*/ 1045276 w 2193331"/>
                  <a:gd name="connsiteY74" fmla="*/ 1301160 h 1301160"/>
                  <a:gd name="connsiteX75" fmla="*/ 1058849 w 2193331"/>
                  <a:gd name="connsiteY75" fmla="*/ 1279197 h 1301160"/>
                  <a:gd name="connsiteX76" fmla="*/ 1080438 w 2193331"/>
                  <a:gd name="connsiteY76" fmla="*/ 1192012 h 1301160"/>
                  <a:gd name="connsiteX77" fmla="*/ 1066552 w 2193331"/>
                  <a:gd name="connsiteY77" fmla="*/ 1164446 h 1301160"/>
                  <a:gd name="connsiteX78" fmla="*/ 1200803 w 2193331"/>
                  <a:gd name="connsiteY78" fmla="*/ 1209395 h 1301160"/>
                  <a:gd name="connsiteX79" fmla="*/ 1300578 w 2193331"/>
                  <a:gd name="connsiteY79" fmla="*/ 1249221 h 1301160"/>
                  <a:gd name="connsiteX80" fmla="*/ 1286262 w 2193331"/>
                  <a:gd name="connsiteY80" fmla="*/ 1259446 h 1301160"/>
                  <a:gd name="connsiteX81" fmla="*/ 1258523 w 2193331"/>
                  <a:gd name="connsiteY81" fmla="*/ 1290066 h 1301160"/>
                  <a:gd name="connsiteX82" fmla="*/ 1250547 w 2193331"/>
                  <a:gd name="connsiteY82" fmla="*/ 1301160 h 1301160"/>
                  <a:gd name="connsiteX83" fmla="*/ 1380238 w 2193331"/>
                  <a:gd name="connsiteY83" fmla="*/ 1301160 h 1301160"/>
                  <a:gd name="connsiteX84" fmla="*/ 1378967 w 2193331"/>
                  <a:gd name="connsiteY84" fmla="*/ 1288628 h 1301160"/>
                  <a:gd name="connsiteX85" fmla="*/ 1373878 w 2193331"/>
                  <a:gd name="connsiteY85" fmla="*/ 1280890 h 1301160"/>
                  <a:gd name="connsiteX86" fmla="*/ 1418548 w 2193331"/>
                  <a:gd name="connsiteY86" fmla="*/ 1301160 h 1301160"/>
                  <a:gd name="connsiteX87" fmla="*/ 1474420 w 2193331"/>
                  <a:gd name="connsiteY87" fmla="*/ 1301160 h 1301160"/>
                  <a:gd name="connsiteX88" fmla="*/ 1452352 w 2193331"/>
                  <a:gd name="connsiteY88" fmla="*/ 1290141 h 1301160"/>
                  <a:gd name="connsiteX89" fmla="*/ 1339428 w 2193331"/>
                  <a:gd name="connsiteY89" fmla="*/ 1242992 h 1301160"/>
                  <a:gd name="connsiteX90" fmla="*/ 1353715 w 2193331"/>
                  <a:gd name="connsiteY90" fmla="*/ 1245289 h 1301160"/>
                  <a:gd name="connsiteX91" fmla="*/ 1367862 w 2193331"/>
                  <a:gd name="connsiteY91" fmla="*/ 818789 h 1301160"/>
                  <a:gd name="connsiteX92" fmla="*/ 1254684 w 2193331"/>
                  <a:gd name="connsiteY92" fmla="*/ 152605 h 1301160"/>
                  <a:gd name="connsiteX93" fmla="*/ 1583394 w 2193331"/>
                  <a:gd name="connsiteY93" fmla="*/ 106044 h 1301160"/>
                  <a:gd name="connsiteX94" fmla="*/ 1569326 w 2193331"/>
                  <a:gd name="connsiteY94" fmla="*/ 924288 h 1301160"/>
                  <a:gd name="connsiteX95" fmla="*/ 1636466 w 2193331"/>
                  <a:gd name="connsiteY95" fmla="*/ 1282876 h 1301160"/>
                  <a:gd name="connsiteX96" fmla="*/ 1642271 w 2193331"/>
                  <a:gd name="connsiteY96" fmla="*/ 1301160 h 1301160"/>
                  <a:gd name="connsiteX97" fmla="*/ 1783494 w 2193331"/>
                  <a:gd name="connsiteY97" fmla="*/ 1301160 h 1301160"/>
                  <a:gd name="connsiteX98" fmla="*/ 1783401 w 2193331"/>
                  <a:gd name="connsiteY98" fmla="*/ 1288353 h 1301160"/>
                  <a:gd name="connsiteX99" fmla="*/ 1738146 w 2193331"/>
                  <a:gd name="connsiteY99" fmla="*/ 913707 h 1301160"/>
                  <a:gd name="connsiteX100" fmla="*/ 1583394 w 2193331"/>
                  <a:gd name="connsiteY100" fmla="*/ 106044 h 1301160"/>
                  <a:gd name="connsiteX101" fmla="*/ 1970981 w 2193331"/>
                  <a:gd name="connsiteY101" fmla="*/ 79 h 1301160"/>
                  <a:gd name="connsiteX102" fmla="*/ 1949934 w 2193331"/>
                  <a:gd name="connsiteY102" fmla="*/ 1043409 h 1301160"/>
                  <a:gd name="connsiteX103" fmla="*/ 1976078 w 2193331"/>
                  <a:gd name="connsiteY103" fmla="*/ 1234642 h 1301160"/>
                  <a:gd name="connsiteX104" fmla="*/ 1986919 w 2193331"/>
                  <a:gd name="connsiteY104" fmla="*/ 1301160 h 1301160"/>
                  <a:gd name="connsiteX105" fmla="*/ 2193331 w 2193331"/>
                  <a:gd name="connsiteY105" fmla="*/ 1301160 h 1301160"/>
                  <a:gd name="connsiteX106" fmla="*/ 2187668 w 2193331"/>
                  <a:gd name="connsiteY106" fmla="*/ 1258206 h 1301160"/>
                  <a:gd name="connsiteX107" fmla="*/ 2156893 w 2193331"/>
                  <a:gd name="connsiteY107" fmla="*/ 1053983 h 1301160"/>
                  <a:gd name="connsiteX108" fmla="*/ 1970981 w 2193331"/>
                  <a:gd name="connsiteY108" fmla="*/ 79 h 1301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</a:cxnLst>
                <a:rect l="l" t="t" r="r" b="b"/>
                <a:pathLst>
                  <a:path w="2193331" h="1301160">
                    <a:moveTo>
                      <a:pt x="558359" y="356487"/>
                    </a:moveTo>
                    <a:cubicBezTo>
                      <a:pt x="544332" y="363533"/>
                      <a:pt x="565373" y="571381"/>
                      <a:pt x="660055" y="814456"/>
                    </a:cubicBezTo>
                    <a:cubicBezTo>
                      <a:pt x="761752" y="1075147"/>
                      <a:pt x="793312" y="1089238"/>
                      <a:pt x="821367" y="1075147"/>
                    </a:cubicBezTo>
                    <a:cubicBezTo>
                      <a:pt x="849421" y="1064578"/>
                      <a:pt x="856434" y="1029350"/>
                      <a:pt x="754738" y="765137"/>
                    </a:cubicBezTo>
                    <a:cubicBezTo>
                      <a:pt x="660055" y="515015"/>
                      <a:pt x="572386" y="349442"/>
                      <a:pt x="558359" y="356487"/>
                    </a:cubicBezTo>
                    <a:close/>
                    <a:moveTo>
                      <a:pt x="902943" y="212005"/>
                    </a:moveTo>
                    <a:cubicBezTo>
                      <a:pt x="888833" y="219060"/>
                      <a:pt x="864140" y="480071"/>
                      <a:pt x="924108" y="793991"/>
                    </a:cubicBezTo>
                    <a:cubicBezTo>
                      <a:pt x="987602" y="1114966"/>
                      <a:pt x="1029932" y="1143183"/>
                      <a:pt x="1061680" y="1139656"/>
                    </a:cubicBezTo>
                    <a:cubicBezTo>
                      <a:pt x="1100482" y="1132602"/>
                      <a:pt x="1114592" y="1097330"/>
                      <a:pt x="1047570" y="762246"/>
                    </a:cubicBezTo>
                    <a:cubicBezTo>
                      <a:pt x="980548" y="441272"/>
                      <a:pt x="917053" y="204951"/>
                      <a:pt x="902943" y="212005"/>
                    </a:cubicBezTo>
                    <a:close/>
                    <a:moveTo>
                      <a:pt x="1254684" y="152605"/>
                    </a:moveTo>
                    <a:cubicBezTo>
                      <a:pt x="1237000" y="159654"/>
                      <a:pt x="1183947" y="466311"/>
                      <a:pt x="1226389" y="832889"/>
                    </a:cubicBezTo>
                    <a:cubicBezTo>
                      <a:pt x="1258220" y="1113110"/>
                      <a:pt x="1292041" y="1204975"/>
                      <a:pt x="1323375" y="1233393"/>
                    </a:cubicBezTo>
                    <a:lnTo>
                      <a:pt x="1338019" y="1242404"/>
                    </a:lnTo>
                    <a:lnTo>
                      <a:pt x="1251746" y="1206383"/>
                    </a:lnTo>
                    <a:cubicBezTo>
                      <a:pt x="1104015" y="1150863"/>
                      <a:pt x="962192" y="1111418"/>
                      <a:pt x="824809" y="1085685"/>
                    </a:cubicBezTo>
                    <a:lnTo>
                      <a:pt x="788831" y="1080062"/>
                    </a:lnTo>
                    <a:lnTo>
                      <a:pt x="783081" y="1076208"/>
                    </a:lnTo>
                    <a:lnTo>
                      <a:pt x="771415" y="1077340"/>
                    </a:lnTo>
                    <a:lnTo>
                      <a:pt x="688850" y="1064435"/>
                    </a:lnTo>
                    <a:lnTo>
                      <a:pt x="611425" y="1058315"/>
                    </a:lnTo>
                    <a:lnTo>
                      <a:pt x="627234" y="1050779"/>
                    </a:lnTo>
                    <a:cubicBezTo>
                      <a:pt x="648366" y="1029659"/>
                      <a:pt x="648366" y="990937"/>
                      <a:pt x="493399" y="790290"/>
                    </a:cubicBezTo>
                    <a:cubicBezTo>
                      <a:pt x="348998" y="607243"/>
                      <a:pt x="218685" y="501640"/>
                      <a:pt x="208119" y="512200"/>
                    </a:cubicBezTo>
                    <a:cubicBezTo>
                      <a:pt x="197553" y="522760"/>
                      <a:pt x="278559" y="684686"/>
                      <a:pt x="422960" y="871253"/>
                    </a:cubicBezTo>
                    <a:cubicBezTo>
                      <a:pt x="495601" y="965306"/>
                      <a:pt x="540382" y="1015272"/>
                      <a:pt x="569638" y="1039641"/>
                    </a:cubicBezTo>
                    <a:lnTo>
                      <a:pt x="575058" y="1043291"/>
                    </a:lnTo>
                    <a:lnTo>
                      <a:pt x="574061" y="1043244"/>
                    </a:lnTo>
                    <a:cubicBezTo>
                      <a:pt x="568782" y="1044056"/>
                      <a:pt x="562733" y="1045984"/>
                      <a:pt x="555695" y="1049288"/>
                    </a:cubicBezTo>
                    <a:lnTo>
                      <a:pt x="548773" y="1053362"/>
                    </a:lnTo>
                    <a:lnTo>
                      <a:pt x="486627" y="1048449"/>
                    </a:lnTo>
                    <a:cubicBezTo>
                      <a:pt x="458434" y="1046689"/>
                      <a:pt x="432885" y="1047569"/>
                      <a:pt x="414383" y="1049329"/>
                    </a:cubicBezTo>
                    <a:lnTo>
                      <a:pt x="386304" y="1055104"/>
                    </a:lnTo>
                    <a:lnTo>
                      <a:pt x="383723" y="1052462"/>
                    </a:lnTo>
                    <a:lnTo>
                      <a:pt x="391204" y="1046907"/>
                    </a:lnTo>
                    <a:cubicBezTo>
                      <a:pt x="401767" y="1025767"/>
                      <a:pt x="401767" y="997580"/>
                      <a:pt x="260930" y="863693"/>
                    </a:cubicBezTo>
                    <a:cubicBezTo>
                      <a:pt x="127134" y="740376"/>
                      <a:pt x="7422" y="676956"/>
                      <a:pt x="380" y="687526"/>
                    </a:cubicBezTo>
                    <a:cubicBezTo>
                      <a:pt x="-6662" y="694572"/>
                      <a:pt x="84883" y="807319"/>
                      <a:pt x="215157" y="934160"/>
                    </a:cubicBezTo>
                    <a:cubicBezTo>
                      <a:pt x="285576" y="1001103"/>
                      <a:pt x="326067" y="1034576"/>
                      <a:pt x="350714" y="1048669"/>
                    </a:cubicBezTo>
                    <a:lnTo>
                      <a:pt x="358436" y="1051076"/>
                    </a:lnTo>
                    <a:lnTo>
                      <a:pt x="335405" y="1059953"/>
                    </a:lnTo>
                    <a:cubicBezTo>
                      <a:pt x="312266" y="1072271"/>
                      <a:pt x="279900" y="1095547"/>
                      <a:pt x="233662" y="1135166"/>
                    </a:cubicBezTo>
                    <a:cubicBezTo>
                      <a:pt x="175536" y="1182709"/>
                      <a:pt x="127978" y="1232012"/>
                      <a:pt x="95832" y="1270750"/>
                    </a:cubicBezTo>
                    <a:lnTo>
                      <a:pt x="73292" y="1301160"/>
                    </a:lnTo>
                    <a:lnTo>
                      <a:pt x="167963" y="1301160"/>
                    </a:lnTo>
                    <a:lnTo>
                      <a:pt x="201572" y="1282526"/>
                    </a:lnTo>
                    <a:cubicBezTo>
                      <a:pt x="228598" y="1265248"/>
                      <a:pt x="257442" y="1244338"/>
                      <a:pt x="286505" y="1219686"/>
                    </a:cubicBezTo>
                    <a:cubicBezTo>
                      <a:pt x="413327" y="1117558"/>
                      <a:pt x="409804" y="1085863"/>
                      <a:pt x="395713" y="1064733"/>
                    </a:cubicBezTo>
                    <a:lnTo>
                      <a:pt x="386714" y="1055523"/>
                    </a:lnTo>
                    <a:lnTo>
                      <a:pt x="414383" y="1055930"/>
                    </a:lnTo>
                    <a:cubicBezTo>
                      <a:pt x="432885" y="1056370"/>
                      <a:pt x="458434" y="1057250"/>
                      <a:pt x="486627" y="1059010"/>
                    </a:cubicBezTo>
                    <a:lnTo>
                      <a:pt x="532009" y="1063228"/>
                    </a:lnTo>
                    <a:lnTo>
                      <a:pt x="531389" y="1063593"/>
                    </a:lnTo>
                    <a:cubicBezTo>
                      <a:pt x="503674" y="1082551"/>
                      <a:pt x="465071" y="1116255"/>
                      <a:pt x="409641" y="1171766"/>
                    </a:cubicBezTo>
                    <a:cubicBezTo>
                      <a:pt x="374447" y="1206131"/>
                      <a:pt x="342993" y="1240715"/>
                      <a:pt x="315773" y="1273482"/>
                    </a:cubicBezTo>
                    <a:lnTo>
                      <a:pt x="294907" y="1301160"/>
                    </a:lnTo>
                    <a:lnTo>
                      <a:pt x="458301" y="1301160"/>
                    </a:lnTo>
                    <a:lnTo>
                      <a:pt x="483547" y="1277502"/>
                    </a:lnTo>
                    <a:cubicBezTo>
                      <a:pt x="597047" y="1163836"/>
                      <a:pt x="621462" y="1113611"/>
                      <a:pt x="617668" y="1083708"/>
                    </a:cubicBezTo>
                    <a:lnTo>
                      <a:pt x="611890" y="1070651"/>
                    </a:lnTo>
                    <a:lnTo>
                      <a:pt x="688685" y="1077788"/>
                    </a:lnTo>
                    <a:lnTo>
                      <a:pt x="749039" y="1088757"/>
                    </a:lnTo>
                    <a:lnTo>
                      <a:pt x="727742" y="1106640"/>
                    </a:lnTo>
                    <a:cubicBezTo>
                      <a:pt x="701372" y="1131907"/>
                      <a:pt x="665221" y="1175210"/>
                      <a:pt x="613720" y="1245289"/>
                    </a:cubicBezTo>
                    <a:lnTo>
                      <a:pt x="575601" y="1301160"/>
                    </a:lnTo>
                    <a:lnTo>
                      <a:pt x="732165" y="1301160"/>
                    </a:lnTo>
                    <a:lnTo>
                      <a:pt x="733973" y="1298688"/>
                    </a:lnTo>
                    <a:cubicBezTo>
                      <a:pt x="808572" y="1193086"/>
                      <a:pt x="823503" y="1144475"/>
                      <a:pt x="817581" y="1115985"/>
                    </a:cubicBezTo>
                    <a:lnTo>
                      <a:pt x="808913" y="1099639"/>
                    </a:lnTo>
                    <a:lnTo>
                      <a:pt x="870189" y="1110775"/>
                    </a:lnTo>
                    <a:lnTo>
                      <a:pt x="1014645" y="1148445"/>
                    </a:lnTo>
                    <a:lnTo>
                      <a:pt x="1002631" y="1154088"/>
                    </a:lnTo>
                    <a:cubicBezTo>
                      <a:pt x="977887" y="1169588"/>
                      <a:pt x="942998" y="1202153"/>
                      <a:pt x="890726" y="1261244"/>
                    </a:cubicBezTo>
                    <a:lnTo>
                      <a:pt x="856626" y="1301160"/>
                    </a:lnTo>
                    <a:lnTo>
                      <a:pt x="1045276" y="1301160"/>
                    </a:lnTo>
                    <a:lnTo>
                      <a:pt x="1058849" y="1279197"/>
                    </a:lnTo>
                    <a:cubicBezTo>
                      <a:pt x="1080149" y="1237769"/>
                      <a:pt x="1084315" y="1211304"/>
                      <a:pt x="1080438" y="1192012"/>
                    </a:cubicBezTo>
                    <a:lnTo>
                      <a:pt x="1066552" y="1164446"/>
                    </a:lnTo>
                    <a:lnTo>
                      <a:pt x="1200803" y="1209395"/>
                    </a:lnTo>
                    <a:lnTo>
                      <a:pt x="1300578" y="1249221"/>
                    </a:lnTo>
                    <a:lnTo>
                      <a:pt x="1286262" y="1259446"/>
                    </a:lnTo>
                    <a:cubicBezTo>
                      <a:pt x="1278004" y="1267045"/>
                      <a:pt x="1268838" y="1277093"/>
                      <a:pt x="1258523" y="1290066"/>
                    </a:cubicBezTo>
                    <a:lnTo>
                      <a:pt x="1250547" y="1301160"/>
                    </a:lnTo>
                    <a:lnTo>
                      <a:pt x="1380238" y="1301160"/>
                    </a:lnTo>
                    <a:lnTo>
                      <a:pt x="1378967" y="1288628"/>
                    </a:lnTo>
                    <a:lnTo>
                      <a:pt x="1373878" y="1280890"/>
                    </a:lnTo>
                    <a:lnTo>
                      <a:pt x="1418548" y="1301160"/>
                    </a:lnTo>
                    <a:lnTo>
                      <a:pt x="1474420" y="1301160"/>
                    </a:lnTo>
                    <a:lnTo>
                      <a:pt x="1452352" y="1290141"/>
                    </a:lnTo>
                    <a:lnTo>
                      <a:pt x="1339428" y="1242992"/>
                    </a:lnTo>
                    <a:lnTo>
                      <a:pt x="1353715" y="1245289"/>
                    </a:lnTo>
                    <a:cubicBezTo>
                      <a:pt x="1399693" y="1245289"/>
                      <a:pt x="1420914" y="1210041"/>
                      <a:pt x="1367862" y="818789"/>
                    </a:cubicBezTo>
                    <a:cubicBezTo>
                      <a:pt x="1318346" y="434588"/>
                      <a:pt x="1272368" y="149080"/>
                      <a:pt x="1254684" y="152605"/>
                    </a:cubicBezTo>
                    <a:close/>
                    <a:moveTo>
                      <a:pt x="1583394" y="106044"/>
                    </a:moveTo>
                    <a:cubicBezTo>
                      <a:pt x="1565809" y="116624"/>
                      <a:pt x="1509535" y="483424"/>
                      <a:pt x="1569326" y="924288"/>
                    </a:cubicBezTo>
                    <a:cubicBezTo>
                      <a:pt x="1593066" y="1094903"/>
                      <a:pt x="1615323" y="1207985"/>
                      <a:pt x="1636466" y="1282876"/>
                    </a:cubicBezTo>
                    <a:lnTo>
                      <a:pt x="1642271" y="1301160"/>
                    </a:lnTo>
                    <a:lnTo>
                      <a:pt x="1783494" y="1301160"/>
                    </a:lnTo>
                    <a:lnTo>
                      <a:pt x="1783401" y="1288353"/>
                    </a:lnTo>
                    <a:cubicBezTo>
                      <a:pt x="1779691" y="1211456"/>
                      <a:pt x="1765843" y="1093580"/>
                      <a:pt x="1738146" y="913707"/>
                    </a:cubicBezTo>
                    <a:cubicBezTo>
                      <a:pt x="1664287" y="448154"/>
                      <a:pt x="1600979" y="98990"/>
                      <a:pt x="1583394" y="106044"/>
                    </a:cubicBezTo>
                    <a:close/>
                    <a:moveTo>
                      <a:pt x="1970981" y="79"/>
                    </a:moveTo>
                    <a:cubicBezTo>
                      <a:pt x="1949934" y="10654"/>
                      <a:pt x="1883286" y="482972"/>
                      <a:pt x="1949934" y="1043409"/>
                    </a:cubicBezTo>
                    <a:cubicBezTo>
                      <a:pt x="1958704" y="1114786"/>
                      <a:pt x="1967418" y="1178232"/>
                      <a:pt x="1976078" y="1234642"/>
                    </a:cubicBezTo>
                    <a:lnTo>
                      <a:pt x="1986919" y="1301160"/>
                    </a:lnTo>
                    <a:lnTo>
                      <a:pt x="2193331" y="1301160"/>
                    </a:lnTo>
                    <a:lnTo>
                      <a:pt x="2187668" y="1258206"/>
                    </a:lnTo>
                    <a:cubicBezTo>
                      <a:pt x="2179365" y="1198388"/>
                      <a:pt x="2169170" y="1130647"/>
                      <a:pt x="2156893" y="1053983"/>
                    </a:cubicBezTo>
                    <a:cubicBezTo>
                      <a:pt x="2058675" y="454774"/>
                      <a:pt x="1992028" y="-6970"/>
                      <a:pt x="1970981" y="79"/>
                    </a:cubicBezTo>
                    <a:close/>
                  </a:path>
                </a:pathLst>
              </a:custGeom>
              <a:solidFill>
                <a:srgbClr val="1D26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/>
              </a:p>
            </p:txBody>
          </p:sp>
        </p:grpSp>
      </p:grpSp>
      <p:sp>
        <p:nvSpPr>
          <p:cNvPr id="501" name="Rectangle: Rounded Corners 500">
            <a:extLst>
              <a:ext uri="{FF2B5EF4-FFF2-40B4-BE49-F238E27FC236}">
                <a16:creationId xmlns:a16="http://schemas.microsoft.com/office/drawing/2014/main" id="{347F916B-5453-437F-B417-81C28ABF0DC8}"/>
              </a:ext>
            </a:extLst>
          </p:cNvPr>
          <p:cNvSpPr/>
          <p:nvPr/>
        </p:nvSpPr>
        <p:spPr>
          <a:xfrm>
            <a:off x="755600" y="2505752"/>
            <a:ext cx="7010750" cy="3924604"/>
          </a:xfrm>
          <a:prstGeom prst="roundRect">
            <a:avLst/>
          </a:pr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effectLst>
            <a:outerShdw dist="114300" dir="8400000" algn="tr" rotWithShape="0">
              <a:prstClr val="black">
                <a:alpha val="4000"/>
              </a:prstClr>
            </a:outerShdw>
          </a:effectLst>
        </p:spPr>
        <p:txBody>
          <a:bodyPr vert="horz" wrap="square" lIns="252000" tIns="396000" rIns="0" bIns="0" rtlCol="0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en-ID" sz="2400">
              <a:solidFill>
                <a:srgbClr val="272525"/>
              </a:solidFill>
              <a:latin typeface="Dubai Light" panose="020B0303030403030204" pitchFamily="34" charset="-78"/>
              <a:cs typeface="Dubai Light" panose="020B0303030403030204" pitchFamily="34" charset="-78"/>
            </a:endParaRPr>
          </a:p>
        </p:txBody>
      </p:sp>
      <p:sp>
        <p:nvSpPr>
          <p:cNvPr id="594" name="Rounded Rectangle 10">
            <a:extLst>
              <a:ext uri="{FF2B5EF4-FFF2-40B4-BE49-F238E27FC236}">
                <a16:creationId xmlns:a16="http://schemas.microsoft.com/office/drawing/2014/main" id="{8E69C2D1-2F5F-4E9E-B5FA-F0245D0642A2}"/>
              </a:ext>
            </a:extLst>
          </p:cNvPr>
          <p:cNvSpPr/>
          <p:nvPr/>
        </p:nvSpPr>
        <p:spPr>
          <a:xfrm>
            <a:off x="1557552" y="3074740"/>
            <a:ext cx="3595473" cy="5800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/>
          </a:p>
        </p:txBody>
      </p:sp>
      <p:grpSp>
        <p:nvGrpSpPr>
          <p:cNvPr id="258" name="Group 257">
            <a:extLst>
              <a:ext uri="{FF2B5EF4-FFF2-40B4-BE49-F238E27FC236}">
                <a16:creationId xmlns:a16="http://schemas.microsoft.com/office/drawing/2014/main" id="{4A1F8FAB-55A7-4695-BBD4-18EC9E9E8597}"/>
              </a:ext>
            </a:extLst>
          </p:cNvPr>
          <p:cNvGrpSpPr/>
          <p:nvPr/>
        </p:nvGrpSpPr>
        <p:grpSpPr>
          <a:xfrm>
            <a:off x="1155124" y="2950644"/>
            <a:ext cx="872249" cy="785612"/>
            <a:chOff x="8532928" y="1063840"/>
            <a:chExt cx="643132" cy="579252"/>
          </a:xfrm>
        </p:grpSpPr>
        <p:sp>
          <p:nvSpPr>
            <p:cNvPr id="511" name="Oval 510">
              <a:extLst>
                <a:ext uri="{FF2B5EF4-FFF2-40B4-BE49-F238E27FC236}">
                  <a16:creationId xmlns:a16="http://schemas.microsoft.com/office/drawing/2014/main" id="{8E8FC7D8-D561-4298-AD53-66CC77C43F63}"/>
                </a:ext>
              </a:extLst>
            </p:cNvPr>
            <p:cNvSpPr/>
            <p:nvPr/>
          </p:nvSpPr>
          <p:spPr>
            <a:xfrm>
              <a:off x="8596808" y="1063840"/>
              <a:ext cx="579252" cy="579252"/>
            </a:xfrm>
            <a:prstGeom prst="ellipse">
              <a:avLst/>
            </a:prstGeom>
            <a:solidFill>
              <a:srgbClr val="B29E47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 dirty="0">
                <a:solidFill>
                  <a:schemeClr val="tx1"/>
                </a:solidFill>
              </a:endParaRPr>
            </a:p>
          </p:txBody>
        </p:sp>
        <p:sp>
          <p:nvSpPr>
            <p:cNvPr id="512" name="Oval 511">
              <a:extLst>
                <a:ext uri="{FF2B5EF4-FFF2-40B4-BE49-F238E27FC236}">
                  <a16:creationId xmlns:a16="http://schemas.microsoft.com/office/drawing/2014/main" id="{54976957-0C87-44F1-BFC8-E5AF2AC04FEA}"/>
                </a:ext>
              </a:extLst>
            </p:cNvPr>
            <p:cNvSpPr/>
            <p:nvPr/>
          </p:nvSpPr>
          <p:spPr>
            <a:xfrm>
              <a:off x="8532928" y="1063840"/>
              <a:ext cx="579252" cy="57925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FFC27D4F-DC09-412F-BD04-02973A491DE5}"/>
              </a:ext>
            </a:extLst>
          </p:cNvPr>
          <p:cNvGrpSpPr/>
          <p:nvPr/>
        </p:nvGrpSpPr>
        <p:grpSpPr>
          <a:xfrm>
            <a:off x="2130568" y="3161197"/>
            <a:ext cx="406480" cy="364507"/>
            <a:chOff x="6519303" y="3996368"/>
            <a:chExt cx="411974" cy="369434"/>
          </a:xfrm>
        </p:grpSpPr>
        <p:sp>
          <p:nvSpPr>
            <p:cNvPr id="507" name="Star: 5 Points 506">
              <a:extLst>
                <a:ext uri="{FF2B5EF4-FFF2-40B4-BE49-F238E27FC236}">
                  <a16:creationId xmlns:a16="http://schemas.microsoft.com/office/drawing/2014/main" id="{7C8C0CF7-B280-4F7D-87B8-590FB8DAC1B4}"/>
                </a:ext>
              </a:extLst>
            </p:cNvPr>
            <p:cNvSpPr/>
            <p:nvPr/>
          </p:nvSpPr>
          <p:spPr>
            <a:xfrm>
              <a:off x="651930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508" name="Star: 5 Points 507">
              <a:extLst>
                <a:ext uri="{FF2B5EF4-FFF2-40B4-BE49-F238E27FC236}">
                  <a16:creationId xmlns:a16="http://schemas.microsoft.com/office/drawing/2014/main" id="{29748D94-45B8-4504-94AB-8C505E166341}"/>
                </a:ext>
              </a:extLst>
            </p:cNvPr>
            <p:cNvSpPr/>
            <p:nvPr/>
          </p:nvSpPr>
          <p:spPr>
            <a:xfrm>
              <a:off x="656184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sz="2000"/>
            </a:p>
          </p:txBody>
        </p:sp>
      </p:grpSp>
      <p:grpSp>
        <p:nvGrpSpPr>
          <p:cNvPr id="514" name="Group 513">
            <a:extLst>
              <a:ext uri="{FF2B5EF4-FFF2-40B4-BE49-F238E27FC236}">
                <a16:creationId xmlns:a16="http://schemas.microsoft.com/office/drawing/2014/main" id="{77C02765-33CB-44AB-8AB0-F85325B1DECC}"/>
              </a:ext>
            </a:extLst>
          </p:cNvPr>
          <p:cNvGrpSpPr/>
          <p:nvPr/>
        </p:nvGrpSpPr>
        <p:grpSpPr>
          <a:xfrm>
            <a:off x="2718490" y="3161197"/>
            <a:ext cx="406480" cy="364507"/>
            <a:chOff x="6519303" y="3996368"/>
            <a:chExt cx="411974" cy="369434"/>
          </a:xfrm>
        </p:grpSpPr>
        <p:sp>
          <p:nvSpPr>
            <p:cNvPr id="515" name="Star: 5 Points 514">
              <a:extLst>
                <a:ext uri="{FF2B5EF4-FFF2-40B4-BE49-F238E27FC236}">
                  <a16:creationId xmlns:a16="http://schemas.microsoft.com/office/drawing/2014/main" id="{91BEE4A5-185E-4528-B035-B38628614241}"/>
                </a:ext>
              </a:extLst>
            </p:cNvPr>
            <p:cNvSpPr/>
            <p:nvPr/>
          </p:nvSpPr>
          <p:spPr>
            <a:xfrm>
              <a:off x="651930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516" name="Star: 5 Points 515">
              <a:extLst>
                <a:ext uri="{FF2B5EF4-FFF2-40B4-BE49-F238E27FC236}">
                  <a16:creationId xmlns:a16="http://schemas.microsoft.com/office/drawing/2014/main" id="{B9A95447-81CB-4F5E-A9A8-41DA2ED0EB36}"/>
                </a:ext>
              </a:extLst>
            </p:cNvPr>
            <p:cNvSpPr/>
            <p:nvPr/>
          </p:nvSpPr>
          <p:spPr>
            <a:xfrm>
              <a:off x="656184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sz="2000"/>
            </a:p>
          </p:txBody>
        </p:sp>
      </p:grpSp>
      <p:grpSp>
        <p:nvGrpSpPr>
          <p:cNvPr id="517" name="Group 516">
            <a:extLst>
              <a:ext uri="{FF2B5EF4-FFF2-40B4-BE49-F238E27FC236}">
                <a16:creationId xmlns:a16="http://schemas.microsoft.com/office/drawing/2014/main" id="{BD741E06-DCBA-47D1-82E4-CDD6891B12F5}"/>
              </a:ext>
            </a:extLst>
          </p:cNvPr>
          <p:cNvGrpSpPr/>
          <p:nvPr/>
        </p:nvGrpSpPr>
        <p:grpSpPr>
          <a:xfrm>
            <a:off x="3306412" y="3161197"/>
            <a:ext cx="406480" cy="364507"/>
            <a:chOff x="6519303" y="3996368"/>
            <a:chExt cx="411974" cy="369434"/>
          </a:xfrm>
        </p:grpSpPr>
        <p:sp>
          <p:nvSpPr>
            <p:cNvPr id="518" name="Star: 5 Points 517">
              <a:extLst>
                <a:ext uri="{FF2B5EF4-FFF2-40B4-BE49-F238E27FC236}">
                  <a16:creationId xmlns:a16="http://schemas.microsoft.com/office/drawing/2014/main" id="{A2AAD899-0592-4E2E-845E-38CECE5D7CA4}"/>
                </a:ext>
              </a:extLst>
            </p:cNvPr>
            <p:cNvSpPr/>
            <p:nvPr/>
          </p:nvSpPr>
          <p:spPr>
            <a:xfrm>
              <a:off x="651930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519" name="Star: 5 Points 518">
              <a:extLst>
                <a:ext uri="{FF2B5EF4-FFF2-40B4-BE49-F238E27FC236}">
                  <a16:creationId xmlns:a16="http://schemas.microsoft.com/office/drawing/2014/main" id="{3E2D59B8-040C-4B2E-858F-664459FD45AD}"/>
                </a:ext>
              </a:extLst>
            </p:cNvPr>
            <p:cNvSpPr/>
            <p:nvPr/>
          </p:nvSpPr>
          <p:spPr>
            <a:xfrm>
              <a:off x="656184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sz="2000"/>
            </a:p>
          </p:txBody>
        </p:sp>
      </p:grpSp>
      <p:grpSp>
        <p:nvGrpSpPr>
          <p:cNvPr id="521" name="Group 520">
            <a:extLst>
              <a:ext uri="{FF2B5EF4-FFF2-40B4-BE49-F238E27FC236}">
                <a16:creationId xmlns:a16="http://schemas.microsoft.com/office/drawing/2014/main" id="{70E66404-2266-4741-B1DE-52E9AA6F698D}"/>
              </a:ext>
            </a:extLst>
          </p:cNvPr>
          <p:cNvGrpSpPr/>
          <p:nvPr/>
        </p:nvGrpSpPr>
        <p:grpSpPr>
          <a:xfrm>
            <a:off x="3894334" y="3161197"/>
            <a:ext cx="406480" cy="364507"/>
            <a:chOff x="6519303" y="3996368"/>
            <a:chExt cx="411974" cy="369434"/>
          </a:xfrm>
        </p:grpSpPr>
        <p:sp>
          <p:nvSpPr>
            <p:cNvPr id="522" name="Star: 5 Points 521">
              <a:extLst>
                <a:ext uri="{FF2B5EF4-FFF2-40B4-BE49-F238E27FC236}">
                  <a16:creationId xmlns:a16="http://schemas.microsoft.com/office/drawing/2014/main" id="{38403912-D506-41B9-84F3-A09D0F2AFBEB}"/>
                </a:ext>
              </a:extLst>
            </p:cNvPr>
            <p:cNvSpPr/>
            <p:nvPr/>
          </p:nvSpPr>
          <p:spPr>
            <a:xfrm>
              <a:off x="651930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523" name="Star: 5 Points 522">
              <a:extLst>
                <a:ext uri="{FF2B5EF4-FFF2-40B4-BE49-F238E27FC236}">
                  <a16:creationId xmlns:a16="http://schemas.microsoft.com/office/drawing/2014/main" id="{C639FDDA-2BC0-4412-BF80-1F5A6EEB773C}"/>
                </a:ext>
              </a:extLst>
            </p:cNvPr>
            <p:cNvSpPr/>
            <p:nvPr/>
          </p:nvSpPr>
          <p:spPr>
            <a:xfrm>
              <a:off x="656184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sz="2000"/>
            </a:p>
          </p:txBody>
        </p:sp>
      </p:grpSp>
      <p:grpSp>
        <p:nvGrpSpPr>
          <p:cNvPr id="591" name="Group 590">
            <a:extLst>
              <a:ext uri="{FF2B5EF4-FFF2-40B4-BE49-F238E27FC236}">
                <a16:creationId xmlns:a16="http://schemas.microsoft.com/office/drawing/2014/main" id="{A6D28DDD-C5A9-45AE-86CA-FC7FBF2B175B}"/>
              </a:ext>
            </a:extLst>
          </p:cNvPr>
          <p:cNvGrpSpPr/>
          <p:nvPr/>
        </p:nvGrpSpPr>
        <p:grpSpPr>
          <a:xfrm>
            <a:off x="4482256" y="3161197"/>
            <a:ext cx="406480" cy="364507"/>
            <a:chOff x="6519303" y="3996368"/>
            <a:chExt cx="411974" cy="369434"/>
          </a:xfrm>
        </p:grpSpPr>
        <p:sp>
          <p:nvSpPr>
            <p:cNvPr id="592" name="Star: 5 Points 591">
              <a:extLst>
                <a:ext uri="{FF2B5EF4-FFF2-40B4-BE49-F238E27FC236}">
                  <a16:creationId xmlns:a16="http://schemas.microsoft.com/office/drawing/2014/main" id="{38E25FF2-CD41-4DB6-9008-6684F1C18CD5}"/>
                </a:ext>
              </a:extLst>
            </p:cNvPr>
            <p:cNvSpPr/>
            <p:nvPr/>
          </p:nvSpPr>
          <p:spPr>
            <a:xfrm>
              <a:off x="651930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593" name="Star: 5 Points 592">
              <a:extLst>
                <a:ext uri="{FF2B5EF4-FFF2-40B4-BE49-F238E27FC236}">
                  <a16:creationId xmlns:a16="http://schemas.microsoft.com/office/drawing/2014/main" id="{A572FF6B-D7CB-480C-BF5B-1B74FC2D4529}"/>
                </a:ext>
              </a:extLst>
            </p:cNvPr>
            <p:cNvSpPr/>
            <p:nvPr/>
          </p:nvSpPr>
          <p:spPr>
            <a:xfrm>
              <a:off x="656184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sz="2000"/>
            </a:p>
          </p:txBody>
        </p:sp>
      </p:grpSp>
      <p:sp>
        <p:nvSpPr>
          <p:cNvPr id="644" name="TextBox 643">
            <a:extLst>
              <a:ext uri="{FF2B5EF4-FFF2-40B4-BE49-F238E27FC236}">
                <a16:creationId xmlns:a16="http://schemas.microsoft.com/office/drawing/2014/main" id="{26704DE2-27A9-40C8-BC04-2C4E90924DBD}"/>
              </a:ext>
            </a:extLst>
          </p:cNvPr>
          <p:cNvSpPr txBox="1"/>
          <p:nvPr/>
        </p:nvSpPr>
        <p:spPr>
          <a:xfrm>
            <a:off x="5363826" y="3158784"/>
            <a:ext cx="2126929" cy="369332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ID" sz="2400" b="1" dirty="0">
                <a:latin typeface="+mj-lt"/>
              </a:rPr>
              <a:t>100% </a:t>
            </a:r>
            <a:r>
              <a:rPr lang="en-ID" sz="2400" b="1" dirty="0" err="1">
                <a:latin typeface="+mj-lt"/>
              </a:rPr>
              <a:t>Terdiri</a:t>
            </a:r>
            <a:r>
              <a:rPr lang="en-ID" sz="2400" b="1" dirty="0">
                <a:latin typeface="+mj-lt"/>
              </a:rPr>
              <a:t> </a:t>
            </a:r>
            <a:r>
              <a:rPr lang="en-ID" sz="2400" b="1" dirty="0" err="1">
                <a:latin typeface="+mj-lt"/>
              </a:rPr>
              <a:t>dari</a:t>
            </a:r>
            <a:r>
              <a:rPr lang="en-ID" sz="2400" b="1" dirty="0">
                <a:latin typeface="+mj-lt"/>
              </a:rPr>
              <a:t>:</a:t>
            </a:r>
          </a:p>
        </p:txBody>
      </p:sp>
      <p:sp>
        <p:nvSpPr>
          <p:cNvPr id="648" name="Rounded Rectangle 10">
            <a:extLst>
              <a:ext uri="{FF2B5EF4-FFF2-40B4-BE49-F238E27FC236}">
                <a16:creationId xmlns:a16="http://schemas.microsoft.com/office/drawing/2014/main" id="{8EAE59B0-BF65-4D3A-80CC-C0F469634AF2}"/>
              </a:ext>
            </a:extLst>
          </p:cNvPr>
          <p:cNvSpPr/>
          <p:nvPr/>
        </p:nvSpPr>
        <p:spPr>
          <a:xfrm>
            <a:off x="1557552" y="4116509"/>
            <a:ext cx="3595473" cy="5800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C3A3575-982F-4BF7-B31A-A12BF3A33DF3}"/>
              </a:ext>
            </a:extLst>
          </p:cNvPr>
          <p:cNvGrpSpPr/>
          <p:nvPr/>
        </p:nvGrpSpPr>
        <p:grpSpPr>
          <a:xfrm>
            <a:off x="1155124" y="3992413"/>
            <a:ext cx="872249" cy="785612"/>
            <a:chOff x="1155124" y="3992413"/>
            <a:chExt cx="872249" cy="785612"/>
          </a:xfrm>
        </p:grpSpPr>
        <p:sp>
          <p:nvSpPr>
            <p:cNvPr id="682" name="Oval 681">
              <a:extLst>
                <a:ext uri="{FF2B5EF4-FFF2-40B4-BE49-F238E27FC236}">
                  <a16:creationId xmlns:a16="http://schemas.microsoft.com/office/drawing/2014/main" id="{37A69FAE-C340-4091-B1EC-736DBAFD1CBA}"/>
                </a:ext>
              </a:extLst>
            </p:cNvPr>
            <p:cNvSpPr/>
            <p:nvPr/>
          </p:nvSpPr>
          <p:spPr>
            <a:xfrm>
              <a:off x="1241761" y="3992413"/>
              <a:ext cx="785612" cy="785612"/>
            </a:xfrm>
            <a:prstGeom prst="ellipse">
              <a:avLst/>
            </a:prstGeom>
            <a:solidFill>
              <a:srgbClr val="B29E47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 dirty="0">
                <a:solidFill>
                  <a:schemeClr val="tx1"/>
                </a:solidFill>
              </a:endParaRPr>
            </a:p>
          </p:txBody>
        </p:sp>
        <p:sp>
          <p:nvSpPr>
            <p:cNvPr id="683" name="Oval 682">
              <a:extLst>
                <a:ext uri="{FF2B5EF4-FFF2-40B4-BE49-F238E27FC236}">
                  <a16:creationId xmlns:a16="http://schemas.microsoft.com/office/drawing/2014/main" id="{6EADA215-5BCB-4A6E-A4EE-3854A0C66C71}"/>
                </a:ext>
              </a:extLst>
            </p:cNvPr>
            <p:cNvSpPr/>
            <p:nvPr/>
          </p:nvSpPr>
          <p:spPr>
            <a:xfrm>
              <a:off x="1155124" y="3992413"/>
              <a:ext cx="785612" cy="78561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650" name="Group 649">
            <a:extLst>
              <a:ext uri="{FF2B5EF4-FFF2-40B4-BE49-F238E27FC236}">
                <a16:creationId xmlns:a16="http://schemas.microsoft.com/office/drawing/2014/main" id="{9309418B-CC9A-4DDC-95C7-227A4509C8B6}"/>
              </a:ext>
            </a:extLst>
          </p:cNvPr>
          <p:cNvGrpSpPr/>
          <p:nvPr/>
        </p:nvGrpSpPr>
        <p:grpSpPr>
          <a:xfrm>
            <a:off x="2130568" y="4202966"/>
            <a:ext cx="406480" cy="364507"/>
            <a:chOff x="6519303" y="3996368"/>
            <a:chExt cx="411974" cy="369434"/>
          </a:xfrm>
        </p:grpSpPr>
        <p:sp>
          <p:nvSpPr>
            <p:cNvPr id="680" name="Star: 5 Points 679">
              <a:extLst>
                <a:ext uri="{FF2B5EF4-FFF2-40B4-BE49-F238E27FC236}">
                  <a16:creationId xmlns:a16="http://schemas.microsoft.com/office/drawing/2014/main" id="{FF952567-C1F4-45AC-8E10-2EA96E5A7603}"/>
                </a:ext>
              </a:extLst>
            </p:cNvPr>
            <p:cNvSpPr/>
            <p:nvPr/>
          </p:nvSpPr>
          <p:spPr>
            <a:xfrm>
              <a:off x="651930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681" name="Star: 5 Points 680">
              <a:extLst>
                <a:ext uri="{FF2B5EF4-FFF2-40B4-BE49-F238E27FC236}">
                  <a16:creationId xmlns:a16="http://schemas.microsoft.com/office/drawing/2014/main" id="{4A93F3C6-BDB1-4BCD-9ECB-2C0258558CE0}"/>
                </a:ext>
              </a:extLst>
            </p:cNvPr>
            <p:cNvSpPr/>
            <p:nvPr/>
          </p:nvSpPr>
          <p:spPr>
            <a:xfrm>
              <a:off x="656184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sz="2000"/>
            </a:p>
          </p:txBody>
        </p:sp>
      </p:grpSp>
      <p:grpSp>
        <p:nvGrpSpPr>
          <p:cNvPr id="651" name="Group 650">
            <a:extLst>
              <a:ext uri="{FF2B5EF4-FFF2-40B4-BE49-F238E27FC236}">
                <a16:creationId xmlns:a16="http://schemas.microsoft.com/office/drawing/2014/main" id="{74A8C88A-6914-439D-8517-27D34B59AFCA}"/>
              </a:ext>
            </a:extLst>
          </p:cNvPr>
          <p:cNvGrpSpPr/>
          <p:nvPr/>
        </p:nvGrpSpPr>
        <p:grpSpPr>
          <a:xfrm>
            <a:off x="2718490" y="4202966"/>
            <a:ext cx="406480" cy="364507"/>
            <a:chOff x="6519303" y="3996368"/>
            <a:chExt cx="411974" cy="369434"/>
          </a:xfrm>
        </p:grpSpPr>
        <p:sp>
          <p:nvSpPr>
            <p:cNvPr id="678" name="Star: 5 Points 677">
              <a:extLst>
                <a:ext uri="{FF2B5EF4-FFF2-40B4-BE49-F238E27FC236}">
                  <a16:creationId xmlns:a16="http://schemas.microsoft.com/office/drawing/2014/main" id="{04744627-F04A-4C6D-BA08-A7031BBDF2C9}"/>
                </a:ext>
              </a:extLst>
            </p:cNvPr>
            <p:cNvSpPr/>
            <p:nvPr/>
          </p:nvSpPr>
          <p:spPr>
            <a:xfrm>
              <a:off x="651930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679" name="Star: 5 Points 678">
              <a:extLst>
                <a:ext uri="{FF2B5EF4-FFF2-40B4-BE49-F238E27FC236}">
                  <a16:creationId xmlns:a16="http://schemas.microsoft.com/office/drawing/2014/main" id="{2E2D4E95-F0FD-40D4-976D-1B594CF9F80B}"/>
                </a:ext>
              </a:extLst>
            </p:cNvPr>
            <p:cNvSpPr/>
            <p:nvPr/>
          </p:nvSpPr>
          <p:spPr>
            <a:xfrm>
              <a:off x="656184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sz="2000"/>
            </a:p>
          </p:txBody>
        </p:sp>
      </p:grpSp>
      <p:grpSp>
        <p:nvGrpSpPr>
          <p:cNvPr id="670" name="Group 669">
            <a:extLst>
              <a:ext uri="{FF2B5EF4-FFF2-40B4-BE49-F238E27FC236}">
                <a16:creationId xmlns:a16="http://schemas.microsoft.com/office/drawing/2014/main" id="{2BFBF6E3-468F-4FA0-9343-5309F334F747}"/>
              </a:ext>
            </a:extLst>
          </p:cNvPr>
          <p:cNvGrpSpPr/>
          <p:nvPr/>
        </p:nvGrpSpPr>
        <p:grpSpPr>
          <a:xfrm>
            <a:off x="3894334" y="4202966"/>
            <a:ext cx="406480" cy="364507"/>
            <a:chOff x="6519303" y="3996368"/>
            <a:chExt cx="411974" cy="369434"/>
          </a:xfrm>
        </p:grpSpPr>
        <p:sp>
          <p:nvSpPr>
            <p:cNvPr id="674" name="Star: 5 Points 673">
              <a:extLst>
                <a:ext uri="{FF2B5EF4-FFF2-40B4-BE49-F238E27FC236}">
                  <a16:creationId xmlns:a16="http://schemas.microsoft.com/office/drawing/2014/main" id="{CF987B78-5E57-4FFC-B01C-3A86D942A9D7}"/>
                </a:ext>
              </a:extLst>
            </p:cNvPr>
            <p:cNvSpPr/>
            <p:nvPr/>
          </p:nvSpPr>
          <p:spPr>
            <a:xfrm>
              <a:off x="651930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2000">
                <a:solidFill>
                  <a:schemeClr val="lt1"/>
                </a:solidFill>
              </a:endParaRPr>
            </a:p>
          </p:txBody>
        </p:sp>
        <p:sp>
          <p:nvSpPr>
            <p:cNvPr id="675" name="Star: 5 Points 674">
              <a:extLst>
                <a:ext uri="{FF2B5EF4-FFF2-40B4-BE49-F238E27FC236}">
                  <a16:creationId xmlns:a16="http://schemas.microsoft.com/office/drawing/2014/main" id="{97D8EC99-4BB3-44E4-AB5A-61B396108FBD}"/>
                </a:ext>
              </a:extLst>
            </p:cNvPr>
            <p:cNvSpPr/>
            <p:nvPr/>
          </p:nvSpPr>
          <p:spPr>
            <a:xfrm>
              <a:off x="656184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sz="2000"/>
            </a:p>
          </p:txBody>
        </p:sp>
      </p:grpSp>
      <p:grpSp>
        <p:nvGrpSpPr>
          <p:cNvPr id="671" name="Group 670">
            <a:extLst>
              <a:ext uri="{FF2B5EF4-FFF2-40B4-BE49-F238E27FC236}">
                <a16:creationId xmlns:a16="http://schemas.microsoft.com/office/drawing/2014/main" id="{F95BA5BC-097D-4C78-840D-1ED343A4F7D9}"/>
              </a:ext>
            </a:extLst>
          </p:cNvPr>
          <p:cNvGrpSpPr/>
          <p:nvPr/>
        </p:nvGrpSpPr>
        <p:grpSpPr>
          <a:xfrm>
            <a:off x="4482256" y="4202966"/>
            <a:ext cx="406480" cy="364507"/>
            <a:chOff x="6519303" y="3996368"/>
            <a:chExt cx="411974" cy="369434"/>
          </a:xfrm>
        </p:grpSpPr>
        <p:sp>
          <p:nvSpPr>
            <p:cNvPr id="672" name="Star: 5 Points 671">
              <a:extLst>
                <a:ext uri="{FF2B5EF4-FFF2-40B4-BE49-F238E27FC236}">
                  <a16:creationId xmlns:a16="http://schemas.microsoft.com/office/drawing/2014/main" id="{E1A731AB-8334-442A-B0CF-596899842D15}"/>
                </a:ext>
              </a:extLst>
            </p:cNvPr>
            <p:cNvSpPr/>
            <p:nvPr/>
          </p:nvSpPr>
          <p:spPr>
            <a:xfrm>
              <a:off x="651930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2000">
                <a:solidFill>
                  <a:schemeClr val="lt1"/>
                </a:solidFill>
              </a:endParaRPr>
            </a:p>
          </p:txBody>
        </p:sp>
        <p:sp>
          <p:nvSpPr>
            <p:cNvPr id="673" name="Star: 5 Points 672">
              <a:extLst>
                <a:ext uri="{FF2B5EF4-FFF2-40B4-BE49-F238E27FC236}">
                  <a16:creationId xmlns:a16="http://schemas.microsoft.com/office/drawing/2014/main" id="{CAEDBAE0-FB27-4034-A8AD-DEEDBC4070F3}"/>
                </a:ext>
              </a:extLst>
            </p:cNvPr>
            <p:cNvSpPr/>
            <p:nvPr/>
          </p:nvSpPr>
          <p:spPr>
            <a:xfrm>
              <a:off x="656184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sz="2000"/>
            </a:p>
          </p:txBody>
        </p:sp>
      </p:grpSp>
      <p:sp>
        <p:nvSpPr>
          <p:cNvPr id="647" name="TextBox 646">
            <a:extLst>
              <a:ext uri="{FF2B5EF4-FFF2-40B4-BE49-F238E27FC236}">
                <a16:creationId xmlns:a16="http://schemas.microsoft.com/office/drawing/2014/main" id="{18CBFE7C-17C3-4351-B9E8-B1B27F74CFBF}"/>
              </a:ext>
            </a:extLst>
          </p:cNvPr>
          <p:cNvSpPr txBox="1"/>
          <p:nvPr/>
        </p:nvSpPr>
        <p:spPr>
          <a:xfrm>
            <a:off x="5363826" y="4200553"/>
            <a:ext cx="1560620" cy="369332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ID" sz="2400" b="1" dirty="0">
                <a:latin typeface="+mj-lt"/>
              </a:rPr>
              <a:t>50%  </a:t>
            </a:r>
            <a:r>
              <a:rPr lang="en-ID" sz="2400" b="1" dirty="0" err="1">
                <a:latin typeface="+mj-lt"/>
              </a:rPr>
              <a:t>Praktek</a:t>
            </a:r>
            <a:endParaRPr lang="en-ID" sz="2400" b="1" dirty="0">
              <a:latin typeface="+mj-lt"/>
            </a:endParaRPr>
          </a:p>
        </p:txBody>
      </p:sp>
      <p:sp>
        <p:nvSpPr>
          <p:cNvPr id="687" name="Rounded Rectangle 10">
            <a:extLst>
              <a:ext uri="{FF2B5EF4-FFF2-40B4-BE49-F238E27FC236}">
                <a16:creationId xmlns:a16="http://schemas.microsoft.com/office/drawing/2014/main" id="{105E401B-8D4D-4E90-8F6F-8FB330ACF97A}"/>
              </a:ext>
            </a:extLst>
          </p:cNvPr>
          <p:cNvSpPr/>
          <p:nvPr/>
        </p:nvSpPr>
        <p:spPr>
          <a:xfrm>
            <a:off x="1557552" y="5158277"/>
            <a:ext cx="3595473" cy="5800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/>
          </a:p>
        </p:txBody>
      </p:sp>
      <p:grpSp>
        <p:nvGrpSpPr>
          <p:cNvPr id="688" name="Group 687">
            <a:extLst>
              <a:ext uri="{FF2B5EF4-FFF2-40B4-BE49-F238E27FC236}">
                <a16:creationId xmlns:a16="http://schemas.microsoft.com/office/drawing/2014/main" id="{D91FBE3C-5B76-48D1-A700-EDF93B27747A}"/>
              </a:ext>
            </a:extLst>
          </p:cNvPr>
          <p:cNvGrpSpPr/>
          <p:nvPr/>
        </p:nvGrpSpPr>
        <p:grpSpPr>
          <a:xfrm>
            <a:off x="1155120" y="5034181"/>
            <a:ext cx="872246" cy="785614"/>
            <a:chOff x="8532928" y="1063839"/>
            <a:chExt cx="643130" cy="579253"/>
          </a:xfrm>
        </p:grpSpPr>
        <p:sp>
          <p:nvSpPr>
            <p:cNvPr id="704" name="Oval 703">
              <a:extLst>
                <a:ext uri="{FF2B5EF4-FFF2-40B4-BE49-F238E27FC236}">
                  <a16:creationId xmlns:a16="http://schemas.microsoft.com/office/drawing/2014/main" id="{66E18D04-D990-476B-AAA5-5D077ADB9B14}"/>
                </a:ext>
              </a:extLst>
            </p:cNvPr>
            <p:cNvSpPr/>
            <p:nvPr/>
          </p:nvSpPr>
          <p:spPr>
            <a:xfrm>
              <a:off x="8596806" y="1063839"/>
              <a:ext cx="579252" cy="579252"/>
            </a:xfrm>
            <a:prstGeom prst="ellipse">
              <a:avLst/>
            </a:prstGeom>
            <a:solidFill>
              <a:srgbClr val="B29E47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 dirty="0">
                <a:solidFill>
                  <a:schemeClr val="tx1"/>
                </a:solidFill>
              </a:endParaRPr>
            </a:p>
          </p:txBody>
        </p:sp>
        <p:sp>
          <p:nvSpPr>
            <p:cNvPr id="705" name="Oval 704">
              <a:extLst>
                <a:ext uri="{FF2B5EF4-FFF2-40B4-BE49-F238E27FC236}">
                  <a16:creationId xmlns:a16="http://schemas.microsoft.com/office/drawing/2014/main" id="{E1662517-BADD-4D5C-A2E9-DD04BA626A75}"/>
                </a:ext>
              </a:extLst>
            </p:cNvPr>
            <p:cNvSpPr/>
            <p:nvPr/>
          </p:nvSpPr>
          <p:spPr>
            <a:xfrm>
              <a:off x="8532928" y="1063840"/>
              <a:ext cx="579252" cy="57925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689" name="Group 688">
            <a:extLst>
              <a:ext uri="{FF2B5EF4-FFF2-40B4-BE49-F238E27FC236}">
                <a16:creationId xmlns:a16="http://schemas.microsoft.com/office/drawing/2014/main" id="{B2B8DCD2-EC74-42CF-9F0F-9B01677CF11B}"/>
              </a:ext>
            </a:extLst>
          </p:cNvPr>
          <p:cNvGrpSpPr/>
          <p:nvPr/>
        </p:nvGrpSpPr>
        <p:grpSpPr>
          <a:xfrm>
            <a:off x="2130568" y="5244734"/>
            <a:ext cx="406480" cy="364507"/>
            <a:chOff x="6519303" y="3996368"/>
            <a:chExt cx="411974" cy="369434"/>
          </a:xfrm>
        </p:grpSpPr>
        <p:sp>
          <p:nvSpPr>
            <p:cNvPr id="702" name="Star: 5 Points 701">
              <a:extLst>
                <a:ext uri="{FF2B5EF4-FFF2-40B4-BE49-F238E27FC236}">
                  <a16:creationId xmlns:a16="http://schemas.microsoft.com/office/drawing/2014/main" id="{6C98BFA7-2BE0-4E23-909F-E821606AA27C}"/>
                </a:ext>
              </a:extLst>
            </p:cNvPr>
            <p:cNvSpPr/>
            <p:nvPr/>
          </p:nvSpPr>
          <p:spPr>
            <a:xfrm>
              <a:off x="651930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703" name="Star: 5 Points 702">
              <a:extLst>
                <a:ext uri="{FF2B5EF4-FFF2-40B4-BE49-F238E27FC236}">
                  <a16:creationId xmlns:a16="http://schemas.microsoft.com/office/drawing/2014/main" id="{29335300-FF96-4A43-A2A6-33BF915D43E7}"/>
                </a:ext>
              </a:extLst>
            </p:cNvPr>
            <p:cNvSpPr/>
            <p:nvPr/>
          </p:nvSpPr>
          <p:spPr>
            <a:xfrm>
              <a:off x="656184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sz="2000"/>
            </a:p>
          </p:txBody>
        </p:sp>
      </p:grpSp>
      <p:grpSp>
        <p:nvGrpSpPr>
          <p:cNvPr id="690" name="Group 689">
            <a:extLst>
              <a:ext uri="{FF2B5EF4-FFF2-40B4-BE49-F238E27FC236}">
                <a16:creationId xmlns:a16="http://schemas.microsoft.com/office/drawing/2014/main" id="{E25841C9-BD81-4334-8CBD-7658A170017B}"/>
              </a:ext>
            </a:extLst>
          </p:cNvPr>
          <p:cNvGrpSpPr/>
          <p:nvPr/>
        </p:nvGrpSpPr>
        <p:grpSpPr>
          <a:xfrm>
            <a:off x="2718490" y="5244734"/>
            <a:ext cx="406480" cy="364507"/>
            <a:chOff x="6519303" y="3996368"/>
            <a:chExt cx="411974" cy="369434"/>
          </a:xfrm>
        </p:grpSpPr>
        <p:sp>
          <p:nvSpPr>
            <p:cNvPr id="700" name="Star: 5 Points 699">
              <a:extLst>
                <a:ext uri="{FF2B5EF4-FFF2-40B4-BE49-F238E27FC236}">
                  <a16:creationId xmlns:a16="http://schemas.microsoft.com/office/drawing/2014/main" id="{C805E23D-C228-44DE-98C6-60F909EB9781}"/>
                </a:ext>
              </a:extLst>
            </p:cNvPr>
            <p:cNvSpPr/>
            <p:nvPr/>
          </p:nvSpPr>
          <p:spPr>
            <a:xfrm>
              <a:off x="651930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701" name="Star: 5 Points 700">
              <a:extLst>
                <a:ext uri="{FF2B5EF4-FFF2-40B4-BE49-F238E27FC236}">
                  <a16:creationId xmlns:a16="http://schemas.microsoft.com/office/drawing/2014/main" id="{970B7FBB-8C2E-4B91-A6C3-B7BC3D3DCFC2}"/>
                </a:ext>
              </a:extLst>
            </p:cNvPr>
            <p:cNvSpPr/>
            <p:nvPr/>
          </p:nvSpPr>
          <p:spPr>
            <a:xfrm>
              <a:off x="656184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sz="2000"/>
            </a:p>
          </p:txBody>
        </p:sp>
      </p:grpSp>
      <p:grpSp>
        <p:nvGrpSpPr>
          <p:cNvPr id="691" name="Group 690">
            <a:extLst>
              <a:ext uri="{FF2B5EF4-FFF2-40B4-BE49-F238E27FC236}">
                <a16:creationId xmlns:a16="http://schemas.microsoft.com/office/drawing/2014/main" id="{D67A1056-2FCF-4FE8-9E3D-5530AF819C3D}"/>
              </a:ext>
            </a:extLst>
          </p:cNvPr>
          <p:cNvGrpSpPr/>
          <p:nvPr/>
        </p:nvGrpSpPr>
        <p:grpSpPr>
          <a:xfrm>
            <a:off x="3306412" y="5244734"/>
            <a:ext cx="406480" cy="364507"/>
            <a:chOff x="6519303" y="3996368"/>
            <a:chExt cx="411974" cy="369434"/>
          </a:xfrm>
        </p:grpSpPr>
        <p:sp>
          <p:nvSpPr>
            <p:cNvPr id="698" name="Star: 5 Points 697">
              <a:extLst>
                <a:ext uri="{FF2B5EF4-FFF2-40B4-BE49-F238E27FC236}">
                  <a16:creationId xmlns:a16="http://schemas.microsoft.com/office/drawing/2014/main" id="{363493F8-81E0-454C-AE73-E596E956F994}"/>
                </a:ext>
              </a:extLst>
            </p:cNvPr>
            <p:cNvSpPr/>
            <p:nvPr/>
          </p:nvSpPr>
          <p:spPr>
            <a:xfrm>
              <a:off x="651930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699" name="Star: 5 Points 698">
              <a:extLst>
                <a:ext uri="{FF2B5EF4-FFF2-40B4-BE49-F238E27FC236}">
                  <a16:creationId xmlns:a16="http://schemas.microsoft.com/office/drawing/2014/main" id="{AD52AC0F-7BAC-4052-8790-3D6C9928437F}"/>
                </a:ext>
              </a:extLst>
            </p:cNvPr>
            <p:cNvSpPr/>
            <p:nvPr/>
          </p:nvSpPr>
          <p:spPr>
            <a:xfrm>
              <a:off x="656184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sz="2000"/>
            </a:p>
          </p:txBody>
        </p:sp>
      </p:grpSp>
      <p:grpSp>
        <p:nvGrpSpPr>
          <p:cNvPr id="692" name="Group 691">
            <a:extLst>
              <a:ext uri="{FF2B5EF4-FFF2-40B4-BE49-F238E27FC236}">
                <a16:creationId xmlns:a16="http://schemas.microsoft.com/office/drawing/2014/main" id="{BBD8FCE3-B18E-456E-A9BA-9E16D7119CBC}"/>
              </a:ext>
            </a:extLst>
          </p:cNvPr>
          <p:cNvGrpSpPr/>
          <p:nvPr/>
        </p:nvGrpSpPr>
        <p:grpSpPr>
          <a:xfrm>
            <a:off x="3894334" y="5244734"/>
            <a:ext cx="406480" cy="364507"/>
            <a:chOff x="6519303" y="3996368"/>
            <a:chExt cx="411974" cy="369434"/>
          </a:xfrm>
        </p:grpSpPr>
        <p:sp>
          <p:nvSpPr>
            <p:cNvPr id="696" name="Star: 5 Points 695">
              <a:extLst>
                <a:ext uri="{FF2B5EF4-FFF2-40B4-BE49-F238E27FC236}">
                  <a16:creationId xmlns:a16="http://schemas.microsoft.com/office/drawing/2014/main" id="{FCADD774-061D-4737-A15F-487950F774EF}"/>
                </a:ext>
              </a:extLst>
            </p:cNvPr>
            <p:cNvSpPr/>
            <p:nvPr/>
          </p:nvSpPr>
          <p:spPr>
            <a:xfrm>
              <a:off x="651930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2000">
                <a:solidFill>
                  <a:schemeClr val="lt1"/>
                </a:solidFill>
              </a:endParaRPr>
            </a:p>
          </p:txBody>
        </p:sp>
        <p:sp>
          <p:nvSpPr>
            <p:cNvPr id="697" name="Star: 5 Points 696">
              <a:extLst>
                <a:ext uri="{FF2B5EF4-FFF2-40B4-BE49-F238E27FC236}">
                  <a16:creationId xmlns:a16="http://schemas.microsoft.com/office/drawing/2014/main" id="{528F471B-83C8-4E90-8570-258F812D9B52}"/>
                </a:ext>
              </a:extLst>
            </p:cNvPr>
            <p:cNvSpPr/>
            <p:nvPr/>
          </p:nvSpPr>
          <p:spPr>
            <a:xfrm>
              <a:off x="656184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sz="2000"/>
            </a:p>
          </p:txBody>
        </p:sp>
      </p:grpSp>
      <p:grpSp>
        <p:nvGrpSpPr>
          <p:cNvPr id="693" name="Group 692">
            <a:extLst>
              <a:ext uri="{FF2B5EF4-FFF2-40B4-BE49-F238E27FC236}">
                <a16:creationId xmlns:a16="http://schemas.microsoft.com/office/drawing/2014/main" id="{F476D4AB-0A01-47B0-9506-29D3F62F2EA6}"/>
              </a:ext>
            </a:extLst>
          </p:cNvPr>
          <p:cNvGrpSpPr/>
          <p:nvPr/>
        </p:nvGrpSpPr>
        <p:grpSpPr>
          <a:xfrm>
            <a:off x="4482256" y="5244734"/>
            <a:ext cx="406480" cy="364507"/>
            <a:chOff x="6519303" y="3996368"/>
            <a:chExt cx="411974" cy="369434"/>
          </a:xfrm>
        </p:grpSpPr>
        <p:sp>
          <p:nvSpPr>
            <p:cNvPr id="694" name="Star: 5 Points 693">
              <a:extLst>
                <a:ext uri="{FF2B5EF4-FFF2-40B4-BE49-F238E27FC236}">
                  <a16:creationId xmlns:a16="http://schemas.microsoft.com/office/drawing/2014/main" id="{B561BD98-C7D9-4627-955A-6086A66713CA}"/>
                </a:ext>
              </a:extLst>
            </p:cNvPr>
            <p:cNvSpPr/>
            <p:nvPr/>
          </p:nvSpPr>
          <p:spPr>
            <a:xfrm>
              <a:off x="651930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2000">
                <a:solidFill>
                  <a:schemeClr val="lt1"/>
                </a:solidFill>
              </a:endParaRPr>
            </a:p>
          </p:txBody>
        </p:sp>
        <p:sp>
          <p:nvSpPr>
            <p:cNvPr id="695" name="Star: 5 Points 694">
              <a:extLst>
                <a:ext uri="{FF2B5EF4-FFF2-40B4-BE49-F238E27FC236}">
                  <a16:creationId xmlns:a16="http://schemas.microsoft.com/office/drawing/2014/main" id="{6FF6AD22-1EF8-47B7-9673-3A10E6ED8AF5}"/>
                </a:ext>
              </a:extLst>
            </p:cNvPr>
            <p:cNvSpPr/>
            <p:nvPr/>
          </p:nvSpPr>
          <p:spPr>
            <a:xfrm>
              <a:off x="6561843" y="3996368"/>
              <a:ext cx="369434" cy="369434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sz="2000"/>
            </a:p>
          </p:txBody>
        </p:sp>
      </p:grpSp>
      <p:sp>
        <p:nvSpPr>
          <p:cNvPr id="686" name="TextBox 685">
            <a:extLst>
              <a:ext uri="{FF2B5EF4-FFF2-40B4-BE49-F238E27FC236}">
                <a16:creationId xmlns:a16="http://schemas.microsoft.com/office/drawing/2014/main" id="{54A4EBD6-6EB0-4249-AD40-F89EA42987D3}"/>
              </a:ext>
            </a:extLst>
          </p:cNvPr>
          <p:cNvSpPr txBox="1"/>
          <p:nvPr/>
        </p:nvSpPr>
        <p:spPr>
          <a:xfrm>
            <a:off x="5363825" y="5242321"/>
            <a:ext cx="2229545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ID" sz="2400" b="1" dirty="0">
                <a:latin typeface="+mj-lt"/>
              </a:rPr>
              <a:t>50% </a:t>
            </a:r>
            <a:r>
              <a:rPr lang="en-ID" sz="2400" b="1" dirty="0" err="1">
                <a:latin typeface="+mj-lt"/>
              </a:rPr>
              <a:t>Proyek</a:t>
            </a:r>
            <a:endParaRPr lang="en-ID" sz="2400" b="1" dirty="0">
              <a:latin typeface="+mj-lt"/>
            </a:endParaRPr>
          </a:p>
        </p:txBody>
      </p:sp>
      <p:grpSp>
        <p:nvGrpSpPr>
          <p:cNvPr id="263" name="Group 262">
            <a:extLst>
              <a:ext uri="{FF2B5EF4-FFF2-40B4-BE49-F238E27FC236}">
                <a16:creationId xmlns:a16="http://schemas.microsoft.com/office/drawing/2014/main" id="{1E19E74E-63C6-467D-ABEF-5128D5747FF3}"/>
              </a:ext>
            </a:extLst>
          </p:cNvPr>
          <p:cNvGrpSpPr/>
          <p:nvPr/>
        </p:nvGrpSpPr>
        <p:grpSpPr>
          <a:xfrm>
            <a:off x="3306412" y="4202966"/>
            <a:ext cx="406480" cy="364507"/>
            <a:chOff x="3306412" y="4202966"/>
            <a:chExt cx="406480" cy="364507"/>
          </a:xfrm>
        </p:grpSpPr>
        <p:sp>
          <p:nvSpPr>
            <p:cNvPr id="676" name="Star: 5 Points 675">
              <a:extLst>
                <a:ext uri="{FF2B5EF4-FFF2-40B4-BE49-F238E27FC236}">
                  <a16:creationId xmlns:a16="http://schemas.microsoft.com/office/drawing/2014/main" id="{F91638B9-B277-4A94-A53C-3F5956A8BF5C}"/>
                </a:ext>
              </a:extLst>
            </p:cNvPr>
            <p:cNvSpPr/>
            <p:nvPr/>
          </p:nvSpPr>
          <p:spPr>
            <a:xfrm>
              <a:off x="3306412" y="4202966"/>
              <a:ext cx="364507" cy="364507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707" name="Freeform: Shape 706">
              <a:extLst>
                <a:ext uri="{FF2B5EF4-FFF2-40B4-BE49-F238E27FC236}">
                  <a16:creationId xmlns:a16="http://schemas.microsoft.com/office/drawing/2014/main" id="{72A4442B-09F6-4789-AD22-CBE48982B28B}"/>
                </a:ext>
              </a:extLst>
            </p:cNvPr>
            <p:cNvSpPr/>
            <p:nvPr/>
          </p:nvSpPr>
          <p:spPr>
            <a:xfrm>
              <a:off x="3491511" y="4208010"/>
              <a:ext cx="179408" cy="344298"/>
            </a:xfrm>
            <a:custGeom>
              <a:avLst/>
              <a:gdLst>
                <a:gd name="connsiteX0" fmla="*/ 0 w 179408"/>
                <a:gd name="connsiteY0" fmla="*/ 0 h 344298"/>
                <a:gd name="connsiteX1" fmla="*/ 59730 w 179408"/>
                <a:gd name="connsiteY1" fmla="*/ 105890 h 344298"/>
                <a:gd name="connsiteX2" fmla="*/ 179408 w 179408"/>
                <a:gd name="connsiteY2" fmla="*/ 134185 h 344298"/>
                <a:gd name="connsiteX3" fmla="*/ 98403 w 179408"/>
                <a:gd name="connsiteY3" fmla="*/ 231041 h 344298"/>
                <a:gd name="connsiteX4" fmla="*/ 108448 w 179408"/>
                <a:gd name="connsiteY4" fmla="*/ 344298 h 344298"/>
                <a:gd name="connsiteX5" fmla="*/ 76351 w 179408"/>
                <a:gd name="connsiteY5" fmla="*/ 344298 h 344298"/>
                <a:gd name="connsiteX6" fmla="*/ 0 w 179408"/>
                <a:gd name="connsiteY6" fmla="*/ 309678 h 344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9408" h="344298">
                  <a:moveTo>
                    <a:pt x="0" y="0"/>
                  </a:moveTo>
                  <a:lnTo>
                    <a:pt x="59730" y="105890"/>
                  </a:lnTo>
                  <a:lnTo>
                    <a:pt x="179408" y="134185"/>
                  </a:lnTo>
                  <a:lnTo>
                    <a:pt x="98403" y="231041"/>
                  </a:lnTo>
                  <a:lnTo>
                    <a:pt x="108448" y="344298"/>
                  </a:lnTo>
                  <a:lnTo>
                    <a:pt x="76351" y="344298"/>
                  </a:lnTo>
                  <a:lnTo>
                    <a:pt x="0" y="30967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2000">
                <a:solidFill>
                  <a:schemeClr val="lt1"/>
                </a:solidFill>
              </a:endParaRPr>
            </a:p>
          </p:txBody>
        </p:sp>
        <p:sp>
          <p:nvSpPr>
            <p:cNvPr id="677" name="Star: 5 Points 676">
              <a:extLst>
                <a:ext uri="{FF2B5EF4-FFF2-40B4-BE49-F238E27FC236}">
                  <a16:creationId xmlns:a16="http://schemas.microsoft.com/office/drawing/2014/main" id="{19CE38B4-5232-47D7-B940-D96F7647B39D}"/>
                </a:ext>
              </a:extLst>
            </p:cNvPr>
            <p:cNvSpPr/>
            <p:nvPr/>
          </p:nvSpPr>
          <p:spPr>
            <a:xfrm>
              <a:off x="3348385" y="4202966"/>
              <a:ext cx="364507" cy="364507"/>
            </a:xfrm>
            <a:prstGeom prst="star5">
              <a:avLst>
                <a:gd name="adj" fmla="val 27777"/>
                <a:gd name="hf" fmla="val 105146"/>
                <a:gd name="vf" fmla="val 110557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sz="2000"/>
            </a:p>
          </p:txBody>
        </p:sp>
      </p:grpSp>
      <p:grpSp>
        <p:nvGrpSpPr>
          <p:cNvPr id="265" name="Group 264">
            <a:extLst>
              <a:ext uri="{FF2B5EF4-FFF2-40B4-BE49-F238E27FC236}">
                <a16:creationId xmlns:a16="http://schemas.microsoft.com/office/drawing/2014/main" id="{F359787E-C3EA-4AC2-BAA8-D1EC6A47DBCA}"/>
              </a:ext>
            </a:extLst>
          </p:cNvPr>
          <p:cNvGrpSpPr/>
          <p:nvPr/>
        </p:nvGrpSpPr>
        <p:grpSpPr>
          <a:xfrm>
            <a:off x="1411067" y="4279650"/>
            <a:ext cx="360363" cy="211138"/>
            <a:chOff x="2670175" y="1954213"/>
            <a:chExt cx="360363" cy="211138"/>
          </a:xfrm>
        </p:grpSpPr>
        <p:sp>
          <p:nvSpPr>
            <p:cNvPr id="266" name="Freeform 13">
              <a:extLst>
                <a:ext uri="{FF2B5EF4-FFF2-40B4-BE49-F238E27FC236}">
                  <a16:creationId xmlns:a16="http://schemas.microsoft.com/office/drawing/2014/main" id="{3A28AE57-C5D8-4134-A79E-CF66433850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0175" y="1998663"/>
              <a:ext cx="60325" cy="120650"/>
            </a:xfrm>
            <a:custGeom>
              <a:avLst/>
              <a:gdLst>
                <a:gd name="T0" fmla="*/ 14 w 16"/>
                <a:gd name="T1" fmla="*/ 0 h 32"/>
                <a:gd name="T2" fmla="*/ 10 w 16"/>
                <a:gd name="T3" fmla="*/ 0 h 32"/>
                <a:gd name="T4" fmla="*/ 4 w 16"/>
                <a:gd name="T5" fmla="*/ 6 h 32"/>
                <a:gd name="T6" fmla="*/ 4 w 16"/>
                <a:gd name="T7" fmla="*/ 14 h 32"/>
                <a:gd name="T8" fmla="*/ 2 w 16"/>
                <a:gd name="T9" fmla="*/ 14 h 32"/>
                <a:gd name="T10" fmla="*/ 0 w 16"/>
                <a:gd name="T11" fmla="*/ 16 h 32"/>
                <a:gd name="T12" fmla="*/ 2 w 16"/>
                <a:gd name="T13" fmla="*/ 18 h 32"/>
                <a:gd name="T14" fmla="*/ 4 w 16"/>
                <a:gd name="T15" fmla="*/ 18 h 32"/>
                <a:gd name="T16" fmla="*/ 4 w 16"/>
                <a:gd name="T17" fmla="*/ 26 h 32"/>
                <a:gd name="T18" fmla="*/ 10 w 16"/>
                <a:gd name="T19" fmla="*/ 32 h 32"/>
                <a:gd name="T20" fmla="*/ 14 w 16"/>
                <a:gd name="T21" fmla="*/ 32 h 32"/>
                <a:gd name="T22" fmla="*/ 16 w 16"/>
                <a:gd name="T23" fmla="*/ 30 h 32"/>
                <a:gd name="T24" fmla="*/ 16 w 16"/>
                <a:gd name="T25" fmla="*/ 2 h 32"/>
                <a:gd name="T26" fmla="*/ 14 w 16"/>
                <a:gd name="T2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32">
                  <a:moveTo>
                    <a:pt x="14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7" y="0"/>
                    <a:pt x="4" y="3"/>
                    <a:pt x="4" y="6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5"/>
                    <a:pt x="0" y="16"/>
                  </a:cubicBezTo>
                  <a:cubicBezTo>
                    <a:pt x="0" y="17"/>
                    <a:pt x="1" y="18"/>
                    <a:pt x="2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4" y="29"/>
                    <a:pt x="7" y="32"/>
                    <a:pt x="10" y="32"/>
                  </a:cubicBezTo>
                  <a:cubicBezTo>
                    <a:pt x="14" y="32"/>
                    <a:pt x="14" y="32"/>
                    <a:pt x="14" y="32"/>
                  </a:cubicBezTo>
                  <a:cubicBezTo>
                    <a:pt x="15" y="32"/>
                    <a:pt x="16" y="31"/>
                    <a:pt x="16" y="30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1"/>
                    <a:pt x="15" y="0"/>
                    <a:pt x="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7" name="Freeform 14">
              <a:extLst>
                <a:ext uri="{FF2B5EF4-FFF2-40B4-BE49-F238E27FC236}">
                  <a16:creationId xmlns:a16="http://schemas.microsoft.com/office/drawing/2014/main" id="{48DD7601-07F9-49FD-9C02-0F52C623A7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4788" y="1954213"/>
              <a:ext cx="211138" cy="211138"/>
            </a:xfrm>
            <a:custGeom>
              <a:avLst/>
              <a:gdLst>
                <a:gd name="T0" fmla="*/ 50 w 56"/>
                <a:gd name="T1" fmla="*/ 0 h 56"/>
                <a:gd name="T2" fmla="*/ 42 w 56"/>
                <a:gd name="T3" fmla="*/ 0 h 56"/>
                <a:gd name="T4" fmla="*/ 36 w 56"/>
                <a:gd name="T5" fmla="*/ 6 h 56"/>
                <a:gd name="T6" fmla="*/ 36 w 56"/>
                <a:gd name="T7" fmla="*/ 28 h 56"/>
                <a:gd name="T8" fmla="*/ 20 w 56"/>
                <a:gd name="T9" fmla="*/ 28 h 56"/>
                <a:gd name="T10" fmla="*/ 20 w 56"/>
                <a:gd name="T11" fmla="*/ 6 h 56"/>
                <a:gd name="T12" fmla="*/ 14 w 56"/>
                <a:gd name="T13" fmla="*/ 0 h 56"/>
                <a:gd name="T14" fmla="*/ 6 w 56"/>
                <a:gd name="T15" fmla="*/ 0 h 56"/>
                <a:gd name="T16" fmla="*/ 0 w 56"/>
                <a:gd name="T17" fmla="*/ 6 h 56"/>
                <a:gd name="T18" fmla="*/ 0 w 56"/>
                <a:gd name="T19" fmla="*/ 50 h 56"/>
                <a:gd name="T20" fmla="*/ 6 w 56"/>
                <a:gd name="T21" fmla="*/ 56 h 56"/>
                <a:gd name="T22" fmla="*/ 14 w 56"/>
                <a:gd name="T23" fmla="*/ 56 h 56"/>
                <a:gd name="T24" fmla="*/ 20 w 56"/>
                <a:gd name="T25" fmla="*/ 50 h 56"/>
                <a:gd name="T26" fmla="*/ 20 w 56"/>
                <a:gd name="T27" fmla="*/ 32 h 56"/>
                <a:gd name="T28" fmla="*/ 36 w 56"/>
                <a:gd name="T29" fmla="*/ 32 h 56"/>
                <a:gd name="T30" fmla="*/ 36 w 56"/>
                <a:gd name="T31" fmla="*/ 50 h 56"/>
                <a:gd name="T32" fmla="*/ 42 w 56"/>
                <a:gd name="T33" fmla="*/ 56 h 56"/>
                <a:gd name="T34" fmla="*/ 50 w 56"/>
                <a:gd name="T35" fmla="*/ 56 h 56"/>
                <a:gd name="T36" fmla="*/ 56 w 56"/>
                <a:gd name="T37" fmla="*/ 50 h 56"/>
                <a:gd name="T38" fmla="*/ 56 w 56"/>
                <a:gd name="T39" fmla="*/ 6 h 56"/>
                <a:gd name="T40" fmla="*/ 50 w 56"/>
                <a:gd name="T4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6" h="56">
                  <a:moveTo>
                    <a:pt x="50" y="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39" y="0"/>
                    <a:pt x="36" y="3"/>
                    <a:pt x="36" y="6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3"/>
                    <a:pt x="17" y="0"/>
                    <a:pt x="14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53"/>
                    <a:pt x="3" y="56"/>
                    <a:pt x="6" y="56"/>
                  </a:cubicBezTo>
                  <a:cubicBezTo>
                    <a:pt x="14" y="56"/>
                    <a:pt x="14" y="56"/>
                    <a:pt x="14" y="56"/>
                  </a:cubicBezTo>
                  <a:cubicBezTo>
                    <a:pt x="17" y="56"/>
                    <a:pt x="20" y="53"/>
                    <a:pt x="20" y="50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36" y="50"/>
                    <a:pt x="36" y="50"/>
                    <a:pt x="36" y="50"/>
                  </a:cubicBezTo>
                  <a:cubicBezTo>
                    <a:pt x="36" y="53"/>
                    <a:pt x="39" y="56"/>
                    <a:pt x="42" y="56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3" y="56"/>
                    <a:pt x="56" y="53"/>
                    <a:pt x="56" y="50"/>
                  </a:cubicBezTo>
                  <a:cubicBezTo>
                    <a:pt x="56" y="6"/>
                    <a:pt x="56" y="6"/>
                    <a:pt x="56" y="6"/>
                  </a:cubicBezTo>
                  <a:cubicBezTo>
                    <a:pt x="56" y="3"/>
                    <a:pt x="53" y="0"/>
                    <a:pt x="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8" name="Freeform 15">
              <a:extLst>
                <a:ext uri="{FF2B5EF4-FFF2-40B4-BE49-F238E27FC236}">
                  <a16:creationId xmlns:a16="http://schemas.microsoft.com/office/drawing/2014/main" id="{FE0376CD-8E4C-42AB-8CB2-A1BAAE752A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0213" y="1998663"/>
              <a:ext cx="60325" cy="120650"/>
            </a:xfrm>
            <a:custGeom>
              <a:avLst/>
              <a:gdLst>
                <a:gd name="T0" fmla="*/ 14 w 16"/>
                <a:gd name="T1" fmla="*/ 14 h 32"/>
                <a:gd name="T2" fmla="*/ 12 w 16"/>
                <a:gd name="T3" fmla="*/ 14 h 32"/>
                <a:gd name="T4" fmla="*/ 12 w 16"/>
                <a:gd name="T5" fmla="*/ 6 h 32"/>
                <a:gd name="T6" fmla="*/ 6 w 16"/>
                <a:gd name="T7" fmla="*/ 0 h 32"/>
                <a:gd name="T8" fmla="*/ 2 w 16"/>
                <a:gd name="T9" fmla="*/ 0 h 32"/>
                <a:gd name="T10" fmla="*/ 0 w 16"/>
                <a:gd name="T11" fmla="*/ 2 h 32"/>
                <a:gd name="T12" fmla="*/ 0 w 16"/>
                <a:gd name="T13" fmla="*/ 30 h 32"/>
                <a:gd name="T14" fmla="*/ 2 w 16"/>
                <a:gd name="T15" fmla="*/ 32 h 32"/>
                <a:gd name="T16" fmla="*/ 6 w 16"/>
                <a:gd name="T17" fmla="*/ 32 h 32"/>
                <a:gd name="T18" fmla="*/ 12 w 16"/>
                <a:gd name="T19" fmla="*/ 26 h 32"/>
                <a:gd name="T20" fmla="*/ 12 w 16"/>
                <a:gd name="T21" fmla="*/ 18 h 32"/>
                <a:gd name="T22" fmla="*/ 14 w 16"/>
                <a:gd name="T23" fmla="*/ 18 h 32"/>
                <a:gd name="T24" fmla="*/ 16 w 16"/>
                <a:gd name="T25" fmla="*/ 16 h 32"/>
                <a:gd name="T26" fmla="*/ 14 w 16"/>
                <a:gd name="T27" fmla="*/ 1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32">
                  <a:moveTo>
                    <a:pt x="14" y="14"/>
                  </a:moveTo>
                  <a:cubicBezTo>
                    <a:pt x="12" y="14"/>
                    <a:pt x="12" y="14"/>
                    <a:pt x="12" y="14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1" y="32"/>
                    <a:pt x="2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9" y="32"/>
                    <a:pt x="12" y="29"/>
                    <a:pt x="12" y="26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5" y="18"/>
                    <a:pt x="16" y="17"/>
                    <a:pt x="16" y="16"/>
                  </a:cubicBezTo>
                  <a:cubicBezTo>
                    <a:pt x="16" y="15"/>
                    <a:pt x="15" y="14"/>
                    <a:pt x="14" y="1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69" name="Group 268">
            <a:extLst>
              <a:ext uri="{FF2B5EF4-FFF2-40B4-BE49-F238E27FC236}">
                <a16:creationId xmlns:a16="http://schemas.microsoft.com/office/drawing/2014/main" id="{E701252E-7D65-41F7-9EAC-4146A4FB5DE2}"/>
              </a:ext>
            </a:extLst>
          </p:cNvPr>
          <p:cNvGrpSpPr/>
          <p:nvPr/>
        </p:nvGrpSpPr>
        <p:grpSpPr>
          <a:xfrm>
            <a:off x="1433292" y="3175969"/>
            <a:ext cx="315912" cy="334963"/>
            <a:chOff x="7750176" y="3625850"/>
            <a:chExt cx="315912" cy="334963"/>
          </a:xfrm>
        </p:grpSpPr>
        <p:sp>
          <p:nvSpPr>
            <p:cNvPr id="270" name="Freeform 5">
              <a:extLst>
                <a:ext uri="{FF2B5EF4-FFF2-40B4-BE49-F238E27FC236}">
                  <a16:creationId xmlns:a16="http://schemas.microsoft.com/office/drawing/2014/main" id="{03B03716-6E27-4EAF-B238-16BDC36FE2C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0501" y="3687763"/>
              <a:ext cx="195263" cy="211138"/>
            </a:xfrm>
            <a:custGeom>
              <a:avLst/>
              <a:gdLst>
                <a:gd name="T0" fmla="*/ 26 w 52"/>
                <a:gd name="T1" fmla="*/ 0 h 56"/>
                <a:gd name="T2" fmla="*/ 0 w 52"/>
                <a:gd name="T3" fmla="*/ 26 h 56"/>
                <a:gd name="T4" fmla="*/ 18 w 52"/>
                <a:gd name="T5" fmla="*/ 51 h 56"/>
                <a:gd name="T6" fmla="*/ 18 w 52"/>
                <a:gd name="T7" fmla="*/ 54 h 56"/>
                <a:gd name="T8" fmla="*/ 20 w 52"/>
                <a:gd name="T9" fmla="*/ 56 h 56"/>
                <a:gd name="T10" fmla="*/ 32 w 52"/>
                <a:gd name="T11" fmla="*/ 56 h 56"/>
                <a:gd name="T12" fmla="*/ 34 w 52"/>
                <a:gd name="T13" fmla="*/ 54 h 56"/>
                <a:gd name="T14" fmla="*/ 34 w 52"/>
                <a:gd name="T15" fmla="*/ 51 h 56"/>
                <a:gd name="T16" fmla="*/ 52 w 52"/>
                <a:gd name="T17" fmla="*/ 26 h 56"/>
                <a:gd name="T18" fmla="*/ 26 w 52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56">
                  <a:moveTo>
                    <a:pt x="26" y="0"/>
                  </a:moveTo>
                  <a:cubicBezTo>
                    <a:pt x="12" y="0"/>
                    <a:pt x="0" y="12"/>
                    <a:pt x="0" y="26"/>
                  </a:cubicBezTo>
                  <a:cubicBezTo>
                    <a:pt x="0" y="37"/>
                    <a:pt x="7" y="47"/>
                    <a:pt x="18" y="51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8" y="55"/>
                    <a:pt x="19" y="56"/>
                    <a:pt x="20" y="56"/>
                  </a:cubicBezTo>
                  <a:cubicBezTo>
                    <a:pt x="32" y="56"/>
                    <a:pt x="32" y="56"/>
                    <a:pt x="32" y="56"/>
                  </a:cubicBezTo>
                  <a:cubicBezTo>
                    <a:pt x="33" y="56"/>
                    <a:pt x="34" y="55"/>
                    <a:pt x="34" y="54"/>
                  </a:cubicBezTo>
                  <a:cubicBezTo>
                    <a:pt x="34" y="51"/>
                    <a:pt x="34" y="51"/>
                    <a:pt x="34" y="51"/>
                  </a:cubicBezTo>
                  <a:cubicBezTo>
                    <a:pt x="45" y="47"/>
                    <a:pt x="52" y="37"/>
                    <a:pt x="52" y="26"/>
                  </a:cubicBezTo>
                  <a:cubicBezTo>
                    <a:pt x="52" y="12"/>
                    <a:pt x="40" y="0"/>
                    <a:pt x="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1" name="Freeform 6">
              <a:extLst>
                <a:ext uri="{FF2B5EF4-FFF2-40B4-BE49-F238E27FC236}">
                  <a16:creationId xmlns:a16="http://schemas.microsoft.com/office/drawing/2014/main" id="{AFA4F7E6-0788-4F52-8EB6-F09903406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3051" y="3944938"/>
              <a:ext cx="30163" cy="15875"/>
            </a:xfrm>
            <a:custGeom>
              <a:avLst/>
              <a:gdLst>
                <a:gd name="T0" fmla="*/ 6 w 8"/>
                <a:gd name="T1" fmla="*/ 0 h 4"/>
                <a:gd name="T2" fmla="*/ 2 w 8"/>
                <a:gd name="T3" fmla="*/ 0 h 4"/>
                <a:gd name="T4" fmla="*/ 0 w 8"/>
                <a:gd name="T5" fmla="*/ 2 h 4"/>
                <a:gd name="T6" fmla="*/ 2 w 8"/>
                <a:gd name="T7" fmla="*/ 4 h 4"/>
                <a:gd name="T8" fmla="*/ 6 w 8"/>
                <a:gd name="T9" fmla="*/ 4 h 4"/>
                <a:gd name="T10" fmla="*/ 8 w 8"/>
                <a:gd name="T11" fmla="*/ 2 h 4"/>
                <a:gd name="T12" fmla="*/ 6 w 8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">
                  <a:moveTo>
                    <a:pt x="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7" y="4"/>
                    <a:pt x="8" y="3"/>
                    <a:pt x="8" y="2"/>
                  </a:cubicBezTo>
                  <a:cubicBezTo>
                    <a:pt x="8" y="1"/>
                    <a:pt x="7" y="0"/>
                    <a:pt x="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2" name="Freeform 7">
              <a:extLst>
                <a:ext uri="{FF2B5EF4-FFF2-40B4-BE49-F238E27FC236}">
                  <a16:creationId xmlns:a16="http://schemas.microsoft.com/office/drawing/2014/main" id="{E98802AD-2FF8-4DB0-AB9D-FFE3B13C6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8763" y="3914775"/>
              <a:ext cx="60325" cy="14288"/>
            </a:xfrm>
            <a:custGeom>
              <a:avLst/>
              <a:gdLst>
                <a:gd name="T0" fmla="*/ 14 w 16"/>
                <a:gd name="T1" fmla="*/ 0 h 4"/>
                <a:gd name="T2" fmla="*/ 2 w 16"/>
                <a:gd name="T3" fmla="*/ 0 h 4"/>
                <a:gd name="T4" fmla="*/ 0 w 16"/>
                <a:gd name="T5" fmla="*/ 2 h 4"/>
                <a:gd name="T6" fmla="*/ 2 w 16"/>
                <a:gd name="T7" fmla="*/ 4 h 4"/>
                <a:gd name="T8" fmla="*/ 14 w 16"/>
                <a:gd name="T9" fmla="*/ 4 h 4"/>
                <a:gd name="T10" fmla="*/ 16 w 16"/>
                <a:gd name="T11" fmla="*/ 2 h 4"/>
                <a:gd name="T12" fmla="*/ 14 w 1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4">
                  <a:moveTo>
                    <a:pt x="1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5" y="4"/>
                    <a:pt x="16" y="3"/>
                    <a:pt x="16" y="2"/>
                  </a:cubicBezTo>
                  <a:cubicBezTo>
                    <a:pt x="16" y="1"/>
                    <a:pt x="15" y="0"/>
                    <a:pt x="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3" name="Freeform 8">
              <a:extLst>
                <a:ext uri="{FF2B5EF4-FFF2-40B4-BE49-F238E27FC236}">
                  <a16:creationId xmlns:a16="http://schemas.microsoft.com/office/drawing/2014/main" id="{1FA8400B-52B7-4E28-A063-186A859E1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7900988" y="3625850"/>
              <a:ext cx="14288" cy="46038"/>
            </a:xfrm>
            <a:custGeom>
              <a:avLst/>
              <a:gdLst>
                <a:gd name="T0" fmla="*/ 2 w 4"/>
                <a:gd name="T1" fmla="*/ 12 h 12"/>
                <a:gd name="T2" fmla="*/ 4 w 4"/>
                <a:gd name="T3" fmla="*/ 10 h 12"/>
                <a:gd name="T4" fmla="*/ 4 w 4"/>
                <a:gd name="T5" fmla="*/ 2 h 12"/>
                <a:gd name="T6" fmla="*/ 2 w 4"/>
                <a:gd name="T7" fmla="*/ 0 h 12"/>
                <a:gd name="T8" fmla="*/ 0 w 4"/>
                <a:gd name="T9" fmla="*/ 2 h 12"/>
                <a:gd name="T10" fmla="*/ 0 w 4"/>
                <a:gd name="T11" fmla="*/ 10 h 12"/>
                <a:gd name="T12" fmla="*/ 2 w 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2">
                  <a:moveTo>
                    <a:pt x="2" y="12"/>
                  </a:moveTo>
                  <a:cubicBezTo>
                    <a:pt x="3" y="12"/>
                    <a:pt x="4" y="11"/>
                    <a:pt x="4" y="10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1"/>
                    <a:pt x="1" y="12"/>
                    <a:pt x="2" y="1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4" name="Freeform 9">
              <a:extLst>
                <a:ext uri="{FF2B5EF4-FFF2-40B4-BE49-F238E27FC236}">
                  <a16:creationId xmlns:a16="http://schemas.microsoft.com/office/drawing/2014/main" id="{D82186B0-2027-4732-B97B-7A7A1940B99B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1638" y="3778250"/>
              <a:ext cx="44450" cy="14288"/>
            </a:xfrm>
            <a:custGeom>
              <a:avLst/>
              <a:gdLst>
                <a:gd name="T0" fmla="*/ 10 w 12"/>
                <a:gd name="T1" fmla="*/ 0 h 4"/>
                <a:gd name="T2" fmla="*/ 2 w 12"/>
                <a:gd name="T3" fmla="*/ 0 h 4"/>
                <a:gd name="T4" fmla="*/ 0 w 12"/>
                <a:gd name="T5" fmla="*/ 2 h 4"/>
                <a:gd name="T6" fmla="*/ 2 w 12"/>
                <a:gd name="T7" fmla="*/ 4 h 4"/>
                <a:gd name="T8" fmla="*/ 10 w 12"/>
                <a:gd name="T9" fmla="*/ 4 h 4"/>
                <a:gd name="T10" fmla="*/ 12 w 12"/>
                <a:gd name="T11" fmla="*/ 2 h 4"/>
                <a:gd name="T12" fmla="*/ 10 w 1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4">
                  <a:moveTo>
                    <a:pt x="1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1" y="4"/>
                    <a:pt x="12" y="3"/>
                    <a:pt x="12" y="2"/>
                  </a:cubicBezTo>
                  <a:cubicBezTo>
                    <a:pt x="12" y="1"/>
                    <a:pt x="11" y="0"/>
                    <a:pt x="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5" name="Freeform 10">
              <a:extLst>
                <a:ext uri="{FF2B5EF4-FFF2-40B4-BE49-F238E27FC236}">
                  <a16:creationId xmlns:a16="http://schemas.microsoft.com/office/drawing/2014/main" id="{10597E37-1200-4EF2-BD35-A09EA4F07BAB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0176" y="3778250"/>
              <a:ext cx="46038" cy="14288"/>
            </a:xfrm>
            <a:custGeom>
              <a:avLst/>
              <a:gdLst>
                <a:gd name="T0" fmla="*/ 10 w 12"/>
                <a:gd name="T1" fmla="*/ 0 h 4"/>
                <a:gd name="T2" fmla="*/ 2 w 12"/>
                <a:gd name="T3" fmla="*/ 0 h 4"/>
                <a:gd name="T4" fmla="*/ 0 w 12"/>
                <a:gd name="T5" fmla="*/ 2 h 4"/>
                <a:gd name="T6" fmla="*/ 2 w 12"/>
                <a:gd name="T7" fmla="*/ 4 h 4"/>
                <a:gd name="T8" fmla="*/ 10 w 12"/>
                <a:gd name="T9" fmla="*/ 4 h 4"/>
                <a:gd name="T10" fmla="*/ 12 w 12"/>
                <a:gd name="T11" fmla="*/ 2 h 4"/>
                <a:gd name="T12" fmla="*/ 10 w 12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4">
                  <a:moveTo>
                    <a:pt x="1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1" y="4"/>
                    <a:pt x="12" y="3"/>
                    <a:pt x="12" y="2"/>
                  </a:cubicBezTo>
                  <a:cubicBezTo>
                    <a:pt x="12" y="1"/>
                    <a:pt x="11" y="0"/>
                    <a:pt x="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6" name="Freeform 11">
              <a:extLst>
                <a:ext uri="{FF2B5EF4-FFF2-40B4-BE49-F238E27FC236}">
                  <a16:creationId xmlns:a16="http://schemas.microsoft.com/office/drawing/2014/main" id="{A7D624C7-7844-4564-8614-EBED92141FBC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5101" y="3660775"/>
              <a:ext cx="47625" cy="44450"/>
            </a:xfrm>
            <a:custGeom>
              <a:avLst/>
              <a:gdLst>
                <a:gd name="T0" fmla="*/ 9 w 13"/>
                <a:gd name="T1" fmla="*/ 12 h 12"/>
                <a:gd name="T2" fmla="*/ 10 w 13"/>
                <a:gd name="T3" fmla="*/ 12 h 12"/>
                <a:gd name="T4" fmla="*/ 12 w 13"/>
                <a:gd name="T5" fmla="*/ 12 h 12"/>
                <a:gd name="T6" fmla="*/ 12 w 13"/>
                <a:gd name="T7" fmla="*/ 9 h 12"/>
                <a:gd name="T8" fmla="*/ 3 w 13"/>
                <a:gd name="T9" fmla="*/ 1 h 12"/>
                <a:gd name="T10" fmla="*/ 0 w 13"/>
                <a:gd name="T11" fmla="*/ 1 h 12"/>
                <a:gd name="T12" fmla="*/ 0 w 13"/>
                <a:gd name="T13" fmla="*/ 3 h 12"/>
                <a:gd name="T14" fmla="*/ 9 w 13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2">
                  <a:moveTo>
                    <a:pt x="9" y="12"/>
                  </a:moveTo>
                  <a:cubicBezTo>
                    <a:pt x="9" y="12"/>
                    <a:pt x="10" y="12"/>
                    <a:pt x="10" y="12"/>
                  </a:cubicBezTo>
                  <a:cubicBezTo>
                    <a:pt x="11" y="12"/>
                    <a:pt x="11" y="12"/>
                    <a:pt x="12" y="12"/>
                  </a:cubicBezTo>
                  <a:cubicBezTo>
                    <a:pt x="13" y="11"/>
                    <a:pt x="13" y="10"/>
                    <a:pt x="12" y="9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0"/>
                    <a:pt x="1" y="0"/>
                    <a:pt x="0" y="1"/>
                  </a:cubicBezTo>
                  <a:cubicBezTo>
                    <a:pt x="0" y="1"/>
                    <a:pt x="0" y="3"/>
                    <a:pt x="0" y="3"/>
                  </a:cubicBezTo>
                  <a:lnTo>
                    <a:pt x="9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7" name="Freeform 12">
              <a:extLst>
                <a:ext uri="{FF2B5EF4-FFF2-40B4-BE49-F238E27FC236}">
                  <a16:creationId xmlns:a16="http://schemas.microsoft.com/office/drawing/2014/main" id="{48C78F1B-2E2D-4DD0-8980-692157E9E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3538" y="3660775"/>
              <a:ext cx="49213" cy="44450"/>
            </a:xfrm>
            <a:custGeom>
              <a:avLst/>
              <a:gdLst>
                <a:gd name="T0" fmla="*/ 3 w 13"/>
                <a:gd name="T1" fmla="*/ 12 h 12"/>
                <a:gd name="T2" fmla="*/ 4 w 13"/>
                <a:gd name="T3" fmla="*/ 12 h 12"/>
                <a:gd name="T4" fmla="*/ 13 w 13"/>
                <a:gd name="T5" fmla="*/ 3 h 12"/>
                <a:gd name="T6" fmla="*/ 13 w 13"/>
                <a:gd name="T7" fmla="*/ 1 h 12"/>
                <a:gd name="T8" fmla="*/ 10 w 13"/>
                <a:gd name="T9" fmla="*/ 1 h 12"/>
                <a:gd name="T10" fmla="*/ 1 w 13"/>
                <a:gd name="T11" fmla="*/ 9 h 12"/>
                <a:gd name="T12" fmla="*/ 1 w 13"/>
                <a:gd name="T13" fmla="*/ 12 h 12"/>
                <a:gd name="T14" fmla="*/ 3 w 13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2">
                  <a:moveTo>
                    <a:pt x="3" y="12"/>
                  </a:moveTo>
                  <a:cubicBezTo>
                    <a:pt x="3" y="12"/>
                    <a:pt x="4" y="12"/>
                    <a:pt x="4" y="12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1"/>
                    <a:pt x="13" y="1"/>
                  </a:cubicBezTo>
                  <a:cubicBezTo>
                    <a:pt x="12" y="0"/>
                    <a:pt x="10" y="0"/>
                    <a:pt x="10" y="1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10"/>
                    <a:pt x="0" y="11"/>
                    <a:pt x="1" y="12"/>
                  </a:cubicBezTo>
                  <a:cubicBezTo>
                    <a:pt x="2" y="12"/>
                    <a:pt x="2" y="12"/>
                    <a:pt x="3" y="1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78" name="Group 277">
            <a:extLst>
              <a:ext uri="{FF2B5EF4-FFF2-40B4-BE49-F238E27FC236}">
                <a16:creationId xmlns:a16="http://schemas.microsoft.com/office/drawing/2014/main" id="{FB1DB5D9-BB85-4D9E-982E-AEC5D7D420EC}"/>
              </a:ext>
            </a:extLst>
          </p:cNvPr>
          <p:cNvGrpSpPr/>
          <p:nvPr/>
        </p:nvGrpSpPr>
        <p:grpSpPr>
          <a:xfrm>
            <a:off x="1411067" y="5238075"/>
            <a:ext cx="360363" cy="377825"/>
            <a:chOff x="7718425" y="2516188"/>
            <a:chExt cx="360363" cy="377825"/>
          </a:xfrm>
        </p:grpSpPr>
        <p:sp>
          <p:nvSpPr>
            <p:cNvPr id="279" name="Freeform 47">
              <a:extLst>
                <a:ext uri="{FF2B5EF4-FFF2-40B4-BE49-F238E27FC236}">
                  <a16:creationId xmlns:a16="http://schemas.microsoft.com/office/drawing/2014/main" id="{F45FB8E5-B9A8-4C2A-AD50-28EDEBD0F9F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0188" y="2652713"/>
              <a:ext cx="115888" cy="104775"/>
            </a:xfrm>
            <a:custGeom>
              <a:avLst/>
              <a:gdLst>
                <a:gd name="T0" fmla="*/ 21 w 31"/>
                <a:gd name="T1" fmla="*/ 0 h 28"/>
                <a:gd name="T2" fmla="*/ 15 w 31"/>
                <a:gd name="T3" fmla="*/ 2 h 28"/>
                <a:gd name="T4" fmla="*/ 10 w 31"/>
                <a:gd name="T5" fmla="*/ 0 h 28"/>
                <a:gd name="T6" fmla="*/ 0 w 31"/>
                <a:gd name="T7" fmla="*/ 11 h 28"/>
                <a:gd name="T8" fmla="*/ 14 w 31"/>
                <a:gd name="T9" fmla="*/ 28 h 28"/>
                <a:gd name="T10" fmla="*/ 15 w 31"/>
                <a:gd name="T11" fmla="*/ 28 h 28"/>
                <a:gd name="T12" fmla="*/ 16 w 31"/>
                <a:gd name="T13" fmla="*/ 28 h 28"/>
                <a:gd name="T14" fmla="*/ 31 w 31"/>
                <a:gd name="T15" fmla="*/ 11 h 28"/>
                <a:gd name="T16" fmla="*/ 21 w 31"/>
                <a:gd name="T1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28">
                  <a:moveTo>
                    <a:pt x="21" y="0"/>
                  </a:moveTo>
                  <a:cubicBezTo>
                    <a:pt x="19" y="0"/>
                    <a:pt x="17" y="1"/>
                    <a:pt x="15" y="2"/>
                  </a:cubicBezTo>
                  <a:cubicBezTo>
                    <a:pt x="14" y="1"/>
                    <a:pt x="12" y="0"/>
                    <a:pt x="10" y="0"/>
                  </a:cubicBezTo>
                  <a:cubicBezTo>
                    <a:pt x="5" y="0"/>
                    <a:pt x="0" y="4"/>
                    <a:pt x="0" y="11"/>
                  </a:cubicBezTo>
                  <a:cubicBezTo>
                    <a:pt x="0" y="21"/>
                    <a:pt x="14" y="28"/>
                    <a:pt x="14" y="28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17" y="28"/>
                    <a:pt x="31" y="21"/>
                    <a:pt x="31" y="11"/>
                  </a:cubicBezTo>
                  <a:cubicBezTo>
                    <a:pt x="31" y="4"/>
                    <a:pt x="26" y="0"/>
                    <a:pt x="2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80" name="Freeform 48">
              <a:extLst>
                <a:ext uri="{FF2B5EF4-FFF2-40B4-BE49-F238E27FC236}">
                  <a16:creationId xmlns:a16="http://schemas.microsoft.com/office/drawing/2014/main" id="{99751F84-559C-43D9-817B-0FB2645B7CF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0050" y="2540000"/>
              <a:ext cx="58738" cy="120650"/>
            </a:xfrm>
            <a:custGeom>
              <a:avLst/>
              <a:gdLst>
                <a:gd name="T0" fmla="*/ 14 w 16"/>
                <a:gd name="T1" fmla="*/ 0 h 32"/>
                <a:gd name="T2" fmla="*/ 2 w 16"/>
                <a:gd name="T3" fmla="*/ 0 h 32"/>
                <a:gd name="T4" fmla="*/ 0 w 16"/>
                <a:gd name="T5" fmla="*/ 2 h 32"/>
                <a:gd name="T6" fmla="*/ 0 w 16"/>
                <a:gd name="T7" fmla="*/ 30 h 32"/>
                <a:gd name="T8" fmla="*/ 2 w 16"/>
                <a:gd name="T9" fmla="*/ 32 h 32"/>
                <a:gd name="T10" fmla="*/ 14 w 16"/>
                <a:gd name="T11" fmla="*/ 32 h 32"/>
                <a:gd name="T12" fmla="*/ 16 w 16"/>
                <a:gd name="T13" fmla="*/ 30 h 32"/>
                <a:gd name="T14" fmla="*/ 16 w 16"/>
                <a:gd name="T15" fmla="*/ 2 h 32"/>
                <a:gd name="T16" fmla="*/ 14 w 16"/>
                <a:gd name="T1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32">
                  <a:moveTo>
                    <a:pt x="1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1" y="32"/>
                    <a:pt x="2" y="32"/>
                  </a:cubicBezTo>
                  <a:cubicBezTo>
                    <a:pt x="14" y="32"/>
                    <a:pt x="14" y="32"/>
                    <a:pt x="14" y="32"/>
                  </a:cubicBezTo>
                  <a:cubicBezTo>
                    <a:pt x="15" y="32"/>
                    <a:pt x="16" y="31"/>
                    <a:pt x="16" y="30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1"/>
                    <a:pt x="15" y="0"/>
                    <a:pt x="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81" name="Freeform 49">
              <a:extLst>
                <a:ext uri="{FF2B5EF4-FFF2-40B4-BE49-F238E27FC236}">
                  <a16:creationId xmlns:a16="http://schemas.microsoft.com/office/drawing/2014/main" id="{7481CAE5-6399-4DD2-A92B-C1391F2B477F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8425" y="2516188"/>
              <a:ext cx="285750" cy="128588"/>
            </a:xfrm>
            <a:custGeom>
              <a:avLst/>
              <a:gdLst>
                <a:gd name="T0" fmla="*/ 21 w 76"/>
                <a:gd name="T1" fmla="*/ 12 h 34"/>
                <a:gd name="T2" fmla="*/ 1 w 76"/>
                <a:gd name="T3" fmla="*/ 22 h 34"/>
                <a:gd name="T4" fmla="*/ 0 w 76"/>
                <a:gd name="T5" fmla="*/ 23 h 34"/>
                <a:gd name="T6" fmla="*/ 1 w 76"/>
                <a:gd name="T7" fmla="*/ 25 h 34"/>
                <a:gd name="T8" fmla="*/ 15 w 76"/>
                <a:gd name="T9" fmla="*/ 29 h 34"/>
                <a:gd name="T10" fmla="*/ 29 w 76"/>
                <a:gd name="T11" fmla="*/ 25 h 34"/>
                <a:gd name="T12" fmla="*/ 28 w 76"/>
                <a:gd name="T13" fmla="*/ 21 h 34"/>
                <a:gd name="T14" fmla="*/ 30 w 76"/>
                <a:gd name="T15" fmla="*/ 15 h 34"/>
                <a:gd name="T16" fmla="*/ 36 w 76"/>
                <a:gd name="T17" fmla="*/ 12 h 34"/>
                <a:gd name="T18" fmla="*/ 58 w 76"/>
                <a:gd name="T19" fmla="*/ 12 h 34"/>
                <a:gd name="T20" fmla="*/ 60 w 76"/>
                <a:gd name="T21" fmla="*/ 14 h 34"/>
                <a:gd name="T22" fmla="*/ 58 w 76"/>
                <a:gd name="T23" fmla="*/ 16 h 34"/>
                <a:gd name="T24" fmla="*/ 36 w 76"/>
                <a:gd name="T25" fmla="*/ 16 h 34"/>
                <a:gd name="T26" fmla="*/ 32 w 76"/>
                <a:gd name="T27" fmla="*/ 21 h 34"/>
                <a:gd name="T28" fmla="*/ 36 w 76"/>
                <a:gd name="T29" fmla="*/ 26 h 34"/>
                <a:gd name="T30" fmla="*/ 47 w 76"/>
                <a:gd name="T31" fmla="*/ 26 h 34"/>
                <a:gd name="T32" fmla="*/ 66 w 76"/>
                <a:gd name="T33" fmla="*/ 34 h 34"/>
                <a:gd name="T34" fmla="*/ 76 w 76"/>
                <a:gd name="T35" fmla="*/ 34 h 34"/>
                <a:gd name="T36" fmla="*/ 76 w 76"/>
                <a:gd name="T37" fmla="*/ 11 h 34"/>
                <a:gd name="T38" fmla="*/ 67 w 76"/>
                <a:gd name="T39" fmla="*/ 8 h 34"/>
                <a:gd name="T40" fmla="*/ 21 w 76"/>
                <a:gd name="T41" fmla="*/ 1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6" h="34">
                  <a:moveTo>
                    <a:pt x="21" y="12"/>
                  </a:moveTo>
                  <a:cubicBezTo>
                    <a:pt x="16" y="14"/>
                    <a:pt x="9" y="18"/>
                    <a:pt x="1" y="22"/>
                  </a:cubicBezTo>
                  <a:cubicBezTo>
                    <a:pt x="1" y="22"/>
                    <a:pt x="0" y="23"/>
                    <a:pt x="0" y="23"/>
                  </a:cubicBezTo>
                  <a:cubicBezTo>
                    <a:pt x="0" y="24"/>
                    <a:pt x="0" y="24"/>
                    <a:pt x="1" y="25"/>
                  </a:cubicBezTo>
                  <a:cubicBezTo>
                    <a:pt x="5" y="30"/>
                    <a:pt x="9" y="31"/>
                    <a:pt x="15" y="29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8" y="24"/>
                    <a:pt x="28" y="22"/>
                    <a:pt x="28" y="21"/>
                  </a:cubicBezTo>
                  <a:cubicBezTo>
                    <a:pt x="28" y="19"/>
                    <a:pt x="29" y="17"/>
                    <a:pt x="30" y="15"/>
                  </a:cubicBezTo>
                  <a:cubicBezTo>
                    <a:pt x="31" y="13"/>
                    <a:pt x="34" y="12"/>
                    <a:pt x="36" y="12"/>
                  </a:cubicBezTo>
                  <a:cubicBezTo>
                    <a:pt x="58" y="12"/>
                    <a:pt x="58" y="12"/>
                    <a:pt x="58" y="12"/>
                  </a:cubicBezTo>
                  <a:cubicBezTo>
                    <a:pt x="59" y="12"/>
                    <a:pt x="60" y="13"/>
                    <a:pt x="60" y="14"/>
                  </a:cubicBezTo>
                  <a:cubicBezTo>
                    <a:pt x="60" y="15"/>
                    <a:pt x="59" y="16"/>
                    <a:pt x="58" y="16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33" y="16"/>
                    <a:pt x="32" y="19"/>
                    <a:pt x="32" y="21"/>
                  </a:cubicBezTo>
                  <a:cubicBezTo>
                    <a:pt x="32" y="23"/>
                    <a:pt x="33" y="26"/>
                    <a:pt x="36" y="26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50" y="29"/>
                    <a:pt x="57" y="34"/>
                    <a:pt x="66" y="34"/>
                  </a:cubicBezTo>
                  <a:cubicBezTo>
                    <a:pt x="76" y="34"/>
                    <a:pt x="76" y="34"/>
                    <a:pt x="76" y="34"/>
                  </a:cubicBezTo>
                  <a:cubicBezTo>
                    <a:pt x="76" y="11"/>
                    <a:pt x="76" y="11"/>
                    <a:pt x="76" y="11"/>
                  </a:cubicBezTo>
                  <a:cubicBezTo>
                    <a:pt x="73" y="10"/>
                    <a:pt x="70" y="9"/>
                    <a:pt x="67" y="8"/>
                  </a:cubicBezTo>
                  <a:cubicBezTo>
                    <a:pt x="44" y="0"/>
                    <a:pt x="43" y="0"/>
                    <a:pt x="21" y="1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82" name="Freeform 50">
              <a:extLst>
                <a:ext uri="{FF2B5EF4-FFF2-40B4-BE49-F238E27FC236}">
                  <a16:creationId xmlns:a16="http://schemas.microsoft.com/office/drawing/2014/main" id="{BF4AF570-48DE-4A68-B30F-C23BAFCEF40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8425" y="2751138"/>
              <a:ext cx="60325" cy="120650"/>
            </a:xfrm>
            <a:custGeom>
              <a:avLst/>
              <a:gdLst>
                <a:gd name="T0" fmla="*/ 2 w 16"/>
                <a:gd name="T1" fmla="*/ 32 h 32"/>
                <a:gd name="T2" fmla="*/ 14 w 16"/>
                <a:gd name="T3" fmla="*/ 32 h 32"/>
                <a:gd name="T4" fmla="*/ 16 w 16"/>
                <a:gd name="T5" fmla="*/ 30 h 32"/>
                <a:gd name="T6" fmla="*/ 16 w 16"/>
                <a:gd name="T7" fmla="*/ 2 h 32"/>
                <a:gd name="T8" fmla="*/ 14 w 16"/>
                <a:gd name="T9" fmla="*/ 0 h 32"/>
                <a:gd name="T10" fmla="*/ 2 w 16"/>
                <a:gd name="T11" fmla="*/ 0 h 32"/>
                <a:gd name="T12" fmla="*/ 0 w 16"/>
                <a:gd name="T13" fmla="*/ 2 h 32"/>
                <a:gd name="T14" fmla="*/ 0 w 16"/>
                <a:gd name="T15" fmla="*/ 30 h 32"/>
                <a:gd name="T16" fmla="*/ 2 w 16"/>
                <a:gd name="T17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32">
                  <a:moveTo>
                    <a:pt x="2" y="32"/>
                  </a:moveTo>
                  <a:cubicBezTo>
                    <a:pt x="14" y="32"/>
                    <a:pt x="14" y="32"/>
                    <a:pt x="14" y="32"/>
                  </a:cubicBezTo>
                  <a:cubicBezTo>
                    <a:pt x="15" y="32"/>
                    <a:pt x="16" y="31"/>
                    <a:pt x="16" y="30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1"/>
                    <a:pt x="15" y="0"/>
                    <a:pt x="1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1" y="32"/>
                    <a:pt x="2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83" name="Freeform 51">
              <a:extLst>
                <a:ext uri="{FF2B5EF4-FFF2-40B4-BE49-F238E27FC236}">
                  <a16:creationId xmlns:a16="http://schemas.microsoft.com/office/drawing/2014/main" id="{03CF7512-1FEF-4F57-A622-A7E45812B57C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4625" y="2765425"/>
              <a:ext cx="284163" cy="128588"/>
            </a:xfrm>
            <a:custGeom>
              <a:avLst/>
              <a:gdLst>
                <a:gd name="T0" fmla="*/ 55 w 76"/>
                <a:gd name="T1" fmla="*/ 22 h 34"/>
                <a:gd name="T2" fmla="*/ 75 w 76"/>
                <a:gd name="T3" fmla="*/ 12 h 34"/>
                <a:gd name="T4" fmla="*/ 76 w 76"/>
                <a:gd name="T5" fmla="*/ 11 h 34"/>
                <a:gd name="T6" fmla="*/ 75 w 76"/>
                <a:gd name="T7" fmla="*/ 9 h 34"/>
                <a:gd name="T8" fmla="*/ 61 w 76"/>
                <a:gd name="T9" fmla="*/ 5 h 34"/>
                <a:gd name="T10" fmla="*/ 47 w 76"/>
                <a:gd name="T11" fmla="*/ 9 h 34"/>
                <a:gd name="T12" fmla="*/ 48 w 76"/>
                <a:gd name="T13" fmla="*/ 13 h 34"/>
                <a:gd name="T14" fmla="*/ 46 w 76"/>
                <a:gd name="T15" fmla="*/ 19 h 34"/>
                <a:gd name="T16" fmla="*/ 40 w 76"/>
                <a:gd name="T17" fmla="*/ 22 h 34"/>
                <a:gd name="T18" fmla="*/ 18 w 76"/>
                <a:gd name="T19" fmla="*/ 22 h 34"/>
                <a:gd name="T20" fmla="*/ 16 w 76"/>
                <a:gd name="T21" fmla="*/ 20 h 34"/>
                <a:gd name="T22" fmla="*/ 18 w 76"/>
                <a:gd name="T23" fmla="*/ 18 h 34"/>
                <a:gd name="T24" fmla="*/ 40 w 76"/>
                <a:gd name="T25" fmla="*/ 18 h 34"/>
                <a:gd name="T26" fmla="*/ 44 w 76"/>
                <a:gd name="T27" fmla="*/ 13 h 34"/>
                <a:gd name="T28" fmla="*/ 40 w 76"/>
                <a:gd name="T29" fmla="*/ 8 h 34"/>
                <a:gd name="T30" fmla="*/ 29 w 76"/>
                <a:gd name="T31" fmla="*/ 8 h 34"/>
                <a:gd name="T32" fmla="*/ 10 w 76"/>
                <a:gd name="T33" fmla="*/ 0 h 34"/>
                <a:gd name="T34" fmla="*/ 0 w 76"/>
                <a:gd name="T35" fmla="*/ 0 h 34"/>
                <a:gd name="T36" fmla="*/ 0 w 76"/>
                <a:gd name="T37" fmla="*/ 23 h 34"/>
                <a:gd name="T38" fmla="*/ 9 w 76"/>
                <a:gd name="T39" fmla="*/ 26 h 34"/>
                <a:gd name="T40" fmla="*/ 55 w 76"/>
                <a:gd name="T41" fmla="*/ 2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6" h="34">
                  <a:moveTo>
                    <a:pt x="55" y="22"/>
                  </a:moveTo>
                  <a:cubicBezTo>
                    <a:pt x="60" y="20"/>
                    <a:pt x="67" y="16"/>
                    <a:pt x="75" y="12"/>
                  </a:cubicBezTo>
                  <a:cubicBezTo>
                    <a:pt x="75" y="12"/>
                    <a:pt x="76" y="11"/>
                    <a:pt x="76" y="11"/>
                  </a:cubicBezTo>
                  <a:cubicBezTo>
                    <a:pt x="76" y="10"/>
                    <a:pt x="76" y="10"/>
                    <a:pt x="75" y="9"/>
                  </a:cubicBezTo>
                  <a:cubicBezTo>
                    <a:pt x="71" y="4"/>
                    <a:pt x="67" y="3"/>
                    <a:pt x="61" y="5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8" y="10"/>
                    <a:pt x="48" y="12"/>
                    <a:pt x="48" y="13"/>
                  </a:cubicBezTo>
                  <a:cubicBezTo>
                    <a:pt x="48" y="15"/>
                    <a:pt x="47" y="17"/>
                    <a:pt x="46" y="19"/>
                  </a:cubicBezTo>
                  <a:cubicBezTo>
                    <a:pt x="45" y="21"/>
                    <a:pt x="42" y="22"/>
                    <a:pt x="40" y="22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7" y="22"/>
                    <a:pt x="16" y="21"/>
                    <a:pt x="16" y="20"/>
                  </a:cubicBezTo>
                  <a:cubicBezTo>
                    <a:pt x="16" y="19"/>
                    <a:pt x="17" y="18"/>
                    <a:pt x="18" y="18"/>
                  </a:cubicBezTo>
                  <a:cubicBezTo>
                    <a:pt x="40" y="18"/>
                    <a:pt x="40" y="18"/>
                    <a:pt x="40" y="18"/>
                  </a:cubicBezTo>
                  <a:cubicBezTo>
                    <a:pt x="43" y="18"/>
                    <a:pt x="44" y="15"/>
                    <a:pt x="44" y="13"/>
                  </a:cubicBezTo>
                  <a:cubicBezTo>
                    <a:pt x="44" y="11"/>
                    <a:pt x="43" y="8"/>
                    <a:pt x="40" y="8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6" y="5"/>
                    <a:pt x="19" y="0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3" y="24"/>
                    <a:pt x="6" y="25"/>
                    <a:pt x="9" y="26"/>
                  </a:cubicBezTo>
                  <a:cubicBezTo>
                    <a:pt x="32" y="34"/>
                    <a:pt x="33" y="34"/>
                    <a:pt x="55" y="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11" name="Group 310">
            <a:extLst>
              <a:ext uri="{FF2B5EF4-FFF2-40B4-BE49-F238E27FC236}">
                <a16:creationId xmlns:a16="http://schemas.microsoft.com/office/drawing/2014/main" id="{52CD75CC-5717-48A4-8559-A1A05CE683C0}"/>
              </a:ext>
            </a:extLst>
          </p:cNvPr>
          <p:cNvGrpSpPr/>
          <p:nvPr/>
        </p:nvGrpSpPr>
        <p:grpSpPr>
          <a:xfrm>
            <a:off x="11172716" y="6183923"/>
            <a:ext cx="501296" cy="456763"/>
            <a:chOff x="670388" y="584200"/>
            <a:chExt cx="158168" cy="144117"/>
          </a:xfrm>
        </p:grpSpPr>
        <p:sp>
          <p:nvSpPr>
            <p:cNvPr id="312" name="Oval 311">
              <a:extLst>
                <a:ext uri="{FF2B5EF4-FFF2-40B4-BE49-F238E27FC236}">
                  <a16:creationId xmlns:a16="http://schemas.microsoft.com/office/drawing/2014/main" id="{772664D5-E1B5-4D2E-A63B-6772FE73C392}"/>
                </a:ext>
              </a:extLst>
            </p:cNvPr>
            <p:cNvSpPr/>
            <p:nvPr/>
          </p:nvSpPr>
          <p:spPr>
            <a:xfrm>
              <a:off x="684439" y="584200"/>
              <a:ext cx="144117" cy="144117"/>
            </a:xfrm>
            <a:prstGeom prst="ellipse">
              <a:avLst/>
            </a:prstGeom>
            <a:solidFill>
              <a:srgbClr val="B29E47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313" name="Oval 312">
              <a:extLst>
                <a:ext uri="{FF2B5EF4-FFF2-40B4-BE49-F238E27FC236}">
                  <a16:creationId xmlns:a16="http://schemas.microsoft.com/office/drawing/2014/main" id="{8AC87D40-CCA9-4522-8FCC-3CBFBFD88A7A}"/>
                </a:ext>
              </a:extLst>
            </p:cNvPr>
            <p:cNvSpPr/>
            <p:nvPr/>
          </p:nvSpPr>
          <p:spPr>
            <a:xfrm>
              <a:off x="670388" y="584200"/>
              <a:ext cx="144117" cy="14411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B6D3F-4C9F-48D8-9C51-00EF46F9F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5398" y="6335360"/>
            <a:ext cx="295932" cy="153888"/>
          </a:xfrm>
        </p:spPr>
        <p:txBody>
          <a:bodyPr/>
          <a:lstStyle/>
          <a:p>
            <a:fld id="{23B1E3FA-3FEF-4B30-A14E-1EC35889BC2A}" type="slidenum">
              <a:rPr lang="en-ID" smtClean="0"/>
              <a:pPr/>
              <a:t>3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43264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>
            <a:extLst>
              <a:ext uri="{FF2B5EF4-FFF2-40B4-BE49-F238E27FC236}">
                <a16:creationId xmlns:a16="http://schemas.microsoft.com/office/drawing/2014/main" id="{51DA58BB-DAEE-4DB2-B067-9F7780D4603F}"/>
              </a:ext>
            </a:extLst>
          </p:cNvPr>
          <p:cNvSpPr>
            <a:spLocks/>
          </p:cNvSpPr>
          <p:nvPr/>
        </p:nvSpPr>
        <p:spPr bwMode="auto">
          <a:xfrm flipV="1">
            <a:off x="-73572" y="5910724"/>
            <a:ext cx="12251040" cy="957786"/>
          </a:xfrm>
          <a:custGeom>
            <a:avLst/>
            <a:gdLst>
              <a:gd name="T0" fmla="*/ 0 w 3491"/>
              <a:gd name="T1" fmla="*/ 0 h 1278"/>
              <a:gd name="T2" fmla="*/ 0 w 3491"/>
              <a:gd name="T3" fmla="*/ 778 h 1278"/>
              <a:gd name="T4" fmla="*/ 96 w 3491"/>
              <a:gd name="T5" fmla="*/ 778 h 1278"/>
              <a:gd name="T6" fmla="*/ 328 w 3491"/>
              <a:gd name="T7" fmla="*/ 926 h 1278"/>
              <a:gd name="T8" fmla="*/ 1316 w 3491"/>
              <a:gd name="T9" fmla="*/ 874 h 1278"/>
              <a:gd name="T10" fmla="*/ 2164 w 3491"/>
              <a:gd name="T11" fmla="*/ 222 h 1278"/>
              <a:gd name="T12" fmla="*/ 3284 w 3491"/>
              <a:gd name="T13" fmla="*/ 106 h 1278"/>
              <a:gd name="T14" fmla="*/ 3491 w 3491"/>
              <a:gd name="T15" fmla="*/ 0 h 1278"/>
              <a:gd name="T16" fmla="*/ 0 w 3491"/>
              <a:gd name="T17" fmla="*/ 0 h 1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1" h="1278">
                <a:moveTo>
                  <a:pt x="0" y="0"/>
                </a:moveTo>
                <a:cubicBezTo>
                  <a:pt x="0" y="778"/>
                  <a:pt x="0" y="778"/>
                  <a:pt x="0" y="778"/>
                </a:cubicBezTo>
                <a:cubicBezTo>
                  <a:pt x="0" y="778"/>
                  <a:pt x="36" y="758"/>
                  <a:pt x="96" y="778"/>
                </a:cubicBezTo>
                <a:cubicBezTo>
                  <a:pt x="156" y="798"/>
                  <a:pt x="257" y="876"/>
                  <a:pt x="328" y="926"/>
                </a:cubicBezTo>
                <a:cubicBezTo>
                  <a:pt x="399" y="976"/>
                  <a:pt x="808" y="1278"/>
                  <a:pt x="1316" y="874"/>
                </a:cubicBezTo>
                <a:cubicBezTo>
                  <a:pt x="1824" y="470"/>
                  <a:pt x="1812" y="326"/>
                  <a:pt x="2164" y="222"/>
                </a:cubicBezTo>
                <a:cubicBezTo>
                  <a:pt x="2516" y="118"/>
                  <a:pt x="2924" y="298"/>
                  <a:pt x="3284" y="106"/>
                </a:cubicBezTo>
                <a:cubicBezTo>
                  <a:pt x="3371" y="60"/>
                  <a:pt x="3438" y="25"/>
                  <a:pt x="3491" y="0"/>
                </a:cubicBez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>
              <a:solidFill>
                <a:schemeClr val="lt1"/>
              </a:solidFill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174AE91-CF7A-405F-9ADC-A99C90448543}"/>
              </a:ext>
            </a:extLst>
          </p:cNvPr>
          <p:cNvSpPr>
            <a:spLocks/>
          </p:cNvSpPr>
          <p:nvPr/>
        </p:nvSpPr>
        <p:spPr bwMode="auto">
          <a:xfrm flipV="1">
            <a:off x="0" y="6042034"/>
            <a:ext cx="12177468" cy="815965"/>
          </a:xfrm>
          <a:custGeom>
            <a:avLst/>
            <a:gdLst>
              <a:gd name="T0" fmla="*/ 0 w 3491"/>
              <a:gd name="T1" fmla="*/ 0 h 1278"/>
              <a:gd name="T2" fmla="*/ 0 w 3491"/>
              <a:gd name="T3" fmla="*/ 778 h 1278"/>
              <a:gd name="T4" fmla="*/ 96 w 3491"/>
              <a:gd name="T5" fmla="*/ 778 h 1278"/>
              <a:gd name="T6" fmla="*/ 328 w 3491"/>
              <a:gd name="T7" fmla="*/ 926 h 1278"/>
              <a:gd name="T8" fmla="*/ 1316 w 3491"/>
              <a:gd name="T9" fmla="*/ 874 h 1278"/>
              <a:gd name="T10" fmla="*/ 2164 w 3491"/>
              <a:gd name="T11" fmla="*/ 222 h 1278"/>
              <a:gd name="T12" fmla="*/ 3284 w 3491"/>
              <a:gd name="T13" fmla="*/ 106 h 1278"/>
              <a:gd name="T14" fmla="*/ 3491 w 3491"/>
              <a:gd name="T15" fmla="*/ 0 h 1278"/>
              <a:gd name="T16" fmla="*/ 0 w 3491"/>
              <a:gd name="T17" fmla="*/ 0 h 1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1" h="1278">
                <a:moveTo>
                  <a:pt x="0" y="0"/>
                </a:moveTo>
                <a:cubicBezTo>
                  <a:pt x="0" y="778"/>
                  <a:pt x="0" y="778"/>
                  <a:pt x="0" y="778"/>
                </a:cubicBezTo>
                <a:cubicBezTo>
                  <a:pt x="0" y="778"/>
                  <a:pt x="36" y="758"/>
                  <a:pt x="96" y="778"/>
                </a:cubicBezTo>
                <a:cubicBezTo>
                  <a:pt x="156" y="798"/>
                  <a:pt x="257" y="876"/>
                  <a:pt x="328" y="926"/>
                </a:cubicBezTo>
                <a:cubicBezTo>
                  <a:pt x="399" y="976"/>
                  <a:pt x="808" y="1278"/>
                  <a:pt x="1316" y="874"/>
                </a:cubicBezTo>
                <a:cubicBezTo>
                  <a:pt x="1824" y="470"/>
                  <a:pt x="1812" y="326"/>
                  <a:pt x="2164" y="222"/>
                </a:cubicBezTo>
                <a:cubicBezTo>
                  <a:pt x="2516" y="118"/>
                  <a:pt x="2924" y="298"/>
                  <a:pt x="3284" y="106"/>
                </a:cubicBezTo>
                <a:cubicBezTo>
                  <a:pt x="3371" y="60"/>
                  <a:pt x="3438" y="25"/>
                  <a:pt x="3491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B29E47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id-ID"/>
          </a:p>
        </p:txBody>
      </p:sp>
      <p:sp>
        <p:nvSpPr>
          <p:cNvPr id="979" name="Freeform: Shape 978">
            <a:extLst>
              <a:ext uri="{FF2B5EF4-FFF2-40B4-BE49-F238E27FC236}">
                <a16:creationId xmlns:a16="http://schemas.microsoft.com/office/drawing/2014/main" id="{DFA75815-C14F-4157-A93F-25E7831B01CB}"/>
              </a:ext>
            </a:extLst>
          </p:cNvPr>
          <p:cNvSpPr>
            <a:spLocks/>
          </p:cNvSpPr>
          <p:nvPr/>
        </p:nvSpPr>
        <p:spPr bwMode="auto">
          <a:xfrm rot="5400000" flipH="1">
            <a:off x="3591908" y="206692"/>
            <a:ext cx="5704407" cy="5291025"/>
          </a:xfrm>
          <a:custGeom>
            <a:avLst/>
            <a:gdLst>
              <a:gd name="connsiteX0" fmla="*/ 6157949 w 6157949"/>
              <a:gd name="connsiteY0" fmla="*/ 0 h 5674744"/>
              <a:gd name="connsiteX1" fmla="*/ 6157949 w 6157949"/>
              <a:gd name="connsiteY1" fmla="*/ 5655543 h 5674744"/>
              <a:gd name="connsiteX2" fmla="*/ 6040494 w 6157949"/>
              <a:gd name="connsiteY2" fmla="*/ 5659283 h 5674744"/>
              <a:gd name="connsiteX3" fmla="*/ 2779896 w 6157949"/>
              <a:gd name="connsiteY3" fmla="*/ 5651384 h 5674744"/>
              <a:gd name="connsiteX4" fmla="*/ 8631 w 6157949"/>
              <a:gd name="connsiteY4" fmla="*/ 4106552 h 5674744"/>
              <a:gd name="connsiteX5" fmla="*/ 531960 w 6157949"/>
              <a:gd name="connsiteY5" fmla="*/ 2870685 h 5674744"/>
              <a:gd name="connsiteX6" fmla="*/ 2476603 w 6157949"/>
              <a:gd name="connsiteY6" fmla="*/ 1587286 h 5674744"/>
              <a:gd name="connsiteX7" fmla="*/ 4938628 w 6157949"/>
              <a:gd name="connsiteY7" fmla="*/ 1100070 h 5674744"/>
              <a:gd name="connsiteX8" fmla="*/ 6139394 w 6157949"/>
              <a:gd name="connsiteY8" fmla="*/ 63063 h 5674744"/>
              <a:gd name="connsiteX0" fmla="*/ 6157949 w 6157949"/>
              <a:gd name="connsiteY0" fmla="*/ 0 h 6038141"/>
              <a:gd name="connsiteX1" fmla="*/ 6157949 w 6157949"/>
              <a:gd name="connsiteY1" fmla="*/ 5655543 h 6038141"/>
              <a:gd name="connsiteX2" fmla="*/ 6040494 w 6157949"/>
              <a:gd name="connsiteY2" fmla="*/ 5659283 h 6038141"/>
              <a:gd name="connsiteX3" fmla="*/ 2971325 w 6157949"/>
              <a:gd name="connsiteY3" fmla="*/ 6020897 h 6038141"/>
              <a:gd name="connsiteX4" fmla="*/ 8631 w 6157949"/>
              <a:gd name="connsiteY4" fmla="*/ 4106552 h 6038141"/>
              <a:gd name="connsiteX5" fmla="*/ 531960 w 6157949"/>
              <a:gd name="connsiteY5" fmla="*/ 2870685 h 6038141"/>
              <a:gd name="connsiteX6" fmla="*/ 2476603 w 6157949"/>
              <a:gd name="connsiteY6" fmla="*/ 1587286 h 6038141"/>
              <a:gd name="connsiteX7" fmla="*/ 4938628 w 6157949"/>
              <a:gd name="connsiteY7" fmla="*/ 1100070 h 6038141"/>
              <a:gd name="connsiteX8" fmla="*/ 6139394 w 6157949"/>
              <a:gd name="connsiteY8" fmla="*/ 63063 h 6038141"/>
              <a:gd name="connsiteX9" fmla="*/ 6157949 w 6157949"/>
              <a:gd name="connsiteY9" fmla="*/ 0 h 6038141"/>
              <a:gd name="connsiteX0" fmla="*/ 6157949 w 6157949"/>
              <a:gd name="connsiteY0" fmla="*/ 0 h 6202394"/>
              <a:gd name="connsiteX1" fmla="*/ 6157949 w 6157949"/>
              <a:gd name="connsiteY1" fmla="*/ 5655543 h 6202394"/>
              <a:gd name="connsiteX2" fmla="*/ 6040494 w 6157949"/>
              <a:gd name="connsiteY2" fmla="*/ 5659283 h 6202394"/>
              <a:gd name="connsiteX3" fmla="*/ 2971325 w 6157949"/>
              <a:gd name="connsiteY3" fmla="*/ 6020897 h 6202394"/>
              <a:gd name="connsiteX4" fmla="*/ 8631 w 6157949"/>
              <a:gd name="connsiteY4" fmla="*/ 4106552 h 6202394"/>
              <a:gd name="connsiteX5" fmla="*/ 531960 w 6157949"/>
              <a:gd name="connsiteY5" fmla="*/ 2870685 h 6202394"/>
              <a:gd name="connsiteX6" fmla="*/ 2476603 w 6157949"/>
              <a:gd name="connsiteY6" fmla="*/ 1587286 h 6202394"/>
              <a:gd name="connsiteX7" fmla="*/ 4938628 w 6157949"/>
              <a:gd name="connsiteY7" fmla="*/ 1100070 h 6202394"/>
              <a:gd name="connsiteX8" fmla="*/ 6139394 w 6157949"/>
              <a:gd name="connsiteY8" fmla="*/ 63063 h 6202394"/>
              <a:gd name="connsiteX9" fmla="*/ 6157949 w 6157949"/>
              <a:gd name="connsiteY9" fmla="*/ 0 h 6202394"/>
              <a:gd name="connsiteX0" fmla="*/ 6157949 w 6157949"/>
              <a:gd name="connsiteY0" fmla="*/ 0 h 6202394"/>
              <a:gd name="connsiteX1" fmla="*/ 6157949 w 6157949"/>
              <a:gd name="connsiteY1" fmla="*/ 5655543 h 6202394"/>
              <a:gd name="connsiteX2" fmla="*/ 6040494 w 6157949"/>
              <a:gd name="connsiteY2" fmla="*/ 5659283 h 6202394"/>
              <a:gd name="connsiteX3" fmla="*/ 2971325 w 6157949"/>
              <a:gd name="connsiteY3" fmla="*/ 6020897 h 6202394"/>
              <a:gd name="connsiteX4" fmla="*/ 8631 w 6157949"/>
              <a:gd name="connsiteY4" fmla="*/ 4106552 h 6202394"/>
              <a:gd name="connsiteX5" fmla="*/ 531960 w 6157949"/>
              <a:gd name="connsiteY5" fmla="*/ 2706457 h 6202394"/>
              <a:gd name="connsiteX6" fmla="*/ 2476603 w 6157949"/>
              <a:gd name="connsiteY6" fmla="*/ 1587286 h 6202394"/>
              <a:gd name="connsiteX7" fmla="*/ 4938628 w 6157949"/>
              <a:gd name="connsiteY7" fmla="*/ 1100070 h 6202394"/>
              <a:gd name="connsiteX8" fmla="*/ 6139394 w 6157949"/>
              <a:gd name="connsiteY8" fmla="*/ 63063 h 6202394"/>
              <a:gd name="connsiteX9" fmla="*/ 6157949 w 6157949"/>
              <a:gd name="connsiteY9" fmla="*/ 0 h 6202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157949" h="6202394">
                <a:moveTo>
                  <a:pt x="6157949" y="0"/>
                </a:moveTo>
                <a:lnTo>
                  <a:pt x="6157949" y="5655543"/>
                </a:lnTo>
                <a:lnTo>
                  <a:pt x="6040494" y="5659283"/>
                </a:lnTo>
                <a:cubicBezTo>
                  <a:pt x="4860853" y="5683413"/>
                  <a:pt x="4386134" y="5397467"/>
                  <a:pt x="2971325" y="6020897"/>
                </a:cubicBezTo>
                <a:cubicBezTo>
                  <a:pt x="1243931" y="6782066"/>
                  <a:pt x="85941" y="4956210"/>
                  <a:pt x="8631" y="4106552"/>
                </a:cubicBezTo>
                <a:cubicBezTo>
                  <a:pt x="-68679" y="3262835"/>
                  <a:pt x="395181" y="2765874"/>
                  <a:pt x="531960" y="2706457"/>
                </a:cubicBezTo>
                <a:cubicBezTo>
                  <a:pt x="2060318" y="1987516"/>
                  <a:pt x="1822442" y="2217103"/>
                  <a:pt x="2476603" y="1587286"/>
                </a:cubicBezTo>
                <a:cubicBezTo>
                  <a:pt x="3130764" y="957470"/>
                  <a:pt x="3767084" y="1141661"/>
                  <a:pt x="4938628" y="1100070"/>
                </a:cubicBezTo>
                <a:cubicBezTo>
                  <a:pt x="5674559" y="1077788"/>
                  <a:pt x="5999316" y="496155"/>
                  <a:pt x="6139394" y="63063"/>
                </a:cubicBezTo>
                <a:lnTo>
                  <a:pt x="6157949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11113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quipExtended-Light"/>
              <a:ea typeface="+mn-ea"/>
              <a:cs typeface="+mn-cs"/>
            </a:endParaRPr>
          </a:p>
        </p:txBody>
      </p:sp>
      <p:grpSp>
        <p:nvGrpSpPr>
          <p:cNvPr id="598" name="Group 597">
            <a:extLst>
              <a:ext uri="{FF2B5EF4-FFF2-40B4-BE49-F238E27FC236}">
                <a16:creationId xmlns:a16="http://schemas.microsoft.com/office/drawing/2014/main" id="{FDD7439E-97F3-41F5-B371-AD2CAFF9FBBF}"/>
              </a:ext>
            </a:extLst>
          </p:cNvPr>
          <p:cNvGrpSpPr/>
          <p:nvPr/>
        </p:nvGrpSpPr>
        <p:grpSpPr>
          <a:xfrm>
            <a:off x="1949233" y="2808505"/>
            <a:ext cx="8949620" cy="3994396"/>
            <a:chOff x="-1727474" y="2268656"/>
            <a:chExt cx="10332196" cy="4611466"/>
          </a:xfrm>
        </p:grpSpPr>
        <p:sp>
          <p:nvSpPr>
            <p:cNvPr id="984" name="Freeform 21">
              <a:extLst>
                <a:ext uri="{FF2B5EF4-FFF2-40B4-BE49-F238E27FC236}">
                  <a16:creationId xmlns:a16="http://schemas.microsoft.com/office/drawing/2014/main" id="{5A5D30E8-618A-4915-9FE1-25D5B5EC3A10}"/>
                </a:ext>
              </a:extLst>
            </p:cNvPr>
            <p:cNvSpPr>
              <a:spLocks/>
            </p:cNvSpPr>
            <p:nvPr/>
          </p:nvSpPr>
          <p:spPr bwMode="auto">
            <a:xfrm>
              <a:off x="-637605" y="5297607"/>
              <a:ext cx="1479550" cy="1025525"/>
            </a:xfrm>
            <a:custGeom>
              <a:avLst/>
              <a:gdLst>
                <a:gd name="T0" fmla="*/ 437 w 591"/>
                <a:gd name="T1" fmla="*/ 0 h 409"/>
                <a:gd name="T2" fmla="*/ 431 w 591"/>
                <a:gd name="T3" fmla="*/ 292 h 409"/>
                <a:gd name="T4" fmla="*/ 343 w 591"/>
                <a:gd name="T5" fmla="*/ 130 h 409"/>
                <a:gd name="T6" fmla="*/ 380 w 591"/>
                <a:gd name="T7" fmla="*/ 341 h 409"/>
                <a:gd name="T8" fmla="*/ 261 w 591"/>
                <a:gd name="T9" fmla="*/ 119 h 409"/>
                <a:gd name="T10" fmla="*/ 266 w 591"/>
                <a:gd name="T11" fmla="*/ 327 h 409"/>
                <a:gd name="T12" fmla="*/ 250 w 591"/>
                <a:gd name="T13" fmla="*/ 16 h 409"/>
                <a:gd name="T14" fmla="*/ 174 w 591"/>
                <a:gd name="T15" fmla="*/ 203 h 409"/>
                <a:gd name="T16" fmla="*/ 96 w 591"/>
                <a:gd name="T17" fmla="*/ 92 h 409"/>
                <a:gd name="T18" fmla="*/ 136 w 591"/>
                <a:gd name="T19" fmla="*/ 261 h 409"/>
                <a:gd name="T20" fmla="*/ 76 w 591"/>
                <a:gd name="T21" fmla="*/ 153 h 409"/>
                <a:gd name="T22" fmla="*/ 93 w 591"/>
                <a:gd name="T23" fmla="*/ 273 h 409"/>
                <a:gd name="T24" fmla="*/ 3 w 591"/>
                <a:gd name="T25" fmla="*/ 125 h 409"/>
                <a:gd name="T26" fmla="*/ 3 w 591"/>
                <a:gd name="T27" fmla="*/ 125 h 409"/>
                <a:gd name="T28" fmla="*/ 51 w 591"/>
                <a:gd name="T29" fmla="*/ 340 h 409"/>
                <a:gd name="T30" fmla="*/ 2 w 591"/>
                <a:gd name="T31" fmla="*/ 248 h 409"/>
                <a:gd name="T32" fmla="*/ 0 w 591"/>
                <a:gd name="T33" fmla="*/ 400 h 409"/>
                <a:gd name="T34" fmla="*/ 1 w 591"/>
                <a:gd name="T35" fmla="*/ 403 h 409"/>
                <a:gd name="T36" fmla="*/ 3 w 591"/>
                <a:gd name="T37" fmla="*/ 403 h 409"/>
                <a:gd name="T38" fmla="*/ 591 w 591"/>
                <a:gd name="T39" fmla="*/ 409 h 409"/>
                <a:gd name="T40" fmla="*/ 437 w 591"/>
                <a:gd name="T41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91" h="409">
                  <a:moveTo>
                    <a:pt x="437" y="0"/>
                  </a:moveTo>
                  <a:cubicBezTo>
                    <a:pt x="437" y="0"/>
                    <a:pt x="356" y="165"/>
                    <a:pt x="431" y="292"/>
                  </a:cubicBezTo>
                  <a:cubicBezTo>
                    <a:pt x="431" y="292"/>
                    <a:pt x="324" y="231"/>
                    <a:pt x="343" y="130"/>
                  </a:cubicBezTo>
                  <a:cubicBezTo>
                    <a:pt x="343" y="130"/>
                    <a:pt x="291" y="270"/>
                    <a:pt x="380" y="341"/>
                  </a:cubicBezTo>
                  <a:cubicBezTo>
                    <a:pt x="380" y="341"/>
                    <a:pt x="213" y="238"/>
                    <a:pt x="261" y="119"/>
                  </a:cubicBezTo>
                  <a:cubicBezTo>
                    <a:pt x="261" y="119"/>
                    <a:pt x="197" y="232"/>
                    <a:pt x="266" y="327"/>
                  </a:cubicBezTo>
                  <a:cubicBezTo>
                    <a:pt x="266" y="327"/>
                    <a:pt x="132" y="189"/>
                    <a:pt x="250" y="16"/>
                  </a:cubicBezTo>
                  <a:cubicBezTo>
                    <a:pt x="250" y="16"/>
                    <a:pt x="165" y="102"/>
                    <a:pt x="174" y="203"/>
                  </a:cubicBezTo>
                  <a:cubicBezTo>
                    <a:pt x="169" y="179"/>
                    <a:pt x="152" y="132"/>
                    <a:pt x="96" y="92"/>
                  </a:cubicBezTo>
                  <a:cubicBezTo>
                    <a:pt x="96" y="92"/>
                    <a:pt x="139" y="184"/>
                    <a:pt x="136" y="261"/>
                  </a:cubicBezTo>
                  <a:cubicBezTo>
                    <a:pt x="136" y="261"/>
                    <a:pt x="88" y="211"/>
                    <a:pt x="76" y="153"/>
                  </a:cubicBezTo>
                  <a:cubicBezTo>
                    <a:pt x="76" y="153"/>
                    <a:pt x="76" y="217"/>
                    <a:pt x="93" y="273"/>
                  </a:cubicBezTo>
                  <a:cubicBezTo>
                    <a:pt x="70" y="223"/>
                    <a:pt x="32" y="147"/>
                    <a:pt x="3" y="125"/>
                  </a:cubicBezTo>
                  <a:cubicBezTo>
                    <a:pt x="3" y="125"/>
                    <a:pt x="3" y="125"/>
                    <a:pt x="3" y="125"/>
                  </a:cubicBezTo>
                  <a:cubicBezTo>
                    <a:pt x="7" y="133"/>
                    <a:pt x="72" y="276"/>
                    <a:pt x="51" y="340"/>
                  </a:cubicBezTo>
                  <a:cubicBezTo>
                    <a:pt x="51" y="340"/>
                    <a:pt x="17" y="292"/>
                    <a:pt x="2" y="248"/>
                  </a:cubicBezTo>
                  <a:cubicBezTo>
                    <a:pt x="0" y="400"/>
                    <a:pt x="0" y="400"/>
                    <a:pt x="0" y="400"/>
                  </a:cubicBezTo>
                  <a:cubicBezTo>
                    <a:pt x="1" y="403"/>
                    <a:pt x="1" y="403"/>
                    <a:pt x="1" y="403"/>
                  </a:cubicBezTo>
                  <a:cubicBezTo>
                    <a:pt x="3" y="403"/>
                    <a:pt x="3" y="403"/>
                    <a:pt x="3" y="403"/>
                  </a:cubicBezTo>
                  <a:cubicBezTo>
                    <a:pt x="591" y="409"/>
                    <a:pt x="591" y="409"/>
                    <a:pt x="591" y="409"/>
                  </a:cubicBezTo>
                  <a:cubicBezTo>
                    <a:pt x="554" y="368"/>
                    <a:pt x="397" y="181"/>
                    <a:pt x="437" y="0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986" name="Freeform: Shape 985">
              <a:extLst>
                <a:ext uri="{FF2B5EF4-FFF2-40B4-BE49-F238E27FC236}">
                  <a16:creationId xmlns:a16="http://schemas.microsoft.com/office/drawing/2014/main" id="{DE749CA7-3319-4430-9E13-4E88ED0DB3B1}"/>
                </a:ext>
              </a:extLst>
            </p:cNvPr>
            <p:cNvSpPr>
              <a:spLocks/>
            </p:cNvSpPr>
            <p:nvPr/>
          </p:nvSpPr>
          <p:spPr bwMode="auto">
            <a:xfrm>
              <a:off x="-1727474" y="5976978"/>
              <a:ext cx="6959008" cy="462519"/>
            </a:xfrm>
            <a:custGeom>
              <a:avLst/>
              <a:gdLst>
                <a:gd name="connsiteX0" fmla="*/ 6300300 w 6824319"/>
                <a:gd name="connsiteY0" fmla="*/ 260 h 223442"/>
                <a:gd name="connsiteX1" fmla="*/ 6824319 w 6824319"/>
                <a:gd name="connsiteY1" fmla="*/ 23082 h 223442"/>
                <a:gd name="connsiteX2" fmla="*/ 5828870 w 6824319"/>
                <a:gd name="connsiteY2" fmla="*/ 198360 h 223442"/>
                <a:gd name="connsiteX3" fmla="*/ 5587615 w 6824319"/>
                <a:gd name="connsiteY3" fmla="*/ 223442 h 223442"/>
                <a:gd name="connsiteX4" fmla="*/ 0 w 6824319"/>
                <a:gd name="connsiteY4" fmla="*/ 223442 h 223442"/>
                <a:gd name="connsiteX5" fmla="*/ 14895 w 6824319"/>
                <a:gd name="connsiteY5" fmla="*/ 219683 h 223442"/>
                <a:gd name="connsiteX6" fmla="*/ 3698985 w 6824319"/>
                <a:gd name="connsiteY6" fmla="*/ 23082 h 223442"/>
                <a:gd name="connsiteX7" fmla="*/ 6300300 w 6824319"/>
                <a:gd name="connsiteY7" fmla="*/ 260 h 223442"/>
                <a:gd name="connsiteX0" fmla="*/ 6300300 w 6957669"/>
                <a:gd name="connsiteY0" fmla="*/ 9 h 235826"/>
                <a:gd name="connsiteX1" fmla="*/ 6957669 w 6957669"/>
                <a:gd name="connsiteY1" fmla="*/ 232381 h 235826"/>
                <a:gd name="connsiteX2" fmla="*/ 5828870 w 6957669"/>
                <a:gd name="connsiteY2" fmla="*/ 198109 h 235826"/>
                <a:gd name="connsiteX3" fmla="*/ 5587615 w 6957669"/>
                <a:gd name="connsiteY3" fmla="*/ 223191 h 235826"/>
                <a:gd name="connsiteX4" fmla="*/ 0 w 6957669"/>
                <a:gd name="connsiteY4" fmla="*/ 223191 h 235826"/>
                <a:gd name="connsiteX5" fmla="*/ 14895 w 6957669"/>
                <a:gd name="connsiteY5" fmla="*/ 219432 h 235826"/>
                <a:gd name="connsiteX6" fmla="*/ 3698985 w 6957669"/>
                <a:gd name="connsiteY6" fmla="*/ 22831 h 235826"/>
                <a:gd name="connsiteX7" fmla="*/ 6300300 w 6957669"/>
                <a:gd name="connsiteY7" fmla="*/ 9 h 235826"/>
                <a:gd name="connsiteX0" fmla="*/ 6300300 w 6959007"/>
                <a:gd name="connsiteY0" fmla="*/ 9 h 245312"/>
                <a:gd name="connsiteX1" fmla="*/ 6957669 w 6959007"/>
                <a:gd name="connsiteY1" fmla="*/ 232381 h 245312"/>
                <a:gd name="connsiteX2" fmla="*/ 6145735 w 6959007"/>
                <a:gd name="connsiteY2" fmla="*/ 213665 h 245312"/>
                <a:gd name="connsiteX3" fmla="*/ 5828870 w 6959007"/>
                <a:gd name="connsiteY3" fmla="*/ 198109 h 245312"/>
                <a:gd name="connsiteX4" fmla="*/ 5587615 w 6959007"/>
                <a:gd name="connsiteY4" fmla="*/ 223191 h 245312"/>
                <a:gd name="connsiteX5" fmla="*/ 0 w 6959007"/>
                <a:gd name="connsiteY5" fmla="*/ 223191 h 245312"/>
                <a:gd name="connsiteX6" fmla="*/ 14895 w 6959007"/>
                <a:gd name="connsiteY6" fmla="*/ 219432 h 245312"/>
                <a:gd name="connsiteX7" fmla="*/ 3698985 w 6959007"/>
                <a:gd name="connsiteY7" fmla="*/ 22831 h 245312"/>
                <a:gd name="connsiteX8" fmla="*/ 6300300 w 6959007"/>
                <a:gd name="connsiteY8" fmla="*/ 9 h 245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59007" h="245312">
                  <a:moveTo>
                    <a:pt x="6300300" y="9"/>
                  </a:moveTo>
                  <a:cubicBezTo>
                    <a:pt x="6632742" y="-1513"/>
                    <a:pt x="6983430" y="196772"/>
                    <a:pt x="6957669" y="232381"/>
                  </a:cubicBezTo>
                  <a:cubicBezTo>
                    <a:pt x="6931908" y="267990"/>
                    <a:pt x="6333868" y="219377"/>
                    <a:pt x="6145735" y="213665"/>
                  </a:cubicBezTo>
                  <a:cubicBezTo>
                    <a:pt x="5957602" y="207953"/>
                    <a:pt x="5879027" y="191759"/>
                    <a:pt x="5828870" y="198109"/>
                  </a:cubicBezTo>
                  <a:lnTo>
                    <a:pt x="5587615" y="223191"/>
                  </a:lnTo>
                  <a:lnTo>
                    <a:pt x="0" y="223191"/>
                  </a:lnTo>
                  <a:lnTo>
                    <a:pt x="14895" y="219432"/>
                  </a:lnTo>
                  <a:cubicBezTo>
                    <a:pt x="423903" y="155371"/>
                    <a:pt x="2156352" y="22831"/>
                    <a:pt x="3698985" y="22831"/>
                  </a:cubicBezTo>
                  <a:lnTo>
                    <a:pt x="6300300" y="9"/>
                  </a:lnTo>
                  <a:close/>
                </a:path>
              </a:pathLst>
            </a:custGeom>
            <a:solidFill>
              <a:srgbClr val="927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/>
            </a:p>
          </p:txBody>
        </p:sp>
        <p:sp>
          <p:nvSpPr>
            <p:cNvPr id="983" name="Freeform 19">
              <a:extLst>
                <a:ext uri="{FF2B5EF4-FFF2-40B4-BE49-F238E27FC236}">
                  <a16:creationId xmlns:a16="http://schemas.microsoft.com/office/drawing/2014/main" id="{98483B91-523C-4416-8963-5AA9BEB11F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869" y="5492871"/>
              <a:ext cx="1251359" cy="848154"/>
            </a:xfrm>
            <a:custGeom>
              <a:avLst/>
              <a:gdLst>
                <a:gd name="T0" fmla="*/ 133 w 468"/>
                <a:gd name="T1" fmla="*/ 17 h 332"/>
                <a:gd name="T2" fmla="*/ 108 w 468"/>
                <a:gd name="T3" fmla="*/ 234 h 332"/>
                <a:gd name="T4" fmla="*/ 182 w 468"/>
                <a:gd name="T5" fmla="*/ 101 h 332"/>
                <a:gd name="T6" fmla="*/ 136 w 468"/>
                <a:gd name="T7" fmla="*/ 272 h 332"/>
                <a:gd name="T8" fmla="*/ 241 w 468"/>
                <a:gd name="T9" fmla="*/ 82 h 332"/>
                <a:gd name="T10" fmla="*/ 221 w 468"/>
                <a:gd name="T11" fmla="*/ 258 h 332"/>
                <a:gd name="T12" fmla="*/ 257 w 468"/>
                <a:gd name="T13" fmla="*/ 0 h 332"/>
                <a:gd name="T14" fmla="*/ 305 w 468"/>
                <a:gd name="T15" fmla="*/ 143 h 332"/>
                <a:gd name="T16" fmla="*/ 379 w 468"/>
                <a:gd name="T17" fmla="*/ 36 h 332"/>
                <a:gd name="T18" fmla="*/ 334 w 468"/>
                <a:gd name="T19" fmla="*/ 192 h 332"/>
                <a:gd name="T20" fmla="*/ 395 w 468"/>
                <a:gd name="T21" fmla="*/ 87 h 332"/>
                <a:gd name="T22" fmla="*/ 373 w 468"/>
                <a:gd name="T23" fmla="*/ 201 h 332"/>
                <a:gd name="T24" fmla="*/ 468 w 468"/>
                <a:gd name="T25" fmla="*/ 50 h 332"/>
                <a:gd name="T26" fmla="*/ 468 w 468"/>
                <a:gd name="T27" fmla="*/ 51 h 332"/>
                <a:gd name="T28" fmla="*/ 412 w 468"/>
                <a:gd name="T29" fmla="*/ 266 h 332"/>
                <a:gd name="T30" fmla="*/ 467 w 468"/>
                <a:gd name="T31" fmla="*/ 168 h 332"/>
                <a:gd name="T32" fmla="*/ 465 w 468"/>
                <a:gd name="T33" fmla="*/ 329 h 332"/>
                <a:gd name="T34" fmla="*/ 464 w 468"/>
                <a:gd name="T35" fmla="*/ 332 h 332"/>
                <a:gd name="T36" fmla="*/ 462 w 468"/>
                <a:gd name="T37" fmla="*/ 332 h 332"/>
                <a:gd name="T38" fmla="*/ 0 w 468"/>
                <a:gd name="T39" fmla="*/ 327 h 332"/>
                <a:gd name="T40" fmla="*/ 133 w 468"/>
                <a:gd name="T41" fmla="*/ 17 h 332"/>
                <a:gd name="connsiteX0" fmla="*/ 2842 w 10681"/>
                <a:gd name="connsiteY0" fmla="*/ 512 h 10196"/>
                <a:gd name="connsiteX1" fmla="*/ 2308 w 10681"/>
                <a:gd name="connsiteY1" fmla="*/ 7048 h 10196"/>
                <a:gd name="connsiteX2" fmla="*/ 3889 w 10681"/>
                <a:gd name="connsiteY2" fmla="*/ 3042 h 10196"/>
                <a:gd name="connsiteX3" fmla="*/ 2906 w 10681"/>
                <a:gd name="connsiteY3" fmla="*/ 8193 h 10196"/>
                <a:gd name="connsiteX4" fmla="*/ 5150 w 10681"/>
                <a:gd name="connsiteY4" fmla="*/ 2470 h 10196"/>
                <a:gd name="connsiteX5" fmla="*/ 4722 w 10681"/>
                <a:gd name="connsiteY5" fmla="*/ 7771 h 10196"/>
                <a:gd name="connsiteX6" fmla="*/ 5491 w 10681"/>
                <a:gd name="connsiteY6" fmla="*/ 0 h 10196"/>
                <a:gd name="connsiteX7" fmla="*/ 6517 w 10681"/>
                <a:gd name="connsiteY7" fmla="*/ 4307 h 10196"/>
                <a:gd name="connsiteX8" fmla="*/ 8098 w 10681"/>
                <a:gd name="connsiteY8" fmla="*/ 1084 h 10196"/>
                <a:gd name="connsiteX9" fmla="*/ 7137 w 10681"/>
                <a:gd name="connsiteY9" fmla="*/ 5783 h 10196"/>
                <a:gd name="connsiteX10" fmla="*/ 8440 w 10681"/>
                <a:gd name="connsiteY10" fmla="*/ 2620 h 10196"/>
                <a:gd name="connsiteX11" fmla="*/ 7970 w 10681"/>
                <a:gd name="connsiteY11" fmla="*/ 6054 h 10196"/>
                <a:gd name="connsiteX12" fmla="*/ 10000 w 10681"/>
                <a:gd name="connsiteY12" fmla="*/ 1506 h 10196"/>
                <a:gd name="connsiteX13" fmla="*/ 10000 w 10681"/>
                <a:gd name="connsiteY13" fmla="*/ 1536 h 10196"/>
                <a:gd name="connsiteX14" fmla="*/ 8803 w 10681"/>
                <a:gd name="connsiteY14" fmla="*/ 8012 h 10196"/>
                <a:gd name="connsiteX15" fmla="*/ 10681 w 10681"/>
                <a:gd name="connsiteY15" fmla="*/ 6477 h 10196"/>
                <a:gd name="connsiteX16" fmla="*/ 9936 w 10681"/>
                <a:gd name="connsiteY16" fmla="*/ 9910 h 10196"/>
                <a:gd name="connsiteX17" fmla="*/ 9915 w 10681"/>
                <a:gd name="connsiteY17" fmla="*/ 10000 h 10196"/>
                <a:gd name="connsiteX18" fmla="*/ 9872 w 10681"/>
                <a:gd name="connsiteY18" fmla="*/ 10000 h 10196"/>
                <a:gd name="connsiteX19" fmla="*/ 0 w 10681"/>
                <a:gd name="connsiteY19" fmla="*/ 9849 h 10196"/>
                <a:gd name="connsiteX20" fmla="*/ 2842 w 10681"/>
                <a:gd name="connsiteY20" fmla="*/ 512 h 1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681" h="10196">
                  <a:moveTo>
                    <a:pt x="2842" y="512"/>
                  </a:moveTo>
                  <a:cubicBezTo>
                    <a:pt x="2842" y="512"/>
                    <a:pt x="3632" y="3886"/>
                    <a:pt x="2308" y="7048"/>
                  </a:cubicBezTo>
                  <a:cubicBezTo>
                    <a:pt x="2308" y="7048"/>
                    <a:pt x="3974" y="5392"/>
                    <a:pt x="3889" y="3042"/>
                  </a:cubicBezTo>
                  <a:cubicBezTo>
                    <a:pt x="3889" y="3042"/>
                    <a:pt x="4402" y="6325"/>
                    <a:pt x="2906" y="8193"/>
                  </a:cubicBezTo>
                  <a:cubicBezTo>
                    <a:pt x="2906" y="8193"/>
                    <a:pt x="5769" y="5331"/>
                    <a:pt x="5150" y="2470"/>
                  </a:cubicBezTo>
                  <a:cubicBezTo>
                    <a:pt x="5150" y="2470"/>
                    <a:pt x="6068" y="5151"/>
                    <a:pt x="4722" y="7771"/>
                  </a:cubicBezTo>
                  <a:cubicBezTo>
                    <a:pt x="4722" y="7771"/>
                    <a:pt x="7308" y="3795"/>
                    <a:pt x="5491" y="0"/>
                  </a:cubicBezTo>
                  <a:cubicBezTo>
                    <a:pt x="5491" y="0"/>
                    <a:pt x="6816" y="1657"/>
                    <a:pt x="6517" y="4307"/>
                  </a:cubicBezTo>
                  <a:cubicBezTo>
                    <a:pt x="6624" y="3675"/>
                    <a:pt x="7009" y="2380"/>
                    <a:pt x="8098" y="1084"/>
                  </a:cubicBezTo>
                  <a:cubicBezTo>
                    <a:pt x="8098" y="1084"/>
                    <a:pt x="7179" y="3705"/>
                    <a:pt x="7137" y="5783"/>
                  </a:cubicBezTo>
                  <a:cubicBezTo>
                    <a:pt x="7137" y="5783"/>
                    <a:pt x="8162" y="4277"/>
                    <a:pt x="8440" y="2620"/>
                  </a:cubicBezTo>
                  <a:cubicBezTo>
                    <a:pt x="8440" y="2620"/>
                    <a:pt x="8397" y="4398"/>
                    <a:pt x="7970" y="6054"/>
                  </a:cubicBezTo>
                  <a:cubicBezTo>
                    <a:pt x="8504" y="4548"/>
                    <a:pt x="9359" y="2259"/>
                    <a:pt x="10000" y="1506"/>
                  </a:cubicBezTo>
                  <a:lnTo>
                    <a:pt x="10000" y="1536"/>
                  </a:lnTo>
                  <a:cubicBezTo>
                    <a:pt x="9915" y="1747"/>
                    <a:pt x="8690" y="7189"/>
                    <a:pt x="8803" y="8012"/>
                  </a:cubicBezTo>
                  <a:cubicBezTo>
                    <a:pt x="8916" y="8835"/>
                    <a:pt x="10296" y="7893"/>
                    <a:pt x="10681" y="6477"/>
                  </a:cubicBezTo>
                  <a:cubicBezTo>
                    <a:pt x="10638" y="11327"/>
                    <a:pt x="10064" y="9323"/>
                    <a:pt x="9936" y="9910"/>
                  </a:cubicBezTo>
                  <a:cubicBezTo>
                    <a:pt x="9808" y="10497"/>
                    <a:pt x="9915" y="10000"/>
                    <a:pt x="9915" y="10000"/>
                  </a:cubicBezTo>
                  <a:lnTo>
                    <a:pt x="9872" y="10000"/>
                  </a:lnTo>
                  <a:lnTo>
                    <a:pt x="0" y="9849"/>
                  </a:lnTo>
                  <a:cubicBezTo>
                    <a:pt x="556" y="8916"/>
                    <a:pt x="3013" y="4367"/>
                    <a:pt x="2842" y="512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79" name="Freeform 9">
              <a:extLst>
                <a:ext uri="{FF2B5EF4-FFF2-40B4-BE49-F238E27FC236}">
                  <a16:creationId xmlns:a16="http://schemas.microsoft.com/office/drawing/2014/main" id="{F65BAC81-01F9-4B97-A133-4E616E134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21" y="5375394"/>
              <a:ext cx="2117725" cy="882650"/>
            </a:xfrm>
            <a:custGeom>
              <a:avLst/>
              <a:gdLst>
                <a:gd name="T0" fmla="*/ 782 w 846"/>
                <a:gd name="T1" fmla="*/ 123 h 352"/>
                <a:gd name="T2" fmla="*/ 725 w 846"/>
                <a:gd name="T3" fmla="*/ 155 h 352"/>
                <a:gd name="T4" fmla="*/ 729 w 846"/>
                <a:gd name="T5" fmla="*/ 78 h 352"/>
                <a:gd name="T6" fmla="*/ 643 w 846"/>
                <a:gd name="T7" fmla="*/ 102 h 352"/>
                <a:gd name="T8" fmla="*/ 633 w 846"/>
                <a:gd name="T9" fmla="*/ 134 h 352"/>
                <a:gd name="T10" fmla="*/ 623 w 846"/>
                <a:gd name="T11" fmla="*/ 108 h 352"/>
                <a:gd name="T12" fmla="*/ 599 w 846"/>
                <a:gd name="T13" fmla="*/ 138 h 352"/>
                <a:gd name="T14" fmla="*/ 578 w 846"/>
                <a:gd name="T15" fmla="*/ 109 h 352"/>
                <a:gd name="T16" fmla="*/ 562 w 846"/>
                <a:gd name="T17" fmla="*/ 118 h 352"/>
                <a:gd name="T18" fmla="*/ 562 w 846"/>
                <a:gd name="T19" fmla="*/ 7 h 352"/>
                <a:gd name="T20" fmla="*/ 491 w 846"/>
                <a:gd name="T21" fmla="*/ 116 h 352"/>
                <a:gd name="T22" fmla="*/ 485 w 846"/>
                <a:gd name="T23" fmla="*/ 77 h 352"/>
                <a:gd name="T24" fmla="*/ 401 w 846"/>
                <a:gd name="T25" fmla="*/ 162 h 352"/>
                <a:gd name="T26" fmla="*/ 383 w 846"/>
                <a:gd name="T27" fmla="*/ 129 h 352"/>
                <a:gd name="T28" fmla="*/ 364 w 846"/>
                <a:gd name="T29" fmla="*/ 155 h 352"/>
                <a:gd name="T30" fmla="*/ 368 w 846"/>
                <a:gd name="T31" fmla="*/ 108 h 352"/>
                <a:gd name="T32" fmla="*/ 354 w 846"/>
                <a:gd name="T33" fmla="*/ 89 h 352"/>
                <a:gd name="T34" fmla="*/ 328 w 846"/>
                <a:gd name="T35" fmla="*/ 136 h 352"/>
                <a:gd name="T36" fmla="*/ 314 w 846"/>
                <a:gd name="T37" fmla="*/ 137 h 352"/>
                <a:gd name="T38" fmla="*/ 299 w 846"/>
                <a:gd name="T39" fmla="*/ 160 h 352"/>
                <a:gd name="T40" fmla="*/ 303 w 846"/>
                <a:gd name="T41" fmla="*/ 114 h 352"/>
                <a:gd name="T42" fmla="*/ 291 w 846"/>
                <a:gd name="T43" fmla="*/ 95 h 352"/>
                <a:gd name="T44" fmla="*/ 259 w 846"/>
                <a:gd name="T45" fmla="*/ 158 h 352"/>
                <a:gd name="T46" fmla="*/ 245 w 846"/>
                <a:gd name="T47" fmla="*/ 107 h 352"/>
                <a:gd name="T48" fmla="*/ 234 w 846"/>
                <a:gd name="T49" fmla="*/ 110 h 352"/>
                <a:gd name="T50" fmla="*/ 212 w 846"/>
                <a:gd name="T51" fmla="*/ 37 h 352"/>
                <a:gd name="T52" fmla="*/ 187 w 846"/>
                <a:gd name="T53" fmla="*/ 102 h 352"/>
                <a:gd name="T54" fmla="*/ 156 w 846"/>
                <a:gd name="T55" fmla="*/ 61 h 352"/>
                <a:gd name="T56" fmla="*/ 146 w 846"/>
                <a:gd name="T57" fmla="*/ 50 h 352"/>
                <a:gd name="T58" fmla="*/ 113 w 846"/>
                <a:gd name="T59" fmla="*/ 141 h 352"/>
                <a:gd name="T60" fmla="*/ 98 w 846"/>
                <a:gd name="T61" fmla="*/ 141 h 352"/>
                <a:gd name="T62" fmla="*/ 32 w 846"/>
                <a:gd name="T63" fmla="*/ 345 h 352"/>
                <a:gd name="T64" fmla="*/ 93 w 846"/>
                <a:gd name="T65" fmla="*/ 301 h 352"/>
                <a:gd name="T66" fmla="*/ 118 w 846"/>
                <a:gd name="T67" fmla="*/ 334 h 352"/>
                <a:gd name="T68" fmla="*/ 140 w 846"/>
                <a:gd name="T69" fmla="*/ 319 h 352"/>
                <a:gd name="T70" fmla="*/ 157 w 846"/>
                <a:gd name="T71" fmla="*/ 330 h 352"/>
                <a:gd name="T72" fmla="*/ 181 w 846"/>
                <a:gd name="T73" fmla="*/ 321 h 352"/>
                <a:gd name="T74" fmla="*/ 190 w 846"/>
                <a:gd name="T75" fmla="*/ 323 h 352"/>
                <a:gd name="T76" fmla="*/ 202 w 846"/>
                <a:gd name="T77" fmla="*/ 318 h 352"/>
                <a:gd name="T78" fmla="*/ 212 w 846"/>
                <a:gd name="T79" fmla="*/ 327 h 352"/>
                <a:gd name="T80" fmla="*/ 234 w 846"/>
                <a:gd name="T81" fmla="*/ 319 h 352"/>
                <a:gd name="T82" fmla="*/ 243 w 846"/>
                <a:gd name="T83" fmla="*/ 327 h 352"/>
                <a:gd name="T84" fmla="*/ 266 w 846"/>
                <a:gd name="T85" fmla="*/ 314 h 352"/>
                <a:gd name="T86" fmla="*/ 276 w 846"/>
                <a:gd name="T87" fmla="*/ 322 h 352"/>
                <a:gd name="T88" fmla="*/ 297 w 846"/>
                <a:gd name="T89" fmla="*/ 313 h 352"/>
                <a:gd name="T90" fmla="*/ 306 w 846"/>
                <a:gd name="T91" fmla="*/ 321 h 352"/>
                <a:gd name="T92" fmla="*/ 334 w 846"/>
                <a:gd name="T93" fmla="*/ 303 h 352"/>
                <a:gd name="T94" fmla="*/ 357 w 846"/>
                <a:gd name="T95" fmla="*/ 314 h 352"/>
                <a:gd name="T96" fmla="*/ 380 w 846"/>
                <a:gd name="T97" fmla="*/ 303 h 352"/>
                <a:gd name="T98" fmla="*/ 396 w 846"/>
                <a:gd name="T99" fmla="*/ 350 h 352"/>
                <a:gd name="T100" fmla="*/ 434 w 846"/>
                <a:gd name="T101" fmla="*/ 314 h 352"/>
                <a:gd name="T102" fmla="*/ 458 w 846"/>
                <a:gd name="T103" fmla="*/ 343 h 352"/>
                <a:gd name="T104" fmla="*/ 504 w 846"/>
                <a:gd name="T105" fmla="*/ 316 h 352"/>
                <a:gd name="T106" fmla="*/ 511 w 846"/>
                <a:gd name="T107" fmla="*/ 323 h 352"/>
                <a:gd name="T108" fmla="*/ 541 w 846"/>
                <a:gd name="T109" fmla="*/ 314 h 352"/>
                <a:gd name="T110" fmla="*/ 569 w 846"/>
                <a:gd name="T111" fmla="*/ 320 h 352"/>
                <a:gd name="T112" fmla="*/ 608 w 846"/>
                <a:gd name="T113" fmla="*/ 309 h 352"/>
                <a:gd name="T114" fmla="*/ 626 w 846"/>
                <a:gd name="T115" fmla="*/ 321 h 352"/>
                <a:gd name="T116" fmla="*/ 674 w 846"/>
                <a:gd name="T117" fmla="*/ 303 h 352"/>
                <a:gd name="T118" fmla="*/ 683 w 846"/>
                <a:gd name="T119" fmla="*/ 332 h 352"/>
                <a:gd name="T120" fmla="*/ 782 w 846"/>
                <a:gd name="T121" fmla="*/ 123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46" h="352">
                  <a:moveTo>
                    <a:pt x="782" y="123"/>
                  </a:moveTo>
                  <a:cubicBezTo>
                    <a:pt x="760" y="121"/>
                    <a:pt x="741" y="134"/>
                    <a:pt x="725" y="155"/>
                  </a:cubicBezTo>
                  <a:cubicBezTo>
                    <a:pt x="728" y="126"/>
                    <a:pt x="729" y="99"/>
                    <a:pt x="729" y="78"/>
                  </a:cubicBezTo>
                  <a:cubicBezTo>
                    <a:pt x="729" y="0"/>
                    <a:pt x="668" y="21"/>
                    <a:pt x="643" y="102"/>
                  </a:cubicBezTo>
                  <a:cubicBezTo>
                    <a:pt x="640" y="112"/>
                    <a:pt x="636" y="123"/>
                    <a:pt x="633" y="134"/>
                  </a:cubicBezTo>
                  <a:cubicBezTo>
                    <a:pt x="629" y="121"/>
                    <a:pt x="625" y="111"/>
                    <a:pt x="623" y="108"/>
                  </a:cubicBezTo>
                  <a:cubicBezTo>
                    <a:pt x="617" y="113"/>
                    <a:pt x="609" y="124"/>
                    <a:pt x="599" y="138"/>
                  </a:cubicBezTo>
                  <a:cubicBezTo>
                    <a:pt x="596" y="119"/>
                    <a:pt x="589" y="108"/>
                    <a:pt x="578" y="109"/>
                  </a:cubicBezTo>
                  <a:cubicBezTo>
                    <a:pt x="573" y="110"/>
                    <a:pt x="567" y="113"/>
                    <a:pt x="562" y="118"/>
                  </a:cubicBezTo>
                  <a:cubicBezTo>
                    <a:pt x="569" y="57"/>
                    <a:pt x="569" y="7"/>
                    <a:pt x="562" y="7"/>
                  </a:cubicBezTo>
                  <a:cubicBezTo>
                    <a:pt x="550" y="8"/>
                    <a:pt x="519" y="56"/>
                    <a:pt x="491" y="116"/>
                  </a:cubicBezTo>
                  <a:cubicBezTo>
                    <a:pt x="494" y="91"/>
                    <a:pt x="492" y="75"/>
                    <a:pt x="485" y="77"/>
                  </a:cubicBezTo>
                  <a:cubicBezTo>
                    <a:pt x="444" y="90"/>
                    <a:pt x="417" y="123"/>
                    <a:pt x="401" y="162"/>
                  </a:cubicBezTo>
                  <a:cubicBezTo>
                    <a:pt x="397" y="142"/>
                    <a:pt x="391" y="128"/>
                    <a:pt x="383" y="129"/>
                  </a:cubicBezTo>
                  <a:cubicBezTo>
                    <a:pt x="379" y="129"/>
                    <a:pt x="372" y="139"/>
                    <a:pt x="364" y="155"/>
                  </a:cubicBezTo>
                  <a:cubicBezTo>
                    <a:pt x="366" y="137"/>
                    <a:pt x="367" y="121"/>
                    <a:pt x="368" y="108"/>
                  </a:cubicBezTo>
                  <a:cubicBezTo>
                    <a:pt x="372" y="46"/>
                    <a:pt x="366" y="69"/>
                    <a:pt x="354" y="89"/>
                  </a:cubicBezTo>
                  <a:cubicBezTo>
                    <a:pt x="344" y="106"/>
                    <a:pt x="335" y="122"/>
                    <a:pt x="328" y="136"/>
                  </a:cubicBezTo>
                  <a:cubicBezTo>
                    <a:pt x="328" y="107"/>
                    <a:pt x="323" y="123"/>
                    <a:pt x="314" y="137"/>
                  </a:cubicBezTo>
                  <a:cubicBezTo>
                    <a:pt x="309" y="145"/>
                    <a:pt x="304" y="153"/>
                    <a:pt x="299" y="160"/>
                  </a:cubicBezTo>
                  <a:cubicBezTo>
                    <a:pt x="301" y="143"/>
                    <a:pt x="302" y="127"/>
                    <a:pt x="303" y="114"/>
                  </a:cubicBezTo>
                  <a:cubicBezTo>
                    <a:pt x="309" y="52"/>
                    <a:pt x="302" y="75"/>
                    <a:pt x="291" y="95"/>
                  </a:cubicBezTo>
                  <a:cubicBezTo>
                    <a:pt x="278" y="118"/>
                    <a:pt x="267" y="139"/>
                    <a:pt x="259" y="158"/>
                  </a:cubicBezTo>
                  <a:cubicBezTo>
                    <a:pt x="262" y="143"/>
                    <a:pt x="271" y="109"/>
                    <a:pt x="245" y="107"/>
                  </a:cubicBezTo>
                  <a:cubicBezTo>
                    <a:pt x="241" y="106"/>
                    <a:pt x="237" y="108"/>
                    <a:pt x="234" y="110"/>
                  </a:cubicBezTo>
                  <a:cubicBezTo>
                    <a:pt x="230" y="68"/>
                    <a:pt x="222" y="36"/>
                    <a:pt x="212" y="37"/>
                  </a:cubicBezTo>
                  <a:cubicBezTo>
                    <a:pt x="207" y="37"/>
                    <a:pt x="197" y="64"/>
                    <a:pt x="187" y="102"/>
                  </a:cubicBezTo>
                  <a:cubicBezTo>
                    <a:pt x="180" y="52"/>
                    <a:pt x="166" y="49"/>
                    <a:pt x="156" y="61"/>
                  </a:cubicBezTo>
                  <a:cubicBezTo>
                    <a:pt x="153" y="54"/>
                    <a:pt x="150" y="50"/>
                    <a:pt x="146" y="50"/>
                  </a:cubicBezTo>
                  <a:cubicBezTo>
                    <a:pt x="140" y="50"/>
                    <a:pt x="125" y="91"/>
                    <a:pt x="113" y="141"/>
                  </a:cubicBezTo>
                  <a:cubicBezTo>
                    <a:pt x="108" y="140"/>
                    <a:pt x="103" y="140"/>
                    <a:pt x="98" y="141"/>
                  </a:cubicBezTo>
                  <a:cubicBezTo>
                    <a:pt x="0" y="154"/>
                    <a:pt x="3" y="340"/>
                    <a:pt x="32" y="345"/>
                  </a:cubicBezTo>
                  <a:cubicBezTo>
                    <a:pt x="51" y="348"/>
                    <a:pt x="74" y="329"/>
                    <a:pt x="93" y="301"/>
                  </a:cubicBezTo>
                  <a:cubicBezTo>
                    <a:pt x="96" y="322"/>
                    <a:pt x="103" y="335"/>
                    <a:pt x="118" y="334"/>
                  </a:cubicBezTo>
                  <a:cubicBezTo>
                    <a:pt x="127" y="333"/>
                    <a:pt x="134" y="328"/>
                    <a:pt x="140" y="319"/>
                  </a:cubicBezTo>
                  <a:cubicBezTo>
                    <a:pt x="147" y="326"/>
                    <a:pt x="154" y="330"/>
                    <a:pt x="157" y="330"/>
                  </a:cubicBezTo>
                  <a:cubicBezTo>
                    <a:pt x="167" y="331"/>
                    <a:pt x="175" y="327"/>
                    <a:pt x="181" y="321"/>
                  </a:cubicBezTo>
                  <a:cubicBezTo>
                    <a:pt x="184" y="322"/>
                    <a:pt x="187" y="323"/>
                    <a:pt x="190" y="323"/>
                  </a:cubicBezTo>
                  <a:cubicBezTo>
                    <a:pt x="195" y="322"/>
                    <a:pt x="199" y="321"/>
                    <a:pt x="202" y="318"/>
                  </a:cubicBezTo>
                  <a:cubicBezTo>
                    <a:pt x="205" y="324"/>
                    <a:pt x="208" y="327"/>
                    <a:pt x="212" y="327"/>
                  </a:cubicBezTo>
                  <a:cubicBezTo>
                    <a:pt x="221" y="328"/>
                    <a:pt x="228" y="325"/>
                    <a:pt x="234" y="319"/>
                  </a:cubicBezTo>
                  <a:cubicBezTo>
                    <a:pt x="237" y="324"/>
                    <a:pt x="241" y="327"/>
                    <a:pt x="243" y="327"/>
                  </a:cubicBezTo>
                  <a:cubicBezTo>
                    <a:pt x="252" y="328"/>
                    <a:pt x="260" y="323"/>
                    <a:pt x="266" y="314"/>
                  </a:cubicBezTo>
                  <a:cubicBezTo>
                    <a:pt x="270" y="319"/>
                    <a:pt x="274" y="321"/>
                    <a:pt x="276" y="322"/>
                  </a:cubicBezTo>
                  <a:cubicBezTo>
                    <a:pt x="285" y="322"/>
                    <a:pt x="291" y="319"/>
                    <a:pt x="297" y="313"/>
                  </a:cubicBezTo>
                  <a:cubicBezTo>
                    <a:pt x="300" y="318"/>
                    <a:pt x="304" y="321"/>
                    <a:pt x="306" y="321"/>
                  </a:cubicBezTo>
                  <a:cubicBezTo>
                    <a:pt x="318" y="322"/>
                    <a:pt x="327" y="315"/>
                    <a:pt x="334" y="303"/>
                  </a:cubicBezTo>
                  <a:cubicBezTo>
                    <a:pt x="339" y="311"/>
                    <a:pt x="346" y="315"/>
                    <a:pt x="357" y="314"/>
                  </a:cubicBezTo>
                  <a:cubicBezTo>
                    <a:pt x="366" y="314"/>
                    <a:pt x="374" y="310"/>
                    <a:pt x="380" y="303"/>
                  </a:cubicBezTo>
                  <a:cubicBezTo>
                    <a:pt x="382" y="330"/>
                    <a:pt x="388" y="348"/>
                    <a:pt x="396" y="350"/>
                  </a:cubicBezTo>
                  <a:cubicBezTo>
                    <a:pt x="408" y="352"/>
                    <a:pt x="421" y="337"/>
                    <a:pt x="434" y="314"/>
                  </a:cubicBezTo>
                  <a:cubicBezTo>
                    <a:pt x="435" y="332"/>
                    <a:pt x="443" y="343"/>
                    <a:pt x="458" y="343"/>
                  </a:cubicBezTo>
                  <a:cubicBezTo>
                    <a:pt x="476" y="344"/>
                    <a:pt x="491" y="333"/>
                    <a:pt x="504" y="316"/>
                  </a:cubicBezTo>
                  <a:cubicBezTo>
                    <a:pt x="505" y="320"/>
                    <a:pt x="508" y="323"/>
                    <a:pt x="511" y="323"/>
                  </a:cubicBezTo>
                  <a:cubicBezTo>
                    <a:pt x="522" y="324"/>
                    <a:pt x="532" y="320"/>
                    <a:pt x="541" y="314"/>
                  </a:cubicBezTo>
                  <a:cubicBezTo>
                    <a:pt x="547" y="319"/>
                    <a:pt x="556" y="322"/>
                    <a:pt x="569" y="320"/>
                  </a:cubicBezTo>
                  <a:cubicBezTo>
                    <a:pt x="585" y="319"/>
                    <a:pt x="597" y="315"/>
                    <a:pt x="608" y="309"/>
                  </a:cubicBezTo>
                  <a:cubicBezTo>
                    <a:pt x="612" y="316"/>
                    <a:pt x="618" y="321"/>
                    <a:pt x="626" y="321"/>
                  </a:cubicBezTo>
                  <a:cubicBezTo>
                    <a:pt x="646" y="322"/>
                    <a:pt x="661" y="315"/>
                    <a:pt x="674" y="303"/>
                  </a:cubicBezTo>
                  <a:cubicBezTo>
                    <a:pt x="674" y="320"/>
                    <a:pt x="676" y="331"/>
                    <a:pt x="683" y="332"/>
                  </a:cubicBezTo>
                  <a:cubicBezTo>
                    <a:pt x="748" y="341"/>
                    <a:pt x="846" y="130"/>
                    <a:pt x="782" y="123"/>
                  </a:cubicBezTo>
                  <a:close/>
                </a:path>
              </a:pathLst>
            </a:custGeom>
            <a:solidFill>
              <a:srgbClr val="E5C6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80" name="Freeform 10">
              <a:extLst>
                <a:ext uri="{FF2B5EF4-FFF2-40B4-BE49-F238E27FC236}">
                  <a16:creationId xmlns:a16="http://schemas.microsoft.com/office/drawing/2014/main" id="{708197D8-2298-4BC7-A2E0-EF2DC99BD122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409" y="5664319"/>
              <a:ext cx="2146300" cy="809625"/>
            </a:xfrm>
            <a:custGeom>
              <a:avLst/>
              <a:gdLst>
                <a:gd name="T0" fmla="*/ 789 w 857"/>
                <a:gd name="T1" fmla="*/ 113 h 323"/>
                <a:gd name="T2" fmla="*/ 741 w 857"/>
                <a:gd name="T3" fmla="*/ 141 h 323"/>
                <a:gd name="T4" fmla="*/ 722 w 857"/>
                <a:gd name="T5" fmla="*/ 71 h 323"/>
                <a:gd name="T6" fmla="*/ 641 w 857"/>
                <a:gd name="T7" fmla="*/ 94 h 323"/>
                <a:gd name="T8" fmla="*/ 641 w 857"/>
                <a:gd name="T9" fmla="*/ 123 h 323"/>
                <a:gd name="T10" fmla="*/ 623 w 857"/>
                <a:gd name="T11" fmla="*/ 100 h 323"/>
                <a:gd name="T12" fmla="*/ 607 w 857"/>
                <a:gd name="T13" fmla="*/ 127 h 323"/>
                <a:gd name="T14" fmla="*/ 577 w 857"/>
                <a:gd name="T15" fmla="*/ 101 h 323"/>
                <a:gd name="T16" fmla="*/ 564 w 857"/>
                <a:gd name="T17" fmla="*/ 109 h 323"/>
                <a:gd name="T18" fmla="*/ 532 w 857"/>
                <a:gd name="T19" fmla="*/ 8 h 323"/>
                <a:gd name="T20" fmla="*/ 491 w 857"/>
                <a:gd name="T21" fmla="*/ 107 h 323"/>
                <a:gd name="T22" fmla="*/ 473 w 857"/>
                <a:gd name="T23" fmla="*/ 73 h 323"/>
                <a:gd name="T24" fmla="*/ 412 w 857"/>
                <a:gd name="T25" fmla="*/ 150 h 323"/>
                <a:gd name="T26" fmla="*/ 383 w 857"/>
                <a:gd name="T27" fmla="*/ 120 h 323"/>
                <a:gd name="T28" fmla="*/ 372 w 857"/>
                <a:gd name="T29" fmla="*/ 144 h 323"/>
                <a:gd name="T30" fmla="*/ 362 w 857"/>
                <a:gd name="T31" fmla="*/ 101 h 323"/>
                <a:gd name="T32" fmla="*/ 343 w 857"/>
                <a:gd name="T33" fmla="*/ 84 h 323"/>
                <a:gd name="T34" fmla="*/ 330 w 857"/>
                <a:gd name="T35" fmla="*/ 127 h 323"/>
                <a:gd name="T36" fmla="*/ 316 w 857"/>
                <a:gd name="T37" fmla="*/ 128 h 323"/>
                <a:gd name="T38" fmla="*/ 308 w 857"/>
                <a:gd name="T39" fmla="*/ 149 h 323"/>
                <a:gd name="T40" fmla="*/ 298 w 857"/>
                <a:gd name="T41" fmla="*/ 107 h 323"/>
                <a:gd name="T42" fmla="*/ 280 w 857"/>
                <a:gd name="T43" fmla="*/ 90 h 323"/>
                <a:gd name="T44" fmla="*/ 266 w 857"/>
                <a:gd name="T45" fmla="*/ 147 h 323"/>
                <a:gd name="T46" fmla="*/ 237 w 857"/>
                <a:gd name="T47" fmla="*/ 101 h 323"/>
                <a:gd name="T48" fmla="*/ 226 w 857"/>
                <a:gd name="T49" fmla="*/ 104 h 323"/>
                <a:gd name="T50" fmla="*/ 183 w 857"/>
                <a:gd name="T51" fmla="*/ 37 h 323"/>
                <a:gd name="T52" fmla="*/ 176 w 857"/>
                <a:gd name="T53" fmla="*/ 96 h 323"/>
                <a:gd name="T54" fmla="*/ 132 w 857"/>
                <a:gd name="T55" fmla="*/ 60 h 323"/>
                <a:gd name="T56" fmla="*/ 119 w 857"/>
                <a:gd name="T57" fmla="*/ 50 h 323"/>
                <a:gd name="T58" fmla="*/ 112 w 857"/>
                <a:gd name="T59" fmla="*/ 133 h 323"/>
                <a:gd name="T60" fmla="*/ 96 w 857"/>
                <a:gd name="T61" fmla="*/ 133 h 323"/>
                <a:gd name="T62" fmla="*/ 88 w 857"/>
                <a:gd name="T63" fmla="*/ 319 h 323"/>
                <a:gd name="T64" fmla="*/ 137 w 857"/>
                <a:gd name="T65" fmla="*/ 279 h 323"/>
                <a:gd name="T66" fmla="*/ 173 w 857"/>
                <a:gd name="T67" fmla="*/ 308 h 323"/>
                <a:gd name="T68" fmla="*/ 191 w 857"/>
                <a:gd name="T69" fmla="*/ 295 h 323"/>
                <a:gd name="T70" fmla="*/ 211 w 857"/>
                <a:gd name="T71" fmla="*/ 305 h 323"/>
                <a:gd name="T72" fmla="*/ 233 w 857"/>
                <a:gd name="T73" fmla="*/ 296 h 323"/>
                <a:gd name="T74" fmla="*/ 243 w 857"/>
                <a:gd name="T75" fmla="*/ 298 h 323"/>
                <a:gd name="T76" fmla="*/ 254 w 857"/>
                <a:gd name="T77" fmla="*/ 294 h 323"/>
                <a:gd name="T78" fmla="*/ 266 w 857"/>
                <a:gd name="T79" fmla="*/ 302 h 323"/>
                <a:gd name="T80" fmla="*/ 287 w 857"/>
                <a:gd name="T81" fmla="*/ 294 h 323"/>
                <a:gd name="T82" fmla="*/ 298 w 857"/>
                <a:gd name="T83" fmla="*/ 301 h 323"/>
                <a:gd name="T84" fmla="*/ 318 w 857"/>
                <a:gd name="T85" fmla="*/ 289 h 323"/>
                <a:gd name="T86" fmla="*/ 330 w 857"/>
                <a:gd name="T87" fmla="*/ 296 h 323"/>
                <a:gd name="T88" fmla="*/ 349 w 857"/>
                <a:gd name="T89" fmla="*/ 288 h 323"/>
                <a:gd name="T90" fmla="*/ 361 w 857"/>
                <a:gd name="T91" fmla="*/ 295 h 323"/>
                <a:gd name="T92" fmla="*/ 384 w 857"/>
                <a:gd name="T93" fmla="*/ 279 h 323"/>
                <a:gd name="T94" fmla="*/ 411 w 857"/>
                <a:gd name="T95" fmla="*/ 289 h 323"/>
                <a:gd name="T96" fmla="*/ 431 w 857"/>
                <a:gd name="T97" fmla="*/ 279 h 323"/>
                <a:gd name="T98" fmla="*/ 460 w 857"/>
                <a:gd name="T99" fmla="*/ 321 h 323"/>
                <a:gd name="T100" fmla="*/ 489 w 857"/>
                <a:gd name="T101" fmla="*/ 288 h 323"/>
                <a:gd name="T102" fmla="*/ 522 w 857"/>
                <a:gd name="T103" fmla="*/ 315 h 323"/>
                <a:gd name="T104" fmla="*/ 561 w 857"/>
                <a:gd name="T105" fmla="*/ 289 h 323"/>
                <a:gd name="T106" fmla="*/ 571 w 857"/>
                <a:gd name="T107" fmla="*/ 296 h 323"/>
                <a:gd name="T108" fmla="*/ 599 w 857"/>
                <a:gd name="T109" fmla="*/ 288 h 323"/>
                <a:gd name="T110" fmla="*/ 629 w 857"/>
                <a:gd name="T111" fmla="*/ 293 h 323"/>
                <a:gd name="T112" fmla="*/ 665 w 857"/>
                <a:gd name="T113" fmla="*/ 283 h 323"/>
                <a:gd name="T114" fmla="*/ 688 w 857"/>
                <a:gd name="T115" fmla="*/ 294 h 323"/>
                <a:gd name="T116" fmla="*/ 731 w 857"/>
                <a:gd name="T117" fmla="*/ 277 h 323"/>
                <a:gd name="T118" fmla="*/ 749 w 857"/>
                <a:gd name="T119" fmla="*/ 303 h 323"/>
                <a:gd name="T120" fmla="*/ 789 w 857"/>
                <a:gd name="T121" fmla="*/ 11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57" h="323">
                  <a:moveTo>
                    <a:pt x="789" y="113"/>
                  </a:moveTo>
                  <a:cubicBezTo>
                    <a:pt x="767" y="111"/>
                    <a:pt x="751" y="123"/>
                    <a:pt x="741" y="141"/>
                  </a:cubicBezTo>
                  <a:cubicBezTo>
                    <a:pt x="735" y="115"/>
                    <a:pt x="728" y="90"/>
                    <a:pt x="722" y="71"/>
                  </a:cubicBezTo>
                  <a:cubicBezTo>
                    <a:pt x="700" y="0"/>
                    <a:pt x="644" y="20"/>
                    <a:pt x="641" y="94"/>
                  </a:cubicBezTo>
                  <a:cubicBezTo>
                    <a:pt x="641" y="103"/>
                    <a:pt x="641" y="113"/>
                    <a:pt x="641" y="123"/>
                  </a:cubicBezTo>
                  <a:cubicBezTo>
                    <a:pt x="632" y="111"/>
                    <a:pt x="626" y="103"/>
                    <a:pt x="623" y="100"/>
                  </a:cubicBezTo>
                  <a:cubicBezTo>
                    <a:pt x="619" y="104"/>
                    <a:pt x="613" y="114"/>
                    <a:pt x="607" y="127"/>
                  </a:cubicBezTo>
                  <a:cubicBezTo>
                    <a:pt x="598" y="110"/>
                    <a:pt x="588" y="100"/>
                    <a:pt x="577" y="101"/>
                  </a:cubicBezTo>
                  <a:cubicBezTo>
                    <a:pt x="572" y="101"/>
                    <a:pt x="568" y="104"/>
                    <a:pt x="564" y="109"/>
                  </a:cubicBezTo>
                  <a:cubicBezTo>
                    <a:pt x="553" y="53"/>
                    <a:pt x="538" y="8"/>
                    <a:pt x="532" y="8"/>
                  </a:cubicBezTo>
                  <a:cubicBezTo>
                    <a:pt x="519" y="9"/>
                    <a:pt x="502" y="53"/>
                    <a:pt x="491" y="107"/>
                  </a:cubicBezTo>
                  <a:cubicBezTo>
                    <a:pt x="486" y="85"/>
                    <a:pt x="480" y="70"/>
                    <a:pt x="473" y="73"/>
                  </a:cubicBezTo>
                  <a:cubicBezTo>
                    <a:pt x="435" y="84"/>
                    <a:pt x="417" y="114"/>
                    <a:pt x="412" y="150"/>
                  </a:cubicBezTo>
                  <a:cubicBezTo>
                    <a:pt x="402" y="132"/>
                    <a:pt x="391" y="119"/>
                    <a:pt x="383" y="120"/>
                  </a:cubicBezTo>
                  <a:cubicBezTo>
                    <a:pt x="380" y="120"/>
                    <a:pt x="376" y="129"/>
                    <a:pt x="372" y="144"/>
                  </a:cubicBezTo>
                  <a:cubicBezTo>
                    <a:pt x="369" y="127"/>
                    <a:pt x="365" y="113"/>
                    <a:pt x="362" y="101"/>
                  </a:cubicBezTo>
                  <a:cubicBezTo>
                    <a:pt x="349" y="45"/>
                    <a:pt x="349" y="66"/>
                    <a:pt x="343" y="84"/>
                  </a:cubicBezTo>
                  <a:cubicBezTo>
                    <a:pt x="337" y="100"/>
                    <a:pt x="333" y="114"/>
                    <a:pt x="330" y="127"/>
                  </a:cubicBezTo>
                  <a:cubicBezTo>
                    <a:pt x="322" y="101"/>
                    <a:pt x="321" y="115"/>
                    <a:pt x="316" y="128"/>
                  </a:cubicBezTo>
                  <a:cubicBezTo>
                    <a:pt x="313" y="135"/>
                    <a:pt x="310" y="142"/>
                    <a:pt x="308" y="149"/>
                  </a:cubicBezTo>
                  <a:cubicBezTo>
                    <a:pt x="304" y="133"/>
                    <a:pt x="301" y="119"/>
                    <a:pt x="298" y="107"/>
                  </a:cubicBezTo>
                  <a:cubicBezTo>
                    <a:pt x="286" y="51"/>
                    <a:pt x="286" y="72"/>
                    <a:pt x="280" y="90"/>
                  </a:cubicBezTo>
                  <a:cubicBezTo>
                    <a:pt x="273" y="111"/>
                    <a:pt x="269" y="130"/>
                    <a:pt x="266" y="147"/>
                  </a:cubicBezTo>
                  <a:cubicBezTo>
                    <a:pt x="264" y="134"/>
                    <a:pt x="264" y="103"/>
                    <a:pt x="237" y="101"/>
                  </a:cubicBezTo>
                  <a:cubicBezTo>
                    <a:pt x="233" y="100"/>
                    <a:pt x="229" y="102"/>
                    <a:pt x="226" y="104"/>
                  </a:cubicBezTo>
                  <a:cubicBezTo>
                    <a:pt x="210" y="66"/>
                    <a:pt x="193" y="37"/>
                    <a:pt x="183" y="37"/>
                  </a:cubicBezTo>
                  <a:cubicBezTo>
                    <a:pt x="178" y="38"/>
                    <a:pt x="176" y="62"/>
                    <a:pt x="176" y="96"/>
                  </a:cubicBezTo>
                  <a:cubicBezTo>
                    <a:pt x="155" y="52"/>
                    <a:pt x="140" y="49"/>
                    <a:pt x="132" y="60"/>
                  </a:cubicBezTo>
                  <a:cubicBezTo>
                    <a:pt x="127" y="53"/>
                    <a:pt x="123" y="50"/>
                    <a:pt x="119" y="50"/>
                  </a:cubicBezTo>
                  <a:cubicBezTo>
                    <a:pt x="114" y="50"/>
                    <a:pt x="110" y="87"/>
                    <a:pt x="112" y="133"/>
                  </a:cubicBezTo>
                  <a:cubicBezTo>
                    <a:pt x="107" y="132"/>
                    <a:pt x="102" y="132"/>
                    <a:pt x="96" y="133"/>
                  </a:cubicBezTo>
                  <a:cubicBezTo>
                    <a:pt x="0" y="146"/>
                    <a:pt x="57" y="314"/>
                    <a:pt x="88" y="319"/>
                  </a:cubicBezTo>
                  <a:cubicBezTo>
                    <a:pt x="108" y="322"/>
                    <a:pt x="125" y="304"/>
                    <a:pt x="137" y="279"/>
                  </a:cubicBezTo>
                  <a:cubicBezTo>
                    <a:pt x="146" y="298"/>
                    <a:pt x="158" y="309"/>
                    <a:pt x="173" y="308"/>
                  </a:cubicBezTo>
                  <a:cubicBezTo>
                    <a:pt x="181" y="308"/>
                    <a:pt x="187" y="303"/>
                    <a:pt x="191" y="295"/>
                  </a:cubicBezTo>
                  <a:cubicBezTo>
                    <a:pt x="200" y="301"/>
                    <a:pt x="208" y="305"/>
                    <a:pt x="211" y="305"/>
                  </a:cubicBezTo>
                  <a:cubicBezTo>
                    <a:pt x="221" y="305"/>
                    <a:pt x="228" y="302"/>
                    <a:pt x="233" y="296"/>
                  </a:cubicBezTo>
                  <a:cubicBezTo>
                    <a:pt x="236" y="298"/>
                    <a:pt x="239" y="298"/>
                    <a:pt x="243" y="298"/>
                  </a:cubicBezTo>
                  <a:cubicBezTo>
                    <a:pt x="247" y="297"/>
                    <a:pt x="251" y="296"/>
                    <a:pt x="254" y="294"/>
                  </a:cubicBezTo>
                  <a:cubicBezTo>
                    <a:pt x="258" y="299"/>
                    <a:pt x="262" y="302"/>
                    <a:pt x="266" y="302"/>
                  </a:cubicBezTo>
                  <a:cubicBezTo>
                    <a:pt x="276" y="302"/>
                    <a:pt x="282" y="299"/>
                    <a:pt x="287" y="294"/>
                  </a:cubicBezTo>
                  <a:cubicBezTo>
                    <a:pt x="291" y="299"/>
                    <a:pt x="296" y="301"/>
                    <a:pt x="298" y="301"/>
                  </a:cubicBezTo>
                  <a:cubicBezTo>
                    <a:pt x="307" y="302"/>
                    <a:pt x="314" y="297"/>
                    <a:pt x="318" y="289"/>
                  </a:cubicBezTo>
                  <a:cubicBezTo>
                    <a:pt x="323" y="294"/>
                    <a:pt x="328" y="296"/>
                    <a:pt x="330" y="296"/>
                  </a:cubicBezTo>
                  <a:cubicBezTo>
                    <a:pt x="339" y="297"/>
                    <a:pt x="345" y="294"/>
                    <a:pt x="349" y="288"/>
                  </a:cubicBezTo>
                  <a:cubicBezTo>
                    <a:pt x="354" y="293"/>
                    <a:pt x="359" y="295"/>
                    <a:pt x="361" y="295"/>
                  </a:cubicBezTo>
                  <a:cubicBezTo>
                    <a:pt x="373" y="296"/>
                    <a:pt x="380" y="290"/>
                    <a:pt x="384" y="279"/>
                  </a:cubicBezTo>
                  <a:cubicBezTo>
                    <a:pt x="391" y="286"/>
                    <a:pt x="400" y="290"/>
                    <a:pt x="411" y="289"/>
                  </a:cubicBezTo>
                  <a:cubicBezTo>
                    <a:pt x="420" y="288"/>
                    <a:pt x="427" y="285"/>
                    <a:pt x="431" y="279"/>
                  </a:cubicBezTo>
                  <a:cubicBezTo>
                    <a:pt x="441" y="303"/>
                    <a:pt x="452" y="320"/>
                    <a:pt x="460" y="321"/>
                  </a:cubicBezTo>
                  <a:cubicBezTo>
                    <a:pt x="473" y="323"/>
                    <a:pt x="483" y="309"/>
                    <a:pt x="489" y="288"/>
                  </a:cubicBezTo>
                  <a:cubicBezTo>
                    <a:pt x="496" y="304"/>
                    <a:pt x="507" y="314"/>
                    <a:pt x="522" y="315"/>
                  </a:cubicBezTo>
                  <a:cubicBezTo>
                    <a:pt x="540" y="315"/>
                    <a:pt x="553" y="306"/>
                    <a:pt x="561" y="289"/>
                  </a:cubicBezTo>
                  <a:cubicBezTo>
                    <a:pt x="564" y="293"/>
                    <a:pt x="567" y="296"/>
                    <a:pt x="571" y="296"/>
                  </a:cubicBezTo>
                  <a:cubicBezTo>
                    <a:pt x="582" y="296"/>
                    <a:pt x="591" y="293"/>
                    <a:pt x="599" y="288"/>
                  </a:cubicBezTo>
                  <a:cubicBezTo>
                    <a:pt x="606" y="292"/>
                    <a:pt x="616" y="294"/>
                    <a:pt x="629" y="293"/>
                  </a:cubicBezTo>
                  <a:cubicBezTo>
                    <a:pt x="644" y="292"/>
                    <a:pt x="656" y="288"/>
                    <a:pt x="665" y="283"/>
                  </a:cubicBezTo>
                  <a:cubicBezTo>
                    <a:pt x="671" y="289"/>
                    <a:pt x="678" y="293"/>
                    <a:pt x="688" y="294"/>
                  </a:cubicBezTo>
                  <a:cubicBezTo>
                    <a:pt x="707" y="294"/>
                    <a:pt x="721" y="288"/>
                    <a:pt x="731" y="277"/>
                  </a:cubicBezTo>
                  <a:cubicBezTo>
                    <a:pt x="735" y="292"/>
                    <a:pt x="742" y="303"/>
                    <a:pt x="749" y="303"/>
                  </a:cubicBezTo>
                  <a:cubicBezTo>
                    <a:pt x="817" y="310"/>
                    <a:pt x="857" y="118"/>
                    <a:pt x="789" y="113"/>
                  </a:cubicBezTo>
                  <a:close/>
                </a:path>
              </a:pathLst>
            </a:custGeom>
            <a:solidFill>
              <a:srgbClr val="D6B9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85" name="Freeform 15">
              <a:extLst>
                <a:ext uri="{FF2B5EF4-FFF2-40B4-BE49-F238E27FC236}">
                  <a16:creationId xmlns:a16="http://schemas.microsoft.com/office/drawing/2014/main" id="{808BB486-48A5-4E32-93D2-DC25C55816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8409" y="6237406"/>
              <a:ext cx="949325" cy="268288"/>
            </a:xfrm>
            <a:custGeom>
              <a:avLst/>
              <a:gdLst>
                <a:gd name="T0" fmla="*/ 379 w 379"/>
                <a:gd name="T1" fmla="*/ 31 h 107"/>
                <a:gd name="T2" fmla="*/ 350 w 379"/>
                <a:gd name="T3" fmla="*/ 71 h 107"/>
                <a:gd name="T4" fmla="*/ 356 w 379"/>
                <a:gd name="T5" fmla="*/ 41 h 107"/>
                <a:gd name="T6" fmla="*/ 338 w 379"/>
                <a:gd name="T7" fmla="*/ 69 h 107"/>
                <a:gd name="T8" fmla="*/ 351 w 379"/>
                <a:gd name="T9" fmla="*/ 28 h 107"/>
                <a:gd name="T10" fmla="*/ 329 w 379"/>
                <a:gd name="T11" fmla="*/ 56 h 107"/>
                <a:gd name="T12" fmla="*/ 313 w 379"/>
                <a:gd name="T13" fmla="*/ 19 h 107"/>
                <a:gd name="T14" fmla="*/ 303 w 379"/>
                <a:gd name="T15" fmla="*/ 86 h 107"/>
                <a:gd name="T16" fmla="*/ 309 w 379"/>
                <a:gd name="T17" fmla="*/ 40 h 107"/>
                <a:gd name="T18" fmla="*/ 277 w 379"/>
                <a:gd name="T19" fmla="*/ 90 h 107"/>
                <a:gd name="T20" fmla="*/ 290 w 379"/>
                <a:gd name="T21" fmla="*/ 45 h 107"/>
                <a:gd name="T22" fmla="*/ 269 w 379"/>
                <a:gd name="T23" fmla="*/ 80 h 107"/>
                <a:gd name="T24" fmla="*/ 268 w 379"/>
                <a:gd name="T25" fmla="*/ 80 h 107"/>
                <a:gd name="T26" fmla="*/ 275 w 379"/>
                <a:gd name="T27" fmla="*/ 24 h 107"/>
                <a:gd name="T28" fmla="*/ 262 w 379"/>
                <a:gd name="T29" fmla="*/ 69 h 107"/>
                <a:gd name="T30" fmla="*/ 249 w 379"/>
                <a:gd name="T31" fmla="*/ 22 h 107"/>
                <a:gd name="T32" fmla="*/ 256 w 379"/>
                <a:gd name="T33" fmla="*/ 79 h 107"/>
                <a:gd name="T34" fmla="*/ 256 w 379"/>
                <a:gd name="T35" fmla="*/ 79 h 107"/>
                <a:gd name="T36" fmla="*/ 235 w 379"/>
                <a:gd name="T37" fmla="*/ 44 h 107"/>
                <a:gd name="T38" fmla="*/ 248 w 379"/>
                <a:gd name="T39" fmla="*/ 89 h 107"/>
                <a:gd name="T40" fmla="*/ 218 w 379"/>
                <a:gd name="T41" fmla="*/ 39 h 107"/>
                <a:gd name="T42" fmla="*/ 223 w 379"/>
                <a:gd name="T43" fmla="*/ 85 h 107"/>
                <a:gd name="T44" fmla="*/ 214 w 379"/>
                <a:gd name="T45" fmla="*/ 17 h 107"/>
                <a:gd name="T46" fmla="*/ 200 w 379"/>
                <a:gd name="T47" fmla="*/ 55 h 107"/>
                <a:gd name="T48" fmla="*/ 179 w 379"/>
                <a:gd name="T49" fmla="*/ 26 h 107"/>
                <a:gd name="T50" fmla="*/ 192 w 379"/>
                <a:gd name="T51" fmla="*/ 67 h 107"/>
                <a:gd name="T52" fmla="*/ 175 w 379"/>
                <a:gd name="T53" fmla="*/ 40 h 107"/>
                <a:gd name="T54" fmla="*/ 180 w 379"/>
                <a:gd name="T55" fmla="*/ 70 h 107"/>
                <a:gd name="T56" fmla="*/ 154 w 379"/>
                <a:gd name="T57" fmla="*/ 30 h 107"/>
                <a:gd name="T58" fmla="*/ 154 w 379"/>
                <a:gd name="T59" fmla="*/ 30 h 107"/>
                <a:gd name="T60" fmla="*/ 169 w 379"/>
                <a:gd name="T61" fmla="*/ 87 h 107"/>
                <a:gd name="T62" fmla="*/ 154 w 379"/>
                <a:gd name="T63" fmla="*/ 61 h 107"/>
                <a:gd name="T64" fmla="*/ 154 w 379"/>
                <a:gd name="T65" fmla="*/ 73 h 107"/>
                <a:gd name="T66" fmla="*/ 134 w 379"/>
                <a:gd name="T67" fmla="*/ 0 h 107"/>
                <a:gd name="T68" fmla="*/ 133 w 379"/>
                <a:gd name="T69" fmla="*/ 77 h 107"/>
                <a:gd name="T70" fmla="*/ 105 w 379"/>
                <a:gd name="T71" fmla="*/ 34 h 107"/>
                <a:gd name="T72" fmla="*/ 118 w 379"/>
                <a:gd name="T73" fmla="*/ 89 h 107"/>
                <a:gd name="T74" fmla="*/ 80 w 379"/>
                <a:gd name="T75" fmla="*/ 32 h 107"/>
                <a:gd name="T76" fmla="*/ 82 w 379"/>
                <a:gd name="T77" fmla="*/ 86 h 107"/>
                <a:gd name="T78" fmla="*/ 76 w 379"/>
                <a:gd name="T79" fmla="*/ 5 h 107"/>
                <a:gd name="T80" fmla="*/ 53 w 379"/>
                <a:gd name="T81" fmla="*/ 54 h 107"/>
                <a:gd name="T82" fmla="*/ 29 w 379"/>
                <a:gd name="T83" fmla="*/ 25 h 107"/>
                <a:gd name="T84" fmla="*/ 42 w 379"/>
                <a:gd name="T85" fmla="*/ 69 h 107"/>
                <a:gd name="T86" fmla="*/ 23 w 379"/>
                <a:gd name="T87" fmla="*/ 41 h 107"/>
                <a:gd name="T88" fmla="*/ 28 w 379"/>
                <a:gd name="T89" fmla="*/ 73 h 107"/>
                <a:gd name="T90" fmla="*/ 0 w 379"/>
                <a:gd name="T91" fmla="*/ 34 h 107"/>
                <a:gd name="T92" fmla="*/ 0 w 379"/>
                <a:gd name="T93" fmla="*/ 34 h 107"/>
                <a:gd name="T94" fmla="*/ 16 w 379"/>
                <a:gd name="T95" fmla="*/ 90 h 107"/>
                <a:gd name="T96" fmla="*/ 0 w 379"/>
                <a:gd name="T97" fmla="*/ 66 h 107"/>
                <a:gd name="T98" fmla="*/ 0 w 379"/>
                <a:gd name="T99" fmla="*/ 106 h 107"/>
                <a:gd name="T100" fmla="*/ 0 w 379"/>
                <a:gd name="T101" fmla="*/ 107 h 107"/>
                <a:gd name="T102" fmla="*/ 1 w 379"/>
                <a:gd name="T103" fmla="*/ 107 h 107"/>
                <a:gd name="T104" fmla="*/ 183 w 379"/>
                <a:gd name="T105" fmla="*/ 107 h 107"/>
                <a:gd name="T106" fmla="*/ 180 w 379"/>
                <a:gd name="T107" fmla="*/ 104 h 107"/>
                <a:gd name="T108" fmla="*/ 236 w 379"/>
                <a:gd name="T109" fmla="*/ 104 h 107"/>
                <a:gd name="T110" fmla="*/ 235 w 379"/>
                <a:gd name="T111" fmla="*/ 105 h 107"/>
                <a:gd name="T112" fmla="*/ 378 w 379"/>
                <a:gd name="T113" fmla="*/ 105 h 107"/>
                <a:gd name="T114" fmla="*/ 379 w 379"/>
                <a:gd name="T115" fmla="*/ 105 h 107"/>
                <a:gd name="T116" fmla="*/ 379 w 379"/>
                <a:gd name="T117" fmla="*/ 105 h 107"/>
                <a:gd name="T118" fmla="*/ 379 w 379"/>
                <a:gd name="T119" fmla="*/ 62 h 107"/>
                <a:gd name="T120" fmla="*/ 362 w 379"/>
                <a:gd name="T121" fmla="*/ 88 h 107"/>
                <a:gd name="T122" fmla="*/ 379 w 379"/>
                <a:gd name="T123" fmla="*/ 31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9" h="107">
                  <a:moveTo>
                    <a:pt x="379" y="31"/>
                  </a:moveTo>
                  <a:cubicBezTo>
                    <a:pt x="370" y="38"/>
                    <a:pt x="358" y="58"/>
                    <a:pt x="350" y="71"/>
                  </a:cubicBezTo>
                  <a:cubicBezTo>
                    <a:pt x="356" y="57"/>
                    <a:pt x="356" y="41"/>
                    <a:pt x="356" y="41"/>
                  </a:cubicBezTo>
                  <a:cubicBezTo>
                    <a:pt x="352" y="56"/>
                    <a:pt x="338" y="69"/>
                    <a:pt x="338" y="69"/>
                  </a:cubicBezTo>
                  <a:cubicBezTo>
                    <a:pt x="338" y="51"/>
                    <a:pt x="351" y="28"/>
                    <a:pt x="351" y="28"/>
                  </a:cubicBezTo>
                  <a:cubicBezTo>
                    <a:pt x="336" y="39"/>
                    <a:pt x="330" y="50"/>
                    <a:pt x="329" y="56"/>
                  </a:cubicBezTo>
                  <a:cubicBezTo>
                    <a:pt x="333" y="33"/>
                    <a:pt x="313" y="19"/>
                    <a:pt x="313" y="19"/>
                  </a:cubicBezTo>
                  <a:cubicBezTo>
                    <a:pt x="340" y="52"/>
                    <a:pt x="303" y="86"/>
                    <a:pt x="303" y="86"/>
                  </a:cubicBezTo>
                  <a:cubicBezTo>
                    <a:pt x="322" y="63"/>
                    <a:pt x="309" y="40"/>
                    <a:pt x="309" y="40"/>
                  </a:cubicBezTo>
                  <a:cubicBezTo>
                    <a:pt x="318" y="65"/>
                    <a:pt x="277" y="90"/>
                    <a:pt x="277" y="90"/>
                  </a:cubicBezTo>
                  <a:cubicBezTo>
                    <a:pt x="298" y="74"/>
                    <a:pt x="290" y="45"/>
                    <a:pt x="290" y="45"/>
                  </a:cubicBezTo>
                  <a:cubicBezTo>
                    <a:pt x="292" y="64"/>
                    <a:pt x="272" y="78"/>
                    <a:pt x="269" y="80"/>
                  </a:cubicBezTo>
                  <a:cubicBezTo>
                    <a:pt x="268" y="80"/>
                    <a:pt x="268" y="80"/>
                    <a:pt x="268" y="80"/>
                  </a:cubicBezTo>
                  <a:cubicBezTo>
                    <a:pt x="286" y="52"/>
                    <a:pt x="275" y="24"/>
                    <a:pt x="275" y="24"/>
                  </a:cubicBezTo>
                  <a:cubicBezTo>
                    <a:pt x="276" y="39"/>
                    <a:pt x="270" y="55"/>
                    <a:pt x="262" y="69"/>
                  </a:cubicBezTo>
                  <a:cubicBezTo>
                    <a:pt x="254" y="54"/>
                    <a:pt x="248" y="38"/>
                    <a:pt x="249" y="22"/>
                  </a:cubicBezTo>
                  <a:cubicBezTo>
                    <a:pt x="249" y="22"/>
                    <a:pt x="239" y="51"/>
                    <a:pt x="256" y="79"/>
                  </a:cubicBezTo>
                  <a:cubicBezTo>
                    <a:pt x="256" y="79"/>
                    <a:pt x="256" y="79"/>
                    <a:pt x="256" y="79"/>
                  </a:cubicBezTo>
                  <a:cubicBezTo>
                    <a:pt x="253" y="78"/>
                    <a:pt x="234" y="63"/>
                    <a:pt x="235" y="44"/>
                  </a:cubicBezTo>
                  <a:cubicBezTo>
                    <a:pt x="235" y="44"/>
                    <a:pt x="228" y="73"/>
                    <a:pt x="248" y="89"/>
                  </a:cubicBezTo>
                  <a:cubicBezTo>
                    <a:pt x="248" y="89"/>
                    <a:pt x="210" y="64"/>
                    <a:pt x="218" y="39"/>
                  </a:cubicBezTo>
                  <a:cubicBezTo>
                    <a:pt x="218" y="39"/>
                    <a:pt x="206" y="62"/>
                    <a:pt x="223" y="85"/>
                  </a:cubicBezTo>
                  <a:cubicBezTo>
                    <a:pt x="223" y="85"/>
                    <a:pt x="190" y="50"/>
                    <a:pt x="214" y="17"/>
                  </a:cubicBezTo>
                  <a:cubicBezTo>
                    <a:pt x="214" y="17"/>
                    <a:pt x="196" y="32"/>
                    <a:pt x="200" y="55"/>
                  </a:cubicBezTo>
                  <a:cubicBezTo>
                    <a:pt x="199" y="49"/>
                    <a:pt x="194" y="38"/>
                    <a:pt x="179" y="26"/>
                  </a:cubicBezTo>
                  <a:cubicBezTo>
                    <a:pt x="179" y="26"/>
                    <a:pt x="191" y="49"/>
                    <a:pt x="192" y="67"/>
                  </a:cubicBezTo>
                  <a:cubicBezTo>
                    <a:pt x="192" y="67"/>
                    <a:pt x="178" y="54"/>
                    <a:pt x="175" y="40"/>
                  </a:cubicBezTo>
                  <a:cubicBezTo>
                    <a:pt x="175" y="40"/>
                    <a:pt x="175" y="55"/>
                    <a:pt x="180" y="70"/>
                  </a:cubicBezTo>
                  <a:cubicBezTo>
                    <a:pt x="174" y="56"/>
                    <a:pt x="162" y="37"/>
                    <a:pt x="154" y="30"/>
                  </a:cubicBezTo>
                  <a:cubicBezTo>
                    <a:pt x="154" y="30"/>
                    <a:pt x="154" y="30"/>
                    <a:pt x="154" y="30"/>
                  </a:cubicBezTo>
                  <a:cubicBezTo>
                    <a:pt x="155" y="32"/>
                    <a:pt x="175" y="70"/>
                    <a:pt x="169" y="87"/>
                  </a:cubicBezTo>
                  <a:cubicBezTo>
                    <a:pt x="169" y="87"/>
                    <a:pt x="159" y="73"/>
                    <a:pt x="154" y="61"/>
                  </a:cubicBezTo>
                  <a:cubicBezTo>
                    <a:pt x="154" y="73"/>
                    <a:pt x="154" y="73"/>
                    <a:pt x="154" y="73"/>
                  </a:cubicBezTo>
                  <a:cubicBezTo>
                    <a:pt x="140" y="53"/>
                    <a:pt x="128" y="26"/>
                    <a:pt x="134" y="0"/>
                  </a:cubicBezTo>
                  <a:cubicBezTo>
                    <a:pt x="134" y="0"/>
                    <a:pt x="110" y="43"/>
                    <a:pt x="133" y="77"/>
                  </a:cubicBezTo>
                  <a:cubicBezTo>
                    <a:pt x="133" y="77"/>
                    <a:pt x="100" y="61"/>
                    <a:pt x="105" y="34"/>
                  </a:cubicBezTo>
                  <a:cubicBezTo>
                    <a:pt x="105" y="34"/>
                    <a:pt x="90" y="71"/>
                    <a:pt x="118" y="89"/>
                  </a:cubicBezTo>
                  <a:cubicBezTo>
                    <a:pt x="118" y="89"/>
                    <a:pt x="65" y="63"/>
                    <a:pt x="80" y="32"/>
                  </a:cubicBezTo>
                  <a:cubicBezTo>
                    <a:pt x="80" y="32"/>
                    <a:pt x="60" y="62"/>
                    <a:pt x="82" y="86"/>
                  </a:cubicBezTo>
                  <a:cubicBezTo>
                    <a:pt x="82" y="86"/>
                    <a:pt x="40" y="50"/>
                    <a:pt x="76" y="5"/>
                  </a:cubicBezTo>
                  <a:cubicBezTo>
                    <a:pt x="76" y="5"/>
                    <a:pt x="50" y="27"/>
                    <a:pt x="53" y="54"/>
                  </a:cubicBezTo>
                  <a:cubicBezTo>
                    <a:pt x="52" y="48"/>
                    <a:pt x="46" y="35"/>
                    <a:pt x="29" y="25"/>
                  </a:cubicBezTo>
                  <a:cubicBezTo>
                    <a:pt x="29" y="25"/>
                    <a:pt x="42" y="49"/>
                    <a:pt x="42" y="69"/>
                  </a:cubicBezTo>
                  <a:cubicBezTo>
                    <a:pt x="42" y="69"/>
                    <a:pt x="26" y="56"/>
                    <a:pt x="23" y="41"/>
                  </a:cubicBezTo>
                  <a:cubicBezTo>
                    <a:pt x="23" y="41"/>
                    <a:pt x="23" y="58"/>
                    <a:pt x="28" y="73"/>
                  </a:cubicBezTo>
                  <a:cubicBezTo>
                    <a:pt x="21" y="59"/>
                    <a:pt x="9" y="40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" y="36"/>
                    <a:pt x="22" y="73"/>
                    <a:pt x="16" y="90"/>
                  </a:cubicBezTo>
                  <a:cubicBezTo>
                    <a:pt x="16" y="90"/>
                    <a:pt x="5" y="78"/>
                    <a:pt x="0" y="6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83" y="107"/>
                    <a:pt x="183" y="107"/>
                    <a:pt x="183" y="107"/>
                  </a:cubicBezTo>
                  <a:cubicBezTo>
                    <a:pt x="182" y="106"/>
                    <a:pt x="181" y="105"/>
                    <a:pt x="180" y="104"/>
                  </a:cubicBezTo>
                  <a:cubicBezTo>
                    <a:pt x="236" y="104"/>
                    <a:pt x="236" y="104"/>
                    <a:pt x="236" y="104"/>
                  </a:cubicBezTo>
                  <a:cubicBezTo>
                    <a:pt x="236" y="104"/>
                    <a:pt x="235" y="105"/>
                    <a:pt x="235" y="105"/>
                  </a:cubicBezTo>
                  <a:cubicBezTo>
                    <a:pt x="378" y="105"/>
                    <a:pt x="378" y="105"/>
                    <a:pt x="378" y="105"/>
                  </a:cubicBezTo>
                  <a:cubicBezTo>
                    <a:pt x="379" y="105"/>
                    <a:pt x="379" y="105"/>
                    <a:pt x="379" y="105"/>
                  </a:cubicBezTo>
                  <a:cubicBezTo>
                    <a:pt x="379" y="105"/>
                    <a:pt x="379" y="105"/>
                    <a:pt x="379" y="105"/>
                  </a:cubicBezTo>
                  <a:cubicBezTo>
                    <a:pt x="379" y="62"/>
                    <a:pt x="379" y="62"/>
                    <a:pt x="379" y="62"/>
                  </a:cubicBezTo>
                  <a:cubicBezTo>
                    <a:pt x="374" y="74"/>
                    <a:pt x="362" y="88"/>
                    <a:pt x="362" y="88"/>
                  </a:cubicBezTo>
                  <a:cubicBezTo>
                    <a:pt x="356" y="71"/>
                    <a:pt x="378" y="33"/>
                    <a:pt x="379" y="31"/>
                  </a:cubicBezTo>
                  <a:close/>
                </a:path>
              </a:pathLst>
            </a:custGeom>
            <a:solidFill>
              <a:srgbClr val="CEC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86" name="Freeform 16">
              <a:extLst>
                <a:ext uri="{FF2B5EF4-FFF2-40B4-BE49-F238E27FC236}">
                  <a16:creationId xmlns:a16="http://schemas.microsoft.com/office/drawing/2014/main" id="{4459A821-27ED-4A53-A76C-1A5A4CE308A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465" y="6145330"/>
              <a:ext cx="1114425" cy="371475"/>
            </a:xfrm>
            <a:custGeom>
              <a:avLst/>
              <a:gdLst>
                <a:gd name="T0" fmla="*/ 445 w 445"/>
                <a:gd name="T1" fmla="*/ 43 h 148"/>
                <a:gd name="T2" fmla="*/ 411 w 445"/>
                <a:gd name="T3" fmla="*/ 99 h 148"/>
                <a:gd name="T4" fmla="*/ 419 w 445"/>
                <a:gd name="T5" fmla="*/ 57 h 148"/>
                <a:gd name="T6" fmla="*/ 397 w 445"/>
                <a:gd name="T7" fmla="*/ 95 h 148"/>
                <a:gd name="T8" fmla="*/ 413 w 445"/>
                <a:gd name="T9" fmla="*/ 38 h 148"/>
                <a:gd name="T10" fmla="*/ 386 w 445"/>
                <a:gd name="T11" fmla="*/ 78 h 148"/>
                <a:gd name="T12" fmla="*/ 368 w 445"/>
                <a:gd name="T13" fmla="*/ 26 h 148"/>
                <a:gd name="T14" fmla="*/ 356 w 445"/>
                <a:gd name="T15" fmla="*/ 120 h 148"/>
                <a:gd name="T16" fmla="*/ 363 w 445"/>
                <a:gd name="T17" fmla="*/ 56 h 148"/>
                <a:gd name="T18" fmla="*/ 325 w 445"/>
                <a:gd name="T19" fmla="*/ 126 h 148"/>
                <a:gd name="T20" fmla="*/ 341 w 445"/>
                <a:gd name="T21" fmla="*/ 63 h 148"/>
                <a:gd name="T22" fmla="*/ 316 w 445"/>
                <a:gd name="T23" fmla="*/ 111 h 148"/>
                <a:gd name="T24" fmla="*/ 315 w 445"/>
                <a:gd name="T25" fmla="*/ 111 h 148"/>
                <a:gd name="T26" fmla="*/ 323 w 445"/>
                <a:gd name="T27" fmla="*/ 33 h 148"/>
                <a:gd name="T28" fmla="*/ 308 w 445"/>
                <a:gd name="T29" fmla="*/ 95 h 148"/>
                <a:gd name="T30" fmla="*/ 293 w 445"/>
                <a:gd name="T31" fmla="*/ 31 h 148"/>
                <a:gd name="T32" fmla="*/ 300 w 445"/>
                <a:gd name="T33" fmla="*/ 109 h 148"/>
                <a:gd name="T34" fmla="*/ 300 w 445"/>
                <a:gd name="T35" fmla="*/ 110 h 148"/>
                <a:gd name="T36" fmla="*/ 276 w 445"/>
                <a:gd name="T37" fmla="*/ 61 h 148"/>
                <a:gd name="T38" fmla="*/ 291 w 445"/>
                <a:gd name="T39" fmla="*/ 124 h 148"/>
                <a:gd name="T40" fmla="*/ 257 w 445"/>
                <a:gd name="T41" fmla="*/ 54 h 148"/>
                <a:gd name="T42" fmla="*/ 263 w 445"/>
                <a:gd name="T43" fmla="*/ 118 h 148"/>
                <a:gd name="T44" fmla="*/ 252 w 445"/>
                <a:gd name="T45" fmla="*/ 24 h 148"/>
                <a:gd name="T46" fmla="*/ 235 w 445"/>
                <a:gd name="T47" fmla="*/ 76 h 148"/>
                <a:gd name="T48" fmla="*/ 211 w 445"/>
                <a:gd name="T49" fmla="*/ 36 h 148"/>
                <a:gd name="T50" fmla="*/ 225 w 445"/>
                <a:gd name="T51" fmla="*/ 94 h 148"/>
                <a:gd name="T52" fmla="*/ 205 w 445"/>
                <a:gd name="T53" fmla="*/ 55 h 148"/>
                <a:gd name="T54" fmla="*/ 212 w 445"/>
                <a:gd name="T55" fmla="*/ 97 h 148"/>
                <a:gd name="T56" fmla="*/ 181 w 445"/>
                <a:gd name="T57" fmla="*/ 41 h 148"/>
                <a:gd name="T58" fmla="*/ 181 w 445"/>
                <a:gd name="T59" fmla="*/ 42 h 148"/>
                <a:gd name="T60" fmla="*/ 199 w 445"/>
                <a:gd name="T61" fmla="*/ 120 h 148"/>
                <a:gd name="T62" fmla="*/ 181 w 445"/>
                <a:gd name="T63" fmla="*/ 85 h 148"/>
                <a:gd name="T64" fmla="*/ 181 w 445"/>
                <a:gd name="T65" fmla="*/ 102 h 148"/>
                <a:gd name="T66" fmla="*/ 158 w 445"/>
                <a:gd name="T67" fmla="*/ 0 h 148"/>
                <a:gd name="T68" fmla="*/ 157 w 445"/>
                <a:gd name="T69" fmla="*/ 106 h 148"/>
                <a:gd name="T70" fmla="*/ 124 w 445"/>
                <a:gd name="T71" fmla="*/ 47 h 148"/>
                <a:gd name="T72" fmla="*/ 138 w 445"/>
                <a:gd name="T73" fmla="*/ 124 h 148"/>
                <a:gd name="T74" fmla="*/ 94 w 445"/>
                <a:gd name="T75" fmla="*/ 44 h 148"/>
                <a:gd name="T76" fmla="*/ 96 w 445"/>
                <a:gd name="T77" fmla="*/ 119 h 148"/>
                <a:gd name="T78" fmla="*/ 90 w 445"/>
                <a:gd name="T79" fmla="*/ 6 h 148"/>
                <a:gd name="T80" fmla="*/ 63 w 445"/>
                <a:gd name="T81" fmla="*/ 75 h 148"/>
                <a:gd name="T82" fmla="*/ 34 w 445"/>
                <a:gd name="T83" fmla="*/ 34 h 148"/>
                <a:gd name="T84" fmla="*/ 49 w 445"/>
                <a:gd name="T85" fmla="*/ 96 h 148"/>
                <a:gd name="T86" fmla="*/ 27 w 445"/>
                <a:gd name="T87" fmla="*/ 57 h 148"/>
                <a:gd name="T88" fmla="*/ 33 w 445"/>
                <a:gd name="T89" fmla="*/ 101 h 148"/>
                <a:gd name="T90" fmla="*/ 0 w 445"/>
                <a:gd name="T91" fmla="*/ 47 h 148"/>
                <a:gd name="T92" fmla="*/ 0 w 445"/>
                <a:gd name="T93" fmla="*/ 47 h 148"/>
                <a:gd name="T94" fmla="*/ 18 w 445"/>
                <a:gd name="T95" fmla="*/ 125 h 148"/>
                <a:gd name="T96" fmla="*/ 0 w 445"/>
                <a:gd name="T97" fmla="*/ 92 h 148"/>
                <a:gd name="T98" fmla="*/ 0 w 445"/>
                <a:gd name="T99" fmla="*/ 147 h 148"/>
                <a:gd name="T100" fmla="*/ 0 w 445"/>
                <a:gd name="T101" fmla="*/ 148 h 148"/>
                <a:gd name="T102" fmla="*/ 1 w 445"/>
                <a:gd name="T103" fmla="*/ 148 h 148"/>
                <a:gd name="T104" fmla="*/ 215 w 445"/>
                <a:gd name="T105" fmla="*/ 148 h 148"/>
                <a:gd name="T106" fmla="*/ 212 w 445"/>
                <a:gd name="T107" fmla="*/ 144 h 148"/>
                <a:gd name="T108" fmla="*/ 277 w 445"/>
                <a:gd name="T109" fmla="*/ 144 h 148"/>
                <a:gd name="T110" fmla="*/ 276 w 445"/>
                <a:gd name="T111" fmla="*/ 146 h 148"/>
                <a:gd name="T112" fmla="*/ 444 w 445"/>
                <a:gd name="T113" fmla="*/ 146 h 148"/>
                <a:gd name="T114" fmla="*/ 445 w 445"/>
                <a:gd name="T115" fmla="*/ 146 h 148"/>
                <a:gd name="T116" fmla="*/ 445 w 445"/>
                <a:gd name="T117" fmla="*/ 145 h 148"/>
                <a:gd name="T118" fmla="*/ 445 w 445"/>
                <a:gd name="T119" fmla="*/ 86 h 148"/>
                <a:gd name="T120" fmla="*/ 426 w 445"/>
                <a:gd name="T121" fmla="*/ 122 h 148"/>
                <a:gd name="T122" fmla="*/ 445 w 445"/>
                <a:gd name="T123" fmla="*/ 43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45" h="148">
                  <a:moveTo>
                    <a:pt x="445" y="43"/>
                  </a:moveTo>
                  <a:cubicBezTo>
                    <a:pt x="435" y="53"/>
                    <a:pt x="420" y="80"/>
                    <a:pt x="411" y="99"/>
                  </a:cubicBezTo>
                  <a:cubicBezTo>
                    <a:pt x="418" y="78"/>
                    <a:pt x="419" y="57"/>
                    <a:pt x="419" y="57"/>
                  </a:cubicBezTo>
                  <a:cubicBezTo>
                    <a:pt x="414" y="77"/>
                    <a:pt x="397" y="95"/>
                    <a:pt x="397" y="95"/>
                  </a:cubicBezTo>
                  <a:cubicBezTo>
                    <a:pt x="397" y="70"/>
                    <a:pt x="413" y="38"/>
                    <a:pt x="413" y="38"/>
                  </a:cubicBezTo>
                  <a:cubicBezTo>
                    <a:pt x="394" y="54"/>
                    <a:pt x="388" y="70"/>
                    <a:pt x="386" y="78"/>
                  </a:cubicBezTo>
                  <a:cubicBezTo>
                    <a:pt x="391" y="46"/>
                    <a:pt x="368" y="26"/>
                    <a:pt x="368" y="26"/>
                  </a:cubicBezTo>
                  <a:cubicBezTo>
                    <a:pt x="400" y="71"/>
                    <a:pt x="356" y="120"/>
                    <a:pt x="356" y="120"/>
                  </a:cubicBezTo>
                  <a:cubicBezTo>
                    <a:pt x="379" y="88"/>
                    <a:pt x="363" y="56"/>
                    <a:pt x="363" y="56"/>
                  </a:cubicBezTo>
                  <a:cubicBezTo>
                    <a:pt x="374" y="90"/>
                    <a:pt x="325" y="126"/>
                    <a:pt x="325" y="126"/>
                  </a:cubicBezTo>
                  <a:cubicBezTo>
                    <a:pt x="351" y="102"/>
                    <a:pt x="341" y="63"/>
                    <a:pt x="341" y="63"/>
                  </a:cubicBezTo>
                  <a:cubicBezTo>
                    <a:pt x="343" y="89"/>
                    <a:pt x="320" y="108"/>
                    <a:pt x="316" y="111"/>
                  </a:cubicBezTo>
                  <a:cubicBezTo>
                    <a:pt x="315" y="111"/>
                    <a:pt x="315" y="111"/>
                    <a:pt x="315" y="111"/>
                  </a:cubicBezTo>
                  <a:cubicBezTo>
                    <a:pt x="337" y="72"/>
                    <a:pt x="323" y="33"/>
                    <a:pt x="323" y="33"/>
                  </a:cubicBezTo>
                  <a:cubicBezTo>
                    <a:pt x="325" y="53"/>
                    <a:pt x="317" y="76"/>
                    <a:pt x="308" y="95"/>
                  </a:cubicBezTo>
                  <a:cubicBezTo>
                    <a:pt x="299" y="75"/>
                    <a:pt x="292" y="52"/>
                    <a:pt x="293" y="31"/>
                  </a:cubicBezTo>
                  <a:cubicBezTo>
                    <a:pt x="293" y="31"/>
                    <a:pt x="280" y="71"/>
                    <a:pt x="300" y="109"/>
                  </a:cubicBezTo>
                  <a:cubicBezTo>
                    <a:pt x="300" y="110"/>
                    <a:pt x="300" y="110"/>
                    <a:pt x="300" y="110"/>
                  </a:cubicBezTo>
                  <a:cubicBezTo>
                    <a:pt x="298" y="108"/>
                    <a:pt x="275" y="88"/>
                    <a:pt x="276" y="61"/>
                  </a:cubicBezTo>
                  <a:cubicBezTo>
                    <a:pt x="276" y="61"/>
                    <a:pt x="268" y="101"/>
                    <a:pt x="291" y="124"/>
                  </a:cubicBezTo>
                  <a:cubicBezTo>
                    <a:pt x="291" y="124"/>
                    <a:pt x="247" y="88"/>
                    <a:pt x="257" y="54"/>
                  </a:cubicBezTo>
                  <a:cubicBezTo>
                    <a:pt x="257" y="54"/>
                    <a:pt x="242" y="86"/>
                    <a:pt x="263" y="118"/>
                  </a:cubicBezTo>
                  <a:cubicBezTo>
                    <a:pt x="263" y="118"/>
                    <a:pt x="223" y="70"/>
                    <a:pt x="252" y="24"/>
                  </a:cubicBezTo>
                  <a:cubicBezTo>
                    <a:pt x="252" y="24"/>
                    <a:pt x="231" y="44"/>
                    <a:pt x="235" y="76"/>
                  </a:cubicBezTo>
                  <a:cubicBezTo>
                    <a:pt x="233" y="68"/>
                    <a:pt x="228" y="52"/>
                    <a:pt x="211" y="36"/>
                  </a:cubicBezTo>
                  <a:cubicBezTo>
                    <a:pt x="211" y="36"/>
                    <a:pt x="225" y="68"/>
                    <a:pt x="225" y="94"/>
                  </a:cubicBezTo>
                  <a:cubicBezTo>
                    <a:pt x="225" y="94"/>
                    <a:pt x="210" y="75"/>
                    <a:pt x="205" y="55"/>
                  </a:cubicBezTo>
                  <a:cubicBezTo>
                    <a:pt x="205" y="55"/>
                    <a:pt x="206" y="76"/>
                    <a:pt x="212" y="97"/>
                  </a:cubicBezTo>
                  <a:cubicBezTo>
                    <a:pt x="204" y="78"/>
                    <a:pt x="191" y="51"/>
                    <a:pt x="181" y="41"/>
                  </a:cubicBezTo>
                  <a:cubicBezTo>
                    <a:pt x="181" y="42"/>
                    <a:pt x="181" y="42"/>
                    <a:pt x="181" y="42"/>
                  </a:cubicBezTo>
                  <a:cubicBezTo>
                    <a:pt x="182" y="44"/>
                    <a:pt x="205" y="97"/>
                    <a:pt x="199" y="120"/>
                  </a:cubicBezTo>
                  <a:cubicBezTo>
                    <a:pt x="199" y="120"/>
                    <a:pt x="187" y="101"/>
                    <a:pt x="181" y="85"/>
                  </a:cubicBezTo>
                  <a:cubicBezTo>
                    <a:pt x="181" y="102"/>
                    <a:pt x="181" y="102"/>
                    <a:pt x="181" y="102"/>
                  </a:cubicBezTo>
                  <a:cubicBezTo>
                    <a:pt x="164" y="73"/>
                    <a:pt x="150" y="36"/>
                    <a:pt x="158" y="0"/>
                  </a:cubicBezTo>
                  <a:cubicBezTo>
                    <a:pt x="158" y="0"/>
                    <a:pt x="129" y="60"/>
                    <a:pt x="157" y="106"/>
                  </a:cubicBezTo>
                  <a:cubicBezTo>
                    <a:pt x="157" y="106"/>
                    <a:pt x="118" y="84"/>
                    <a:pt x="124" y="47"/>
                  </a:cubicBezTo>
                  <a:cubicBezTo>
                    <a:pt x="124" y="47"/>
                    <a:pt x="106" y="99"/>
                    <a:pt x="138" y="124"/>
                  </a:cubicBezTo>
                  <a:cubicBezTo>
                    <a:pt x="138" y="124"/>
                    <a:pt x="77" y="87"/>
                    <a:pt x="94" y="44"/>
                  </a:cubicBezTo>
                  <a:cubicBezTo>
                    <a:pt x="94" y="44"/>
                    <a:pt x="71" y="85"/>
                    <a:pt x="96" y="119"/>
                  </a:cubicBezTo>
                  <a:cubicBezTo>
                    <a:pt x="96" y="119"/>
                    <a:pt x="47" y="70"/>
                    <a:pt x="90" y="6"/>
                  </a:cubicBezTo>
                  <a:cubicBezTo>
                    <a:pt x="90" y="6"/>
                    <a:pt x="59" y="38"/>
                    <a:pt x="63" y="75"/>
                  </a:cubicBezTo>
                  <a:cubicBezTo>
                    <a:pt x="61" y="66"/>
                    <a:pt x="54" y="49"/>
                    <a:pt x="34" y="34"/>
                  </a:cubicBezTo>
                  <a:cubicBezTo>
                    <a:pt x="34" y="34"/>
                    <a:pt x="50" y="68"/>
                    <a:pt x="49" y="96"/>
                  </a:cubicBezTo>
                  <a:cubicBezTo>
                    <a:pt x="49" y="96"/>
                    <a:pt x="31" y="78"/>
                    <a:pt x="27" y="57"/>
                  </a:cubicBezTo>
                  <a:cubicBezTo>
                    <a:pt x="27" y="57"/>
                    <a:pt x="27" y="80"/>
                    <a:pt x="33" y="101"/>
                  </a:cubicBezTo>
                  <a:cubicBezTo>
                    <a:pt x="25" y="82"/>
                    <a:pt x="11" y="55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1" y="50"/>
                    <a:pt x="26" y="102"/>
                    <a:pt x="18" y="125"/>
                  </a:cubicBezTo>
                  <a:cubicBezTo>
                    <a:pt x="18" y="125"/>
                    <a:pt x="6" y="108"/>
                    <a:pt x="0" y="92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1" y="148"/>
                    <a:pt x="1" y="148"/>
                    <a:pt x="1" y="148"/>
                  </a:cubicBezTo>
                  <a:cubicBezTo>
                    <a:pt x="215" y="148"/>
                    <a:pt x="215" y="148"/>
                    <a:pt x="215" y="148"/>
                  </a:cubicBezTo>
                  <a:cubicBezTo>
                    <a:pt x="214" y="147"/>
                    <a:pt x="213" y="146"/>
                    <a:pt x="212" y="144"/>
                  </a:cubicBezTo>
                  <a:cubicBezTo>
                    <a:pt x="277" y="144"/>
                    <a:pt x="277" y="144"/>
                    <a:pt x="277" y="144"/>
                  </a:cubicBezTo>
                  <a:cubicBezTo>
                    <a:pt x="277" y="145"/>
                    <a:pt x="276" y="146"/>
                    <a:pt x="276" y="146"/>
                  </a:cubicBezTo>
                  <a:cubicBezTo>
                    <a:pt x="444" y="146"/>
                    <a:pt x="444" y="146"/>
                    <a:pt x="444" y="146"/>
                  </a:cubicBezTo>
                  <a:cubicBezTo>
                    <a:pt x="445" y="146"/>
                    <a:pt x="445" y="146"/>
                    <a:pt x="445" y="146"/>
                  </a:cubicBezTo>
                  <a:cubicBezTo>
                    <a:pt x="445" y="145"/>
                    <a:pt x="445" y="145"/>
                    <a:pt x="445" y="145"/>
                  </a:cubicBezTo>
                  <a:cubicBezTo>
                    <a:pt x="445" y="86"/>
                    <a:pt x="445" y="86"/>
                    <a:pt x="445" y="86"/>
                  </a:cubicBezTo>
                  <a:cubicBezTo>
                    <a:pt x="439" y="103"/>
                    <a:pt x="426" y="122"/>
                    <a:pt x="426" y="122"/>
                  </a:cubicBezTo>
                  <a:cubicBezTo>
                    <a:pt x="419" y="99"/>
                    <a:pt x="444" y="46"/>
                    <a:pt x="445" y="43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89" name="Freeform 19">
              <a:extLst>
                <a:ext uri="{FF2B5EF4-FFF2-40B4-BE49-F238E27FC236}">
                  <a16:creationId xmlns:a16="http://schemas.microsoft.com/office/drawing/2014/main" id="{9B28C5C6-E80F-4E80-A551-4FAD00603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9859" y="5899269"/>
              <a:ext cx="1251359" cy="848154"/>
            </a:xfrm>
            <a:custGeom>
              <a:avLst/>
              <a:gdLst>
                <a:gd name="T0" fmla="*/ 133 w 468"/>
                <a:gd name="T1" fmla="*/ 17 h 332"/>
                <a:gd name="T2" fmla="*/ 108 w 468"/>
                <a:gd name="T3" fmla="*/ 234 h 332"/>
                <a:gd name="T4" fmla="*/ 182 w 468"/>
                <a:gd name="T5" fmla="*/ 101 h 332"/>
                <a:gd name="T6" fmla="*/ 136 w 468"/>
                <a:gd name="T7" fmla="*/ 272 h 332"/>
                <a:gd name="T8" fmla="*/ 241 w 468"/>
                <a:gd name="T9" fmla="*/ 82 h 332"/>
                <a:gd name="T10" fmla="*/ 221 w 468"/>
                <a:gd name="T11" fmla="*/ 258 h 332"/>
                <a:gd name="T12" fmla="*/ 257 w 468"/>
                <a:gd name="T13" fmla="*/ 0 h 332"/>
                <a:gd name="T14" fmla="*/ 305 w 468"/>
                <a:gd name="T15" fmla="*/ 143 h 332"/>
                <a:gd name="T16" fmla="*/ 379 w 468"/>
                <a:gd name="T17" fmla="*/ 36 h 332"/>
                <a:gd name="T18" fmla="*/ 334 w 468"/>
                <a:gd name="T19" fmla="*/ 192 h 332"/>
                <a:gd name="T20" fmla="*/ 395 w 468"/>
                <a:gd name="T21" fmla="*/ 87 h 332"/>
                <a:gd name="T22" fmla="*/ 373 w 468"/>
                <a:gd name="T23" fmla="*/ 201 h 332"/>
                <a:gd name="T24" fmla="*/ 468 w 468"/>
                <a:gd name="T25" fmla="*/ 50 h 332"/>
                <a:gd name="T26" fmla="*/ 468 w 468"/>
                <a:gd name="T27" fmla="*/ 51 h 332"/>
                <a:gd name="T28" fmla="*/ 412 w 468"/>
                <a:gd name="T29" fmla="*/ 266 h 332"/>
                <a:gd name="T30" fmla="*/ 467 w 468"/>
                <a:gd name="T31" fmla="*/ 168 h 332"/>
                <a:gd name="T32" fmla="*/ 465 w 468"/>
                <a:gd name="T33" fmla="*/ 329 h 332"/>
                <a:gd name="T34" fmla="*/ 464 w 468"/>
                <a:gd name="T35" fmla="*/ 332 h 332"/>
                <a:gd name="T36" fmla="*/ 462 w 468"/>
                <a:gd name="T37" fmla="*/ 332 h 332"/>
                <a:gd name="T38" fmla="*/ 0 w 468"/>
                <a:gd name="T39" fmla="*/ 327 h 332"/>
                <a:gd name="T40" fmla="*/ 133 w 468"/>
                <a:gd name="T41" fmla="*/ 17 h 332"/>
                <a:gd name="connsiteX0" fmla="*/ 2842 w 10681"/>
                <a:gd name="connsiteY0" fmla="*/ 512 h 10196"/>
                <a:gd name="connsiteX1" fmla="*/ 2308 w 10681"/>
                <a:gd name="connsiteY1" fmla="*/ 7048 h 10196"/>
                <a:gd name="connsiteX2" fmla="*/ 3889 w 10681"/>
                <a:gd name="connsiteY2" fmla="*/ 3042 h 10196"/>
                <a:gd name="connsiteX3" fmla="*/ 2906 w 10681"/>
                <a:gd name="connsiteY3" fmla="*/ 8193 h 10196"/>
                <a:gd name="connsiteX4" fmla="*/ 5150 w 10681"/>
                <a:gd name="connsiteY4" fmla="*/ 2470 h 10196"/>
                <a:gd name="connsiteX5" fmla="*/ 4722 w 10681"/>
                <a:gd name="connsiteY5" fmla="*/ 7771 h 10196"/>
                <a:gd name="connsiteX6" fmla="*/ 5491 w 10681"/>
                <a:gd name="connsiteY6" fmla="*/ 0 h 10196"/>
                <a:gd name="connsiteX7" fmla="*/ 6517 w 10681"/>
                <a:gd name="connsiteY7" fmla="*/ 4307 h 10196"/>
                <a:gd name="connsiteX8" fmla="*/ 8098 w 10681"/>
                <a:gd name="connsiteY8" fmla="*/ 1084 h 10196"/>
                <a:gd name="connsiteX9" fmla="*/ 7137 w 10681"/>
                <a:gd name="connsiteY9" fmla="*/ 5783 h 10196"/>
                <a:gd name="connsiteX10" fmla="*/ 8440 w 10681"/>
                <a:gd name="connsiteY10" fmla="*/ 2620 h 10196"/>
                <a:gd name="connsiteX11" fmla="*/ 7970 w 10681"/>
                <a:gd name="connsiteY11" fmla="*/ 6054 h 10196"/>
                <a:gd name="connsiteX12" fmla="*/ 10000 w 10681"/>
                <a:gd name="connsiteY12" fmla="*/ 1506 h 10196"/>
                <a:gd name="connsiteX13" fmla="*/ 10000 w 10681"/>
                <a:gd name="connsiteY13" fmla="*/ 1536 h 10196"/>
                <a:gd name="connsiteX14" fmla="*/ 8803 w 10681"/>
                <a:gd name="connsiteY14" fmla="*/ 8012 h 10196"/>
                <a:gd name="connsiteX15" fmla="*/ 10681 w 10681"/>
                <a:gd name="connsiteY15" fmla="*/ 6477 h 10196"/>
                <a:gd name="connsiteX16" fmla="*/ 9936 w 10681"/>
                <a:gd name="connsiteY16" fmla="*/ 9910 h 10196"/>
                <a:gd name="connsiteX17" fmla="*/ 9915 w 10681"/>
                <a:gd name="connsiteY17" fmla="*/ 10000 h 10196"/>
                <a:gd name="connsiteX18" fmla="*/ 9872 w 10681"/>
                <a:gd name="connsiteY18" fmla="*/ 10000 h 10196"/>
                <a:gd name="connsiteX19" fmla="*/ 0 w 10681"/>
                <a:gd name="connsiteY19" fmla="*/ 9849 h 10196"/>
                <a:gd name="connsiteX20" fmla="*/ 2842 w 10681"/>
                <a:gd name="connsiteY20" fmla="*/ 512 h 1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681" h="10196">
                  <a:moveTo>
                    <a:pt x="2842" y="512"/>
                  </a:moveTo>
                  <a:cubicBezTo>
                    <a:pt x="2842" y="512"/>
                    <a:pt x="3632" y="3886"/>
                    <a:pt x="2308" y="7048"/>
                  </a:cubicBezTo>
                  <a:cubicBezTo>
                    <a:pt x="2308" y="7048"/>
                    <a:pt x="3974" y="5392"/>
                    <a:pt x="3889" y="3042"/>
                  </a:cubicBezTo>
                  <a:cubicBezTo>
                    <a:pt x="3889" y="3042"/>
                    <a:pt x="4402" y="6325"/>
                    <a:pt x="2906" y="8193"/>
                  </a:cubicBezTo>
                  <a:cubicBezTo>
                    <a:pt x="2906" y="8193"/>
                    <a:pt x="5769" y="5331"/>
                    <a:pt x="5150" y="2470"/>
                  </a:cubicBezTo>
                  <a:cubicBezTo>
                    <a:pt x="5150" y="2470"/>
                    <a:pt x="6068" y="5151"/>
                    <a:pt x="4722" y="7771"/>
                  </a:cubicBezTo>
                  <a:cubicBezTo>
                    <a:pt x="4722" y="7771"/>
                    <a:pt x="7308" y="3795"/>
                    <a:pt x="5491" y="0"/>
                  </a:cubicBezTo>
                  <a:cubicBezTo>
                    <a:pt x="5491" y="0"/>
                    <a:pt x="6816" y="1657"/>
                    <a:pt x="6517" y="4307"/>
                  </a:cubicBezTo>
                  <a:cubicBezTo>
                    <a:pt x="6624" y="3675"/>
                    <a:pt x="7009" y="2380"/>
                    <a:pt x="8098" y="1084"/>
                  </a:cubicBezTo>
                  <a:cubicBezTo>
                    <a:pt x="8098" y="1084"/>
                    <a:pt x="7179" y="3705"/>
                    <a:pt x="7137" y="5783"/>
                  </a:cubicBezTo>
                  <a:cubicBezTo>
                    <a:pt x="7137" y="5783"/>
                    <a:pt x="8162" y="4277"/>
                    <a:pt x="8440" y="2620"/>
                  </a:cubicBezTo>
                  <a:cubicBezTo>
                    <a:pt x="8440" y="2620"/>
                    <a:pt x="8397" y="4398"/>
                    <a:pt x="7970" y="6054"/>
                  </a:cubicBezTo>
                  <a:cubicBezTo>
                    <a:pt x="8504" y="4548"/>
                    <a:pt x="9359" y="2259"/>
                    <a:pt x="10000" y="1506"/>
                  </a:cubicBezTo>
                  <a:lnTo>
                    <a:pt x="10000" y="1536"/>
                  </a:lnTo>
                  <a:cubicBezTo>
                    <a:pt x="9915" y="1747"/>
                    <a:pt x="8690" y="7189"/>
                    <a:pt x="8803" y="8012"/>
                  </a:cubicBezTo>
                  <a:cubicBezTo>
                    <a:pt x="8916" y="8835"/>
                    <a:pt x="10296" y="7893"/>
                    <a:pt x="10681" y="6477"/>
                  </a:cubicBezTo>
                  <a:cubicBezTo>
                    <a:pt x="10638" y="11327"/>
                    <a:pt x="10064" y="9323"/>
                    <a:pt x="9936" y="9910"/>
                  </a:cubicBezTo>
                  <a:cubicBezTo>
                    <a:pt x="9808" y="10497"/>
                    <a:pt x="9915" y="10000"/>
                    <a:pt x="9915" y="10000"/>
                  </a:cubicBezTo>
                  <a:lnTo>
                    <a:pt x="9872" y="10000"/>
                  </a:lnTo>
                  <a:lnTo>
                    <a:pt x="0" y="9849"/>
                  </a:lnTo>
                  <a:cubicBezTo>
                    <a:pt x="556" y="8916"/>
                    <a:pt x="3013" y="4367"/>
                    <a:pt x="2842" y="512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90" name="Freeform 20">
              <a:extLst>
                <a:ext uri="{FF2B5EF4-FFF2-40B4-BE49-F238E27FC236}">
                  <a16:creationId xmlns:a16="http://schemas.microsoft.com/office/drawing/2014/main" id="{52EBEC37-71E7-4534-9147-E6251FC0D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8984" y="5878631"/>
              <a:ext cx="1066800" cy="833438"/>
            </a:xfrm>
            <a:custGeom>
              <a:avLst/>
              <a:gdLst>
                <a:gd name="T0" fmla="*/ 311 w 426"/>
                <a:gd name="T1" fmla="*/ 20 h 332"/>
                <a:gd name="T2" fmla="*/ 329 w 426"/>
                <a:gd name="T3" fmla="*/ 237 h 332"/>
                <a:gd name="T4" fmla="*/ 264 w 426"/>
                <a:gd name="T5" fmla="*/ 102 h 332"/>
                <a:gd name="T6" fmla="*/ 302 w 426"/>
                <a:gd name="T7" fmla="*/ 274 h 332"/>
                <a:gd name="T8" fmla="*/ 210 w 426"/>
                <a:gd name="T9" fmla="*/ 82 h 332"/>
                <a:gd name="T10" fmla="*/ 225 w 426"/>
                <a:gd name="T11" fmla="*/ 258 h 332"/>
                <a:gd name="T12" fmla="*/ 197 w 426"/>
                <a:gd name="T13" fmla="*/ 0 h 332"/>
                <a:gd name="T14" fmla="*/ 151 w 426"/>
                <a:gd name="T15" fmla="*/ 141 h 332"/>
                <a:gd name="T16" fmla="*/ 84 w 426"/>
                <a:gd name="T17" fmla="*/ 33 h 332"/>
                <a:gd name="T18" fmla="*/ 123 w 426"/>
                <a:gd name="T19" fmla="*/ 190 h 332"/>
                <a:gd name="T20" fmla="*/ 69 w 426"/>
                <a:gd name="T21" fmla="*/ 84 h 332"/>
                <a:gd name="T22" fmla="*/ 86 w 426"/>
                <a:gd name="T23" fmla="*/ 198 h 332"/>
                <a:gd name="T24" fmla="*/ 3 w 426"/>
                <a:gd name="T25" fmla="*/ 46 h 332"/>
                <a:gd name="T26" fmla="*/ 3 w 426"/>
                <a:gd name="T27" fmla="*/ 46 h 332"/>
                <a:gd name="T28" fmla="*/ 50 w 426"/>
                <a:gd name="T29" fmla="*/ 262 h 332"/>
                <a:gd name="T30" fmla="*/ 2 w 426"/>
                <a:gd name="T31" fmla="*/ 164 h 332"/>
                <a:gd name="T32" fmla="*/ 0 w 426"/>
                <a:gd name="T33" fmla="*/ 325 h 332"/>
                <a:gd name="T34" fmla="*/ 1 w 426"/>
                <a:gd name="T35" fmla="*/ 328 h 332"/>
                <a:gd name="T36" fmla="*/ 3 w 426"/>
                <a:gd name="T37" fmla="*/ 328 h 332"/>
                <a:gd name="T38" fmla="*/ 426 w 426"/>
                <a:gd name="T39" fmla="*/ 332 h 332"/>
                <a:gd name="T40" fmla="*/ 311 w 426"/>
                <a:gd name="T41" fmla="*/ 2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26" h="332">
                  <a:moveTo>
                    <a:pt x="311" y="20"/>
                  </a:moveTo>
                  <a:cubicBezTo>
                    <a:pt x="311" y="20"/>
                    <a:pt x="275" y="130"/>
                    <a:pt x="329" y="237"/>
                  </a:cubicBezTo>
                  <a:cubicBezTo>
                    <a:pt x="329" y="237"/>
                    <a:pt x="259" y="180"/>
                    <a:pt x="264" y="102"/>
                  </a:cubicBezTo>
                  <a:cubicBezTo>
                    <a:pt x="264" y="102"/>
                    <a:pt x="239" y="210"/>
                    <a:pt x="302" y="274"/>
                  </a:cubicBezTo>
                  <a:cubicBezTo>
                    <a:pt x="302" y="274"/>
                    <a:pt x="182" y="176"/>
                    <a:pt x="210" y="82"/>
                  </a:cubicBezTo>
                  <a:cubicBezTo>
                    <a:pt x="210" y="82"/>
                    <a:pt x="169" y="170"/>
                    <a:pt x="225" y="258"/>
                  </a:cubicBezTo>
                  <a:cubicBezTo>
                    <a:pt x="225" y="258"/>
                    <a:pt x="117" y="124"/>
                    <a:pt x="197" y="0"/>
                  </a:cubicBezTo>
                  <a:cubicBezTo>
                    <a:pt x="197" y="0"/>
                    <a:pt x="139" y="54"/>
                    <a:pt x="151" y="141"/>
                  </a:cubicBezTo>
                  <a:cubicBezTo>
                    <a:pt x="146" y="120"/>
                    <a:pt x="131" y="77"/>
                    <a:pt x="84" y="33"/>
                  </a:cubicBezTo>
                  <a:cubicBezTo>
                    <a:pt x="84" y="33"/>
                    <a:pt x="122" y="120"/>
                    <a:pt x="123" y="190"/>
                  </a:cubicBezTo>
                  <a:cubicBezTo>
                    <a:pt x="123" y="190"/>
                    <a:pt x="80" y="139"/>
                    <a:pt x="69" y="84"/>
                  </a:cubicBezTo>
                  <a:cubicBezTo>
                    <a:pt x="69" y="84"/>
                    <a:pt x="70" y="142"/>
                    <a:pt x="86" y="198"/>
                  </a:cubicBezTo>
                  <a:cubicBezTo>
                    <a:pt x="65" y="147"/>
                    <a:pt x="30" y="71"/>
                    <a:pt x="3" y="46"/>
                  </a:cubicBezTo>
                  <a:cubicBezTo>
                    <a:pt x="3" y="46"/>
                    <a:pt x="3" y="46"/>
                    <a:pt x="3" y="46"/>
                  </a:cubicBezTo>
                  <a:cubicBezTo>
                    <a:pt x="6" y="54"/>
                    <a:pt x="68" y="199"/>
                    <a:pt x="50" y="262"/>
                  </a:cubicBezTo>
                  <a:cubicBezTo>
                    <a:pt x="50" y="262"/>
                    <a:pt x="17" y="210"/>
                    <a:pt x="2" y="164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1" y="328"/>
                    <a:pt x="1" y="328"/>
                    <a:pt x="1" y="328"/>
                  </a:cubicBezTo>
                  <a:cubicBezTo>
                    <a:pt x="3" y="328"/>
                    <a:pt x="3" y="328"/>
                    <a:pt x="3" y="328"/>
                  </a:cubicBezTo>
                  <a:cubicBezTo>
                    <a:pt x="426" y="332"/>
                    <a:pt x="426" y="332"/>
                    <a:pt x="426" y="332"/>
                  </a:cubicBezTo>
                  <a:cubicBezTo>
                    <a:pt x="403" y="300"/>
                    <a:pt x="300" y="147"/>
                    <a:pt x="311" y="20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91" name="Freeform 21">
              <a:extLst>
                <a:ext uri="{FF2B5EF4-FFF2-40B4-BE49-F238E27FC236}">
                  <a16:creationId xmlns:a16="http://schemas.microsoft.com/office/drawing/2014/main" id="{28F3D315-BE42-4B5B-BC1E-56BDCCAEE8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4384" y="5704006"/>
              <a:ext cx="1479550" cy="1025525"/>
            </a:xfrm>
            <a:custGeom>
              <a:avLst/>
              <a:gdLst>
                <a:gd name="T0" fmla="*/ 437 w 591"/>
                <a:gd name="T1" fmla="*/ 0 h 409"/>
                <a:gd name="T2" fmla="*/ 431 w 591"/>
                <a:gd name="T3" fmla="*/ 292 h 409"/>
                <a:gd name="T4" fmla="*/ 343 w 591"/>
                <a:gd name="T5" fmla="*/ 130 h 409"/>
                <a:gd name="T6" fmla="*/ 380 w 591"/>
                <a:gd name="T7" fmla="*/ 341 h 409"/>
                <a:gd name="T8" fmla="*/ 261 w 591"/>
                <a:gd name="T9" fmla="*/ 119 h 409"/>
                <a:gd name="T10" fmla="*/ 266 w 591"/>
                <a:gd name="T11" fmla="*/ 327 h 409"/>
                <a:gd name="T12" fmla="*/ 250 w 591"/>
                <a:gd name="T13" fmla="*/ 16 h 409"/>
                <a:gd name="T14" fmla="*/ 174 w 591"/>
                <a:gd name="T15" fmla="*/ 203 h 409"/>
                <a:gd name="T16" fmla="*/ 96 w 591"/>
                <a:gd name="T17" fmla="*/ 92 h 409"/>
                <a:gd name="T18" fmla="*/ 136 w 591"/>
                <a:gd name="T19" fmla="*/ 261 h 409"/>
                <a:gd name="T20" fmla="*/ 76 w 591"/>
                <a:gd name="T21" fmla="*/ 153 h 409"/>
                <a:gd name="T22" fmla="*/ 93 w 591"/>
                <a:gd name="T23" fmla="*/ 273 h 409"/>
                <a:gd name="T24" fmla="*/ 3 w 591"/>
                <a:gd name="T25" fmla="*/ 125 h 409"/>
                <a:gd name="T26" fmla="*/ 3 w 591"/>
                <a:gd name="T27" fmla="*/ 125 h 409"/>
                <a:gd name="T28" fmla="*/ 51 w 591"/>
                <a:gd name="T29" fmla="*/ 340 h 409"/>
                <a:gd name="T30" fmla="*/ 2 w 591"/>
                <a:gd name="T31" fmla="*/ 248 h 409"/>
                <a:gd name="T32" fmla="*/ 0 w 591"/>
                <a:gd name="T33" fmla="*/ 400 h 409"/>
                <a:gd name="T34" fmla="*/ 1 w 591"/>
                <a:gd name="T35" fmla="*/ 403 h 409"/>
                <a:gd name="T36" fmla="*/ 3 w 591"/>
                <a:gd name="T37" fmla="*/ 403 h 409"/>
                <a:gd name="T38" fmla="*/ 591 w 591"/>
                <a:gd name="T39" fmla="*/ 409 h 409"/>
                <a:gd name="T40" fmla="*/ 437 w 591"/>
                <a:gd name="T41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91" h="409">
                  <a:moveTo>
                    <a:pt x="437" y="0"/>
                  </a:moveTo>
                  <a:cubicBezTo>
                    <a:pt x="437" y="0"/>
                    <a:pt x="356" y="165"/>
                    <a:pt x="431" y="292"/>
                  </a:cubicBezTo>
                  <a:cubicBezTo>
                    <a:pt x="431" y="292"/>
                    <a:pt x="324" y="231"/>
                    <a:pt x="343" y="130"/>
                  </a:cubicBezTo>
                  <a:cubicBezTo>
                    <a:pt x="343" y="130"/>
                    <a:pt x="291" y="270"/>
                    <a:pt x="380" y="341"/>
                  </a:cubicBezTo>
                  <a:cubicBezTo>
                    <a:pt x="380" y="341"/>
                    <a:pt x="213" y="238"/>
                    <a:pt x="261" y="119"/>
                  </a:cubicBezTo>
                  <a:cubicBezTo>
                    <a:pt x="261" y="119"/>
                    <a:pt x="197" y="232"/>
                    <a:pt x="266" y="327"/>
                  </a:cubicBezTo>
                  <a:cubicBezTo>
                    <a:pt x="266" y="327"/>
                    <a:pt x="132" y="189"/>
                    <a:pt x="250" y="16"/>
                  </a:cubicBezTo>
                  <a:cubicBezTo>
                    <a:pt x="250" y="16"/>
                    <a:pt x="165" y="102"/>
                    <a:pt x="174" y="203"/>
                  </a:cubicBezTo>
                  <a:cubicBezTo>
                    <a:pt x="169" y="179"/>
                    <a:pt x="152" y="132"/>
                    <a:pt x="96" y="92"/>
                  </a:cubicBezTo>
                  <a:cubicBezTo>
                    <a:pt x="96" y="92"/>
                    <a:pt x="139" y="184"/>
                    <a:pt x="136" y="261"/>
                  </a:cubicBezTo>
                  <a:cubicBezTo>
                    <a:pt x="136" y="261"/>
                    <a:pt x="88" y="211"/>
                    <a:pt x="76" y="153"/>
                  </a:cubicBezTo>
                  <a:cubicBezTo>
                    <a:pt x="76" y="153"/>
                    <a:pt x="76" y="217"/>
                    <a:pt x="93" y="273"/>
                  </a:cubicBezTo>
                  <a:cubicBezTo>
                    <a:pt x="70" y="223"/>
                    <a:pt x="32" y="147"/>
                    <a:pt x="3" y="125"/>
                  </a:cubicBezTo>
                  <a:cubicBezTo>
                    <a:pt x="3" y="125"/>
                    <a:pt x="3" y="125"/>
                    <a:pt x="3" y="125"/>
                  </a:cubicBezTo>
                  <a:cubicBezTo>
                    <a:pt x="7" y="133"/>
                    <a:pt x="72" y="276"/>
                    <a:pt x="51" y="340"/>
                  </a:cubicBezTo>
                  <a:cubicBezTo>
                    <a:pt x="51" y="340"/>
                    <a:pt x="17" y="292"/>
                    <a:pt x="2" y="248"/>
                  </a:cubicBezTo>
                  <a:cubicBezTo>
                    <a:pt x="0" y="400"/>
                    <a:pt x="0" y="400"/>
                    <a:pt x="0" y="400"/>
                  </a:cubicBezTo>
                  <a:cubicBezTo>
                    <a:pt x="1" y="403"/>
                    <a:pt x="1" y="403"/>
                    <a:pt x="1" y="403"/>
                  </a:cubicBezTo>
                  <a:cubicBezTo>
                    <a:pt x="3" y="403"/>
                    <a:pt x="3" y="403"/>
                    <a:pt x="3" y="403"/>
                  </a:cubicBezTo>
                  <a:cubicBezTo>
                    <a:pt x="591" y="409"/>
                    <a:pt x="591" y="409"/>
                    <a:pt x="591" y="409"/>
                  </a:cubicBezTo>
                  <a:cubicBezTo>
                    <a:pt x="554" y="368"/>
                    <a:pt x="397" y="181"/>
                    <a:pt x="437" y="0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97" name="Freeform: Shape 596">
              <a:extLst>
                <a:ext uri="{FF2B5EF4-FFF2-40B4-BE49-F238E27FC236}">
                  <a16:creationId xmlns:a16="http://schemas.microsoft.com/office/drawing/2014/main" id="{C4E6355C-7143-400C-981A-D1B6F0ABC5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5715" y="6634810"/>
              <a:ext cx="6959007" cy="245312"/>
            </a:xfrm>
            <a:custGeom>
              <a:avLst/>
              <a:gdLst>
                <a:gd name="connsiteX0" fmla="*/ 6300300 w 6824319"/>
                <a:gd name="connsiteY0" fmla="*/ 260 h 223442"/>
                <a:gd name="connsiteX1" fmla="*/ 6824319 w 6824319"/>
                <a:gd name="connsiteY1" fmla="*/ 23082 h 223442"/>
                <a:gd name="connsiteX2" fmla="*/ 5828870 w 6824319"/>
                <a:gd name="connsiteY2" fmla="*/ 198360 h 223442"/>
                <a:gd name="connsiteX3" fmla="*/ 5587615 w 6824319"/>
                <a:gd name="connsiteY3" fmla="*/ 223442 h 223442"/>
                <a:gd name="connsiteX4" fmla="*/ 0 w 6824319"/>
                <a:gd name="connsiteY4" fmla="*/ 223442 h 223442"/>
                <a:gd name="connsiteX5" fmla="*/ 14895 w 6824319"/>
                <a:gd name="connsiteY5" fmla="*/ 219683 h 223442"/>
                <a:gd name="connsiteX6" fmla="*/ 3698985 w 6824319"/>
                <a:gd name="connsiteY6" fmla="*/ 23082 h 223442"/>
                <a:gd name="connsiteX7" fmla="*/ 6300300 w 6824319"/>
                <a:gd name="connsiteY7" fmla="*/ 260 h 223442"/>
                <a:gd name="connsiteX0" fmla="*/ 6300300 w 6957669"/>
                <a:gd name="connsiteY0" fmla="*/ 9 h 235826"/>
                <a:gd name="connsiteX1" fmla="*/ 6957669 w 6957669"/>
                <a:gd name="connsiteY1" fmla="*/ 232381 h 235826"/>
                <a:gd name="connsiteX2" fmla="*/ 5828870 w 6957669"/>
                <a:gd name="connsiteY2" fmla="*/ 198109 h 235826"/>
                <a:gd name="connsiteX3" fmla="*/ 5587615 w 6957669"/>
                <a:gd name="connsiteY3" fmla="*/ 223191 h 235826"/>
                <a:gd name="connsiteX4" fmla="*/ 0 w 6957669"/>
                <a:gd name="connsiteY4" fmla="*/ 223191 h 235826"/>
                <a:gd name="connsiteX5" fmla="*/ 14895 w 6957669"/>
                <a:gd name="connsiteY5" fmla="*/ 219432 h 235826"/>
                <a:gd name="connsiteX6" fmla="*/ 3698985 w 6957669"/>
                <a:gd name="connsiteY6" fmla="*/ 22831 h 235826"/>
                <a:gd name="connsiteX7" fmla="*/ 6300300 w 6957669"/>
                <a:gd name="connsiteY7" fmla="*/ 9 h 235826"/>
                <a:gd name="connsiteX0" fmla="*/ 6300300 w 6959007"/>
                <a:gd name="connsiteY0" fmla="*/ 9 h 245312"/>
                <a:gd name="connsiteX1" fmla="*/ 6957669 w 6959007"/>
                <a:gd name="connsiteY1" fmla="*/ 232381 h 245312"/>
                <a:gd name="connsiteX2" fmla="*/ 6145735 w 6959007"/>
                <a:gd name="connsiteY2" fmla="*/ 213665 h 245312"/>
                <a:gd name="connsiteX3" fmla="*/ 5828870 w 6959007"/>
                <a:gd name="connsiteY3" fmla="*/ 198109 h 245312"/>
                <a:gd name="connsiteX4" fmla="*/ 5587615 w 6959007"/>
                <a:gd name="connsiteY4" fmla="*/ 223191 h 245312"/>
                <a:gd name="connsiteX5" fmla="*/ 0 w 6959007"/>
                <a:gd name="connsiteY5" fmla="*/ 223191 h 245312"/>
                <a:gd name="connsiteX6" fmla="*/ 14895 w 6959007"/>
                <a:gd name="connsiteY6" fmla="*/ 219432 h 245312"/>
                <a:gd name="connsiteX7" fmla="*/ 3698985 w 6959007"/>
                <a:gd name="connsiteY7" fmla="*/ 22831 h 245312"/>
                <a:gd name="connsiteX8" fmla="*/ 6300300 w 6959007"/>
                <a:gd name="connsiteY8" fmla="*/ 9 h 245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59007" h="245312">
                  <a:moveTo>
                    <a:pt x="6300300" y="9"/>
                  </a:moveTo>
                  <a:cubicBezTo>
                    <a:pt x="6632742" y="-1513"/>
                    <a:pt x="6983430" y="196772"/>
                    <a:pt x="6957669" y="232381"/>
                  </a:cubicBezTo>
                  <a:cubicBezTo>
                    <a:pt x="6931908" y="267990"/>
                    <a:pt x="6333868" y="219377"/>
                    <a:pt x="6145735" y="213665"/>
                  </a:cubicBezTo>
                  <a:cubicBezTo>
                    <a:pt x="5957602" y="207953"/>
                    <a:pt x="5879027" y="191759"/>
                    <a:pt x="5828870" y="198109"/>
                  </a:cubicBezTo>
                  <a:lnTo>
                    <a:pt x="5587615" y="223191"/>
                  </a:lnTo>
                  <a:lnTo>
                    <a:pt x="0" y="223191"/>
                  </a:lnTo>
                  <a:lnTo>
                    <a:pt x="14895" y="219432"/>
                  </a:lnTo>
                  <a:cubicBezTo>
                    <a:pt x="423903" y="155371"/>
                    <a:pt x="2156352" y="22831"/>
                    <a:pt x="3698985" y="22831"/>
                  </a:cubicBezTo>
                  <a:lnTo>
                    <a:pt x="6300300" y="9"/>
                  </a:lnTo>
                  <a:close/>
                </a:path>
              </a:pathLst>
            </a:custGeom>
            <a:solidFill>
              <a:srgbClr val="927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/>
            </a:p>
          </p:txBody>
        </p:sp>
        <p:sp>
          <p:nvSpPr>
            <p:cNvPr id="394" name="Freeform 24">
              <a:extLst>
                <a:ext uri="{FF2B5EF4-FFF2-40B4-BE49-F238E27FC236}">
                  <a16:creationId xmlns:a16="http://schemas.microsoft.com/office/drawing/2014/main" id="{DF2674C6-4346-481A-9036-EC3B1F26F20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3059" y="5786556"/>
              <a:ext cx="393700" cy="427038"/>
            </a:xfrm>
            <a:custGeom>
              <a:avLst/>
              <a:gdLst>
                <a:gd name="T0" fmla="*/ 121 w 157"/>
                <a:gd name="T1" fmla="*/ 9 h 170"/>
                <a:gd name="T2" fmla="*/ 102 w 157"/>
                <a:gd name="T3" fmla="*/ 103 h 170"/>
                <a:gd name="T4" fmla="*/ 0 w 157"/>
                <a:gd name="T5" fmla="*/ 163 h 170"/>
                <a:gd name="T6" fmla="*/ 4 w 157"/>
                <a:gd name="T7" fmla="*/ 170 h 170"/>
                <a:gd name="T8" fmla="*/ 118 w 157"/>
                <a:gd name="T9" fmla="*/ 119 h 170"/>
                <a:gd name="T10" fmla="*/ 144 w 157"/>
                <a:gd name="T11" fmla="*/ 0 h 170"/>
                <a:gd name="T12" fmla="*/ 121 w 157"/>
                <a:gd name="T13" fmla="*/ 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70">
                  <a:moveTo>
                    <a:pt x="121" y="9"/>
                  </a:moveTo>
                  <a:cubicBezTo>
                    <a:pt x="125" y="32"/>
                    <a:pt x="119" y="86"/>
                    <a:pt x="102" y="103"/>
                  </a:cubicBezTo>
                  <a:cubicBezTo>
                    <a:pt x="85" y="121"/>
                    <a:pt x="0" y="163"/>
                    <a:pt x="0" y="163"/>
                  </a:cubicBezTo>
                  <a:cubicBezTo>
                    <a:pt x="4" y="170"/>
                    <a:pt x="4" y="170"/>
                    <a:pt x="4" y="170"/>
                  </a:cubicBezTo>
                  <a:cubicBezTo>
                    <a:pt x="4" y="170"/>
                    <a:pt x="96" y="142"/>
                    <a:pt x="118" y="119"/>
                  </a:cubicBezTo>
                  <a:cubicBezTo>
                    <a:pt x="157" y="78"/>
                    <a:pt x="144" y="0"/>
                    <a:pt x="144" y="0"/>
                  </a:cubicBezTo>
                  <a:lnTo>
                    <a:pt x="121" y="9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95" name="Freeform 25">
              <a:extLst>
                <a:ext uri="{FF2B5EF4-FFF2-40B4-BE49-F238E27FC236}">
                  <a16:creationId xmlns:a16="http://schemas.microsoft.com/office/drawing/2014/main" id="{15374A77-D459-4442-AC13-C3882115720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9496" y="6237406"/>
              <a:ext cx="177800" cy="73025"/>
            </a:xfrm>
            <a:custGeom>
              <a:avLst/>
              <a:gdLst>
                <a:gd name="T0" fmla="*/ 1 w 71"/>
                <a:gd name="T1" fmla="*/ 10 h 29"/>
                <a:gd name="T2" fmla="*/ 37 w 71"/>
                <a:gd name="T3" fmla="*/ 2 h 29"/>
                <a:gd name="T4" fmla="*/ 70 w 71"/>
                <a:gd name="T5" fmla="*/ 19 h 29"/>
                <a:gd name="T6" fmla="*/ 34 w 71"/>
                <a:gd name="T7" fmla="*/ 26 h 29"/>
                <a:gd name="T8" fmla="*/ 1 w 71"/>
                <a:gd name="T9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29">
                  <a:moveTo>
                    <a:pt x="1" y="10"/>
                  </a:moveTo>
                  <a:cubicBezTo>
                    <a:pt x="2" y="3"/>
                    <a:pt x="18" y="0"/>
                    <a:pt x="37" y="2"/>
                  </a:cubicBezTo>
                  <a:cubicBezTo>
                    <a:pt x="56" y="5"/>
                    <a:pt x="71" y="13"/>
                    <a:pt x="70" y="19"/>
                  </a:cubicBezTo>
                  <a:cubicBezTo>
                    <a:pt x="69" y="26"/>
                    <a:pt x="53" y="29"/>
                    <a:pt x="34" y="26"/>
                  </a:cubicBezTo>
                  <a:cubicBezTo>
                    <a:pt x="15" y="23"/>
                    <a:pt x="0" y="16"/>
                    <a:pt x="1" y="10"/>
                  </a:cubicBezTo>
                  <a:close/>
                </a:path>
              </a:pathLst>
            </a:custGeom>
            <a:solidFill>
              <a:srgbClr val="968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96" name="Freeform 26">
              <a:extLst>
                <a:ext uri="{FF2B5EF4-FFF2-40B4-BE49-F238E27FC236}">
                  <a16:creationId xmlns:a16="http://schemas.microsoft.com/office/drawing/2014/main" id="{426F97BB-DDE8-4687-82BF-8A01B27CB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5959" y="6227881"/>
              <a:ext cx="293688" cy="479425"/>
            </a:xfrm>
            <a:custGeom>
              <a:avLst/>
              <a:gdLst>
                <a:gd name="T0" fmla="*/ 182 w 185"/>
                <a:gd name="T1" fmla="*/ 302 h 302"/>
                <a:gd name="T2" fmla="*/ 8 w 185"/>
                <a:gd name="T3" fmla="*/ 302 h 302"/>
                <a:gd name="T4" fmla="*/ 0 w 185"/>
                <a:gd name="T5" fmla="*/ 287 h 302"/>
                <a:gd name="T6" fmla="*/ 66 w 185"/>
                <a:gd name="T7" fmla="*/ 2 h 302"/>
                <a:gd name="T8" fmla="*/ 185 w 185"/>
                <a:gd name="T9" fmla="*/ 0 h 302"/>
                <a:gd name="T10" fmla="*/ 182 w 185"/>
                <a:gd name="T1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5" h="302">
                  <a:moveTo>
                    <a:pt x="182" y="302"/>
                  </a:moveTo>
                  <a:lnTo>
                    <a:pt x="8" y="302"/>
                  </a:lnTo>
                  <a:lnTo>
                    <a:pt x="0" y="287"/>
                  </a:lnTo>
                  <a:lnTo>
                    <a:pt x="66" y="2"/>
                  </a:lnTo>
                  <a:lnTo>
                    <a:pt x="185" y="0"/>
                  </a:lnTo>
                  <a:lnTo>
                    <a:pt x="182" y="302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97" name="Freeform 27">
              <a:extLst>
                <a:ext uri="{FF2B5EF4-FFF2-40B4-BE49-F238E27FC236}">
                  <a16:creationId xmlns:a16="http://schemas.microsoft.com/office/drawing/2014/main" id="{D4C5ED3B-B7E8-46A5-BCFE-A3825083966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8834" y="6224706"/>
              <a:ext cx="157163" cy="482600"/>
            </a:xfrm>
            <a:custGeom>
              <a:avLst/>
              <a:gdLst>
                <a:gd name="T0" fmla="*/ 99 w 99"/>
                <a:gd name="T1" fmla="*/ 304 h 304"/>
                <a:gd name="T2" fmla="*/ 17 w 99"/>
                <a:gd name="T3" fmla="*/ 304 h 304"/>
                <a:gd name="T4" fmla="*/ 44 w 99"/>
                <a:gd name="T5" fmla="*/ 289 h 304"/>
                <a:gd name="T6" fmla="*/ 19 w 99"/>
                <a:gd name="T7" fmla="*/ 139 h 304"/>
                <a:gd name="T8" fmla="*/ 0 w 99"/>
                <a:gd name="T9" fmla="*/ 7 h 304"/>
                <a:gd name="T10" fmla="*/ 95 w 99"/>
                <a:gd name="T11" fmla="*/ 0 h 304"/>
                <a:gd name="T12" fmla="*/ 99 w 99"/>
                <a:gd name="T13" fmla="*/ 304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304">
                  <a:moveTo>
                    <a:pt x="99" y="304"/>
                  </a:moveTo>
                  <a:lnTo>
                    <a:pt x="17" y="304"/>
                  </a:lnTo>
                  <a:lnTo>
                    <a:pt x="44" y="289"/>
                  </a:lnTo>
                  <a:lnTo>
                    <a:pt x="19" y="139"/>
                  </a:lnTo>
                  <a:lnTo>
                    <a:pt x="0" y="7"/>
                  </a:lnTo>
                  <a:lnTo>
                    <a:pt x="95" y="0"/>
                  </a:lnTo>
                  <a:lnTo>
                    <a:pt x="99" y="304"/>
                  </a:ln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98" name="Freeform 28">
              <a:extLst>
                <a:ext uri="{FF2B5EF4-FFF2-40B4-BE49-F238E27FC236}">
                  <a16:creationId xmlns:a16="http://schemas.microsoft.com/office/drawing/2014/main" id="{B845DEFA-2694-43F5-A3AE-1B3B3E8676BB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7296" y="6626344"/>
              <a:ext cx="523875" cy="80963"/>
            </a:xfrm>
            <a:custGeom>
              <a:avLst/>
              <a:gdLst>
                <a:gd name="T0" fmla="*/ 31 w 330"/>
                <a:gd name="T1" fmla="*/ 51 h 51"/>
                <a:gd name="T2" fmla="*/ 330 w 330"/>
                <a:gd name="T3" fmla="*/ 51 h 51"/>
                <a:gd name="T4" fmla="*/ 320 w 330"/>
                <a:gd name="T5" fmla="*/ 38 h 51"/>
                <a:gd name="T6" fmla="*/ 0 w 330"/>
                <a:gd name="T7" fmla="*/ 0 h 51"/>
                <a:gd name="T8" fmla="*/ 31 w 33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0" h="51">
                  <a:moveTo>
                    <a:pt x="31" y="51"/>
                  </a:moveTo>
                  <a:lnTo>
                    <a:pt x="330" y="51"/>
                  </a:lnTo>
                  <a:lnTo>
                    <a:pt x="320" y="38"/>
                  </a:lnTo>
                  <a:lnTo>
                    <a:pt x="0" y="0"/>
                  </a:lnTo>
                  <a:lnTo>
                    <a:pt x="31" y="51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99" name="Freeform 29">
              <a:extLst>
                <a:ext uri="{FF2B5EF4-FFF2-40B4-BE49-F238E27FC236}">
                  <a16:creationId xmlns:a16="http://schemas.microsoft.com/office/drawing/2014/main" id="{CD7A2BCE-4A11-4115-967B-31CFEF7F9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7296" y="6626344"/>
              <a:ext cx="239713" cy="80963"/>
            </a:xfrm>
            <a:custGeom>
              <a:avLst/>
              <a:gdLst>
                <a:gd name="T0" fmla="*/ 93 w 96"/>
                <a:gd name="T1" fmla="*/ 11 h 32"/>
                <a:gd name="T2" fmla="*/ 90 w 96"/>
                <a:gd name="T3" fmla="*/ 20 h 32"/>
                <a:gd name="T4" fmla="*/ 96 w 96"/>
                <a:gd name="T5" fmla="*/ 32 h 32"/>
                <a:gd name="T6" fmla="*/ 20 w 96"/>
                <a:gd name="T7" fmla="*/ 32 h 32"/>
                <a:gd name="T8" fmla="*/ 0 w 96"/>
                <a:gd name="T9" fmla="*/ 0 h 32"/>
                <a:gd name="T10" fmla="*/ 93 w 96"/>
                <a:gd name="T11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2">
                  <a:moveTo>
                    <a:pt x="93" y="11"/>
                  </a:moveTo>
                  <a:cubicBezTo>
                    <a:pt x="91" y="14"/>
                    <a:pt x="90" y="17"/>
                    <a:pt x="90" y="20"/>
                  </a:cubicBezTo>
                  <a:cubicBezTo>
                    <a:pt x="90" y="24"/>
                    <a:pt x="92" y="28"/>
                    <a:pt x="96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93" y="11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00" name="Freeform 30">
              <a:extLst>
                <a:ext uri="{FF2B5EF4-FFF2-40B4-BE49-F238E27FC236}">
                  <a16:creationId xmlns:a16="http://schemas.microsoft.com/office/drawing/2014/main" id="{EAB442FA-6E89-42D9-8959-2E6716D29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009" y="6111994"/>
              <a:ext cx="539750" cy="595313"/>
            </a:xfrm>
            <a:custGeom>
              <a:avLst/>
              <a:gdLst>
                <a:gd name="T0" fmla="*/ 340 w 340"/>
                <a:gd name="T1" fmla="*/ 375 h 375"/>
                <a:gd name="T2" fmla="*/ 78 w 340"/>
                <a:gd name="T3" fmla="*/ 375 h 375"/>
                <a:gd name="T4" fmla="*/ 53 w 340"/>
                <a:gd name="T5" fmla="*/ 324 h 375"/>
                <a:gd name="T6" fmla="*/ 44 w 340"/>
                <a:gd name="T7" fmla="*/ 177 h 375"/>
                <a:gd name="T8" fmla="*/ 23 w 340"/>
                <a:gd name="T9" fmla="*/ 172 h 375"/>
                <a:gd name="T10" fmla="*/ 0 w 340"/>
                <a:gd name="T11" fmla="*/ 68 h 375"/>
                <a:gd name="T12" fmla="*/ 91 w 340"/>
                <a:gd name="T13" fmla="*/ 0 h 375"/>
                <a:gd name="T14" fmla="*/ 184 w 340"/>
                <a:gd name="T15" fmla="*/ 13 h 375"/>
                <a:gd name="T16" fmla="*/ 206 w 340"/>
                <a:gd name="T17" fmla="*/ 32 h 375"/>
                <a:gd name="T18" fmla="*/ 266 w 340"/>
                <a:gd name="T19" fmla="*/ 267 h 375"/>
                <a:gd name="T20" fmla="*/ 306 w 340"/>
                <a:gd name="T21" fmla="*/ 299 h 375"/>
                <a:gd name="T22" fmla="*/ 340 w 340"/>
                <a:gd name="T23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0" h="375">
                  <a:moveTo>
                    <a:pt x="340" y="375"/>
                  </a:moveTo>
                  <a:lnTo>
                    <a:pt x="78" y="375"/>
                  </a:lnTo>
                  <a:lnTo>
                    <a:pt x="53" y="324"/>
                  </a:lnTo>
                  <a:lnTo>
                    <a:pt x="44" y="177"/>
                  </a:lnTo>
                  <a:lnTo>
                    <a:pt x="23" y="172"/>
                  </a:lnTo>
                  <a:lnTo>
                    <a:pt x="0" y="68"/>
                  </a:lnTo>
                  <a:lnTo>
                    <a:pt x="91" y="0"/>
                  </a:lnTo>
                  <a:lnTo>
                    <a:pt x="184" y="13"/>
                  </a:lnTo>
                  <a:lnTo>
                    <a:pt x="206" y="32"/>
                  </a:lnTo>
                  <a:lnTo>
                    <a:pt x="266" y="267"/>
                  </a:lnTo>
                  <a:lnTo>
                    <a:pt x="306" y="299"/>
                  </a:lnTo>
                  <a:lnTo>
                    <a:pt x="340" y="375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01" name="Freeform 31">
              <a:extLst>
                <a:ext uri="{FF2B5EF4-FFF2-40B4-BE49-F238E27FC236}">
                  <a16:creationId xmlns:a16="http://schemas.microsoft.com/office/drawing/2014/main" id="{598DF404-120E-4D64-B2AF-8B15D85753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8034" y="6111994"/>
              <a:ext cx="593725" cy="595313"/>
            </a:xfrm>
            <a:custGeom>
              <a:avLst/>
              <a:gdLst>
                <a:gd name="T0" fmla="*/ 187 w 237"/>
                <a:gd name="T1" fmla="*/ 209 h 237"/>
                <a:gd name="T2" fmla="*/ 164 w 237"/>
                <a:gd name="T3" fmla="*/ 187 h 237"/>
                <a:gd name="T4" fmla="*/ 127 w 237"/>
                <a:gd name="T5" fmla="*/ 68 h 237"/>
                <a:gd name="T6" fmla="*/ 0 w 237"/>
                <a:gd name="T7" fmla="*/ 67 h 237"/>
                <a:gd name="T8" fmla="*/ 5 w 237"/>
                <a:gd name="T9" fmla="*/ 44 h 237"/>
                <a:gd name="T10" fmla="*/ 61 w 237"/>
                <a:gd name="T11" fmla="*/ 14 h 237"/>
                <a:gd name="T12" fmla="*/ 79 w 237"/>
                <a:gd name="T13" fmla="*/ 0 h 237"/>
                <a:gd name="T14" fmla="*/ 138 w 237"/>
                <a:gd name="T15" fmla="*/ 8 h 237"/>
                <a:gd name="T16" fmla="*/ 152 w 237"/>
                <a:gd name="T17" fmla="*/ 20 h 237"/>
                <a:gd name="T18" fmla="*/ 190 w 237"/>
                <a:gd name="T19" fmla="*/ 169 h 237"/>
                <a:gd name="T20" fmla="*/ 220 w 237"/>
                <a:gd name="T21" fmla="*/ 190 h 237"/>
                <a:gd name="T22" fmla="*/ 237 w 237"/>
                <a:gd name="T23" fmla="*/ 237 h 237"/>
                <a:gd name="T24" fmla="*/ 196 w 237"/>
                <a:gd name="T25" fmla="*/ 237 h 237"/>
                <a:gd name="T26" fmla="*/ 187 w 237"/>
                <a:gd name="T27" fmla="*/ 209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7" h="237">
                  <a:moveTo>
                    <a:pt x="187" y="209"/>
                  </a:moveTo>
                  <a:cubicBezTo>
                    <a:pt x="181" y="200"/>
                    <a:pt x="171" y="198"/>
                    <a:pt x="164" y="187"/>
                  </a:cubicBezTo>
                  <a:cubicBezTo>
                    <a:pt x="158" y="176"/>
                    <a:pt x="161" y="95"/>
                    <a:pt x="127" y="68"/>
                  </a:cubicBezTo>
                  <a:cubicBezTo>
                    <a:pt x="93" y="41"/>
                    <a:pt x="0" y="67"/>
                    <a:pt x="0" y="67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61" y="14"/>
                    <a:pt x="61" y="14"/>
                    <a:pt x="61" y="14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138" y="8"/>
                    <a:pt x="138" y="8"/>
                    <a:pt x="138" y="8"/>
                  </a:cubicBezTo>
                  <a:cubicBezTo>
                    <a:pt x="152" y="20"/>
                    <a:pt x="152" y="20"/>
                    <a:pt x="152" y="20"/>
                  </a:cubicBezTo>
                  <a:cubicBezTo>
                    <a:pt x="190" y="169"/>
                    <a:pt x="190" y="169"/>
                    <a:pt x="190" y="169"/>
                  </a:cubicBezTo>
                  <a:cubicBezTo>
                    <a:pt x="220" y="190"/>
                    <a:pt x="220" y="190"/>
                    <a:pt x="220" y="190"/>
                  </a:cubicBezTo>
                  <a:cubicBezTo>
                    <a:pt x="237" y="237"/>
                    <a:pt x="237" y="237"/>
                    <a:pt x="237" y="237"/>
                  </a:cubicBezTo>
                  <a:cubicBezTo>
                    <a:pt x="196" y="237"/>
                    <a:pt x="196" y="237"/>
                    <a:pt x="196" y="237"/>
                  </a:cubicBezTo>
                  <a:cubicBezTo>
                    <a:pt x="196" y="237"/>
                    <a:pt x="193" y="219"/>
                    <a:pt x="187" y="209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02" name="Freeform 32">
              <a:extLst>
                <a:ext uri="{FF2B5EF4-FFF2-40B4-BE49-F238E27FC236}">
                  <a16:creationId xmlns:a16="http://schemas.microsoft.com/office/drawing/2014/main" id="{7D4AD95A-6B11-48DF-AC80-CB8D6FEA1F9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3884" y="5677019"/>
              <a:ext cx="157163" cy="374650"/>
            </a:xfrm>
            <a:custGeom>
              <a:avLst/>
              <a:gdLst>
                <a:gd name="T0" fmla="*/ 58 w 63"/>
                <a:gd name="T1" fmla="*/ 150 h 150"/>
                <a:gd name="T2" fmla="*/ 31 w 63"/>
                <a:gd name="T3" fmla="*/ 7 h 150"/>
                <a:gd name="T4" fmla="*/ 0 w 63"/>
                <a:gd name="T5" fmla="*/ 118 h 150"/>
                <a:gd name="T6" fmla="*/ 58 w 63"/>
                <a:gd name="T7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150">
                  <a:moveTo>
                    <a:pt x="58" y="150"/>
                  </a:moveTo>
                  <a:cubicBezTo>
                    <a:pt x="63" y="116"/>
                    <a:pt x="62" y="14"/>
                    <a:pt x="31" y="7"/>
                  </a:cubicBezTo>
                  <a:cubicBezTo>
                    <a:pt x="1" y="0"/>
                    <a:pt x="0" y="118"/>
                    <a:pt x="0" y="118"/>
                  </a:cubicBezTo>
                  <a:lnTo>
                    <a:pt x="58" y="150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03" name="Freeform 33">
              <a:extLst>
                <a:ext uri="{FF2B5EF4-FFF2-40B4-BE49-F238E27FC236}">
                  <a16:creationId xmlns:a16="http://schemas.microsoft.com/office/drawing/2014/main" id="{8021F831-5BAD-4EFF-88C8-5B7560489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0871" y="5694481"/>
              <a:ext cx="130175" cy="357188"/>
            </a:xfrm>
            <a:custGeom>
              <a:avLst/>
              <a:gdLst>
                <a:gd name="T0" fmla="*/ 14 w 52"/>
                <a:gd name="T1" fmla="*/ 1 h 143"/>
                <a:gd name="T2" fmla="*/ 20 w 52"/>
                <a:gd name="T3" fmla="*/ 0 h 143"/>
                <a:gd name="T4" fmla="*/ 47 w 52"/>
                <a:gd name="T5" fmla="*/ 143 h 143"/>
                <a:gd name="T6" fmla="*/ 25 w 52"/>
                <a:gd name="T7" fmla="*/ 131 h 143"/>
                <a:gd name="T8" fmla="*/ 14 w 52"/>
                <a:gd name="T9" fmla="*/ 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43">
                  <a:moveTo>
                    <a:pt x="14" y="1"/>
                  </a:moveTo>
                  <a:cubicBezTo>
                    <a:pt x="16" y="0"/>
                    <a:pt x="18" y="0"/>
                    <a:pt x="20" y="0"/>
                  </a:cubicBezTo>
                  <a:cubicBezTo>
                    <a:pt x="51" y="7"/>
                    <a:pt x="52" y="109"/>
                    <a:pt x="47" y="143"/>
                  </a:cubicBezTo>
                  <a:cubicBezTo>
                    <a:pt x="25" y="131"/>
                    <a:pt x="25" y="131"/>
                    <a:pt x="25" y="131"/>
                  </a:cubicBezTo>
                  <a:cubicBezTo>
                    <a:pt x="9" y="50"/>
                    <a:pt x="0" y="12"/>
                    <a:pt x="14" y="1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04" name="Freeform 34">
              <a:extLst>
                <a:ext uri="{FF2B5EF4-FFF2-40B4-BE49-F238E27FC236}">
                  <a16:creationId xmlns:a16="http://schemas.microsoft.com/office/drawing/2014/main" id="{6AA43052-05E9-4EEC-89FA-B8CF749D140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0709" y="5945306"/>
              <a:ext cx="155575" cy="117475"/>
            </a:xfrm>
            <a:custGeom>
              <a:avLst/>
              <a:gdLst>
                <a:gd name="T0" fmla="*/ 98 w 98"/>
                <a:gd name="T1" fmla="*/ 47 h 74"/>
                <a:gd name="T2" fmla="*/ 0 w 98"/>
                <a:gd name="T3" fmla="*/ 0 h 74"/>
                <a:gd name="T4" fmla="*/ 0 w 98"/>
                <a:gd name="T5" fmla="*/ 20 h 74"/>
                <a:gd name="T6" fmla="*/ 96 w 98"/>
                <a:gd name="T7" fmla="*/ 74 h 74"/>
                <a:gd name="T8" fmla="*/ 98 w 98"/>
                <a:gd name="T9" fmla="*/ 47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74">
                  <a:moveTo>
                    <a:pt x="98" y="47"/>
                  </a:moveTo>
                  <a:lnTo>
                    <a:pt x="0" y="0"/>
                  </a:lnTo>
                  <a:lnTo>
                    <a:pt x="0" y="20"/>
                  </a:lnTo>
                  <a:lnTo>
                    <a:pt x="96" y="74"/>
                  </a:lnTo>
                  <a:lnTo>
                    <a:pt x="98" y="47"/>
                  </a:ln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05" name="Freeform 35">
              <a:extLst>
                <a:ext uri="{FF2B5EF4-FFF2-40B4-BE49-F238E27FC236}">
                  <a16:creationId xmlns:a16="http://schemas.microsoft.com/office/drawing/2014/main" id="{6FB15F1D-7DFA-4A6E-A9F5-71C79ADF685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3571" y="5608756"/>
              <a:ext cx="588963" cy="681038"/>
            </a:xfrm>
            <a:custGeom>
              <a:avLst/>
              <a:gdLst>
                <a:gd name="T0" fmla="*/ 235 w 235"/>
                <a:gd name="T1" fmla="*/ 272 h 272"/>
                <a:gd name="T2" fmla="*/ 111 w 235"/>
                <a:gd name="T3" fmla="*/ 250 h 272"/>
                <a:gd name="T4" fmla="*/ 58 w 235"/>
                <a:gd name="T5" fmla="*/ 256 h 272"/>
                <a:gd name="T6" fmla="*/ 49 w 235"/>
                <a:gd name="T7" fmla="*/ 174 h 272"/>
                <a:gd name="T8" fmla="*/ 1 w 235"/>
                <a:gd name="T9" fmla="*/ 44 h 272"/>
                <a:gd name="T10" fmla="*/ 85 w 235"/>
                <a:gd name="T11" fmla="*/ 16 h 272"/>
                <a:gd name="T12" fmla="*/ 235 w 235"/>
                <a:gd name="T13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5" h="272">
                  <a:moveTo>
                    <a:pt x="235" y="272"/>
                  </a:moveTo>
                  <a:cubicBezTo>
                    <a:pt x="232" y="266"/>
                    <a:pt x="157" y="233"/>
                    <a:pt x="111" y="250"/>
                  </a:cubicBezTo>
                  <a:cubicBezTo>
                    <a:pt x="93" y="256"/>
                    <a:pt x="63" y="264"/>
                    <a:pt x="58" y="256"/>
                  </a:cubicBezTo>
                  <a:cubicBezTo>
                    <a:pt x="56" y="251"/>
                    <a:pt x="67" y="209"/>
                    <a:pt x="49" y="174"/>
                  </a:cubicBezTo>
                  <a:cubicBezTo>
                    <a:pt x="36" y="148"/>
                    <a:pt x="2" y="90"/>
                    <a:pt x="1" y="44"/>
                  </a:cubicBezTo>
                  <a:cubicBezTo>
                    <a:pt x="0" y="31"/>
                    <a:pt x="62" y="0"/>
                    <a:pt x="85" y="16"/>
                  </a:cubicBezTo>
                  <a:cubicBezTo>
                    <a:pt x="118" y="40"/>
                    <a:pt x="224" y="135"/>
                    <a:pt x="235" y="272"/>
                  </a:cubicBezTo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06" name="Freeform 36">
              <a:extLst>
                <a:ext uri="{FF2B5EF4-FFF2-40B4-BE49-F238E27FC236}">
                  <a16:creationId xmlns:a16="http://schemas.microsoft.com/office/drawing/2014/main" id="{B1FB4954-20E9-4D25-ACCA-606DB1BAB5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8184" y="5738931"/>
              <a:ext cx="198438" cy="501650"/>
            </a:xfrm>
            <a:custGeom>
              <a:avLst/>
              <a:gdLst>
                <a:gd name="T0" fmla="*/ 5 w 79"/>
                <a:gd name="T1" fmla="*/ 0 h 200"/>
                <a:gd name="T2" fmla="*/ 79 w 79"/>
                <a:gd name="T3" fmla="*/ 198 h 200"/>
                <a:gd name="T4" fmla="*/ 70 w 79"/>
                <a:gd name="T5" fmla="*/ 200 h 200"/>
                <a:gd name="T6" fmla="*/ 0 w 79"/>
                <a:gd name="T7" fmla="*/ 2 h 200"/>
                <a:gd name="T8" fmla="*/ 5 w 79"/>
                <a:gd name="T9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00">
                  <a:moveTo>
                    <a:pt x="5" y="0"/>
                  </a:moveTo>
                  <a:cubicBezTo>
                    <a:pt x="36" y="47"/>
                    <a:pt x="75" y="173"/>
                    <a:pt x="79" y="198"/>
                  </a:cubicBezTo>
                  <a:cubicBezTo>
                    <a:pt x="70" y="200"/>
                    <a:pt x="70" y="200"/>
                    <a:pt x="70" y="200"/>
                  </a:cubicBezTo>
                  <a:cubicBezTo>
                    <a:pt x="24" y="21"/>
                    <a:pt x="0" y="2"/>
                    <a:pt x="0" y="2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07" name="Freeform 37">
              <a:extLst>
                <a:ext uri="{FF2B5EF4-FFF2-40B4-BE49-F238E27FC236}">
                  <a16:creationId xmlns:a16="http://schemas.microsoft.com/office/drawing/2014/main" id="{EDA986F4-6D70-4705-AE25-9B3BEDE0D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8496" y="5669081"/>
              <a:ext cx="128588" cy="112713"/>
            </a:xfrm>
            <a:custGeom>
              <a:avLst/>
              <a:gdLst>
                <a:gd name="T0" fmla="*/ 81 w 81"/>
                <a:gd name="T1" fmla="*/ 0 h 71"/>
                <a:gd name="T2" fmla="*/ 57 w 81"/>
                <a:gd name="T3" fmla="*/ 71 h 71"/>
                <a:gd name="T4" fmla="*/ 33 w 81"/>
                <a:gd name="T5" fmla="*/ 42 h 71"/>
                <a:gd name="T6" fmla="*/ 14 w 81"/>
                <a:gd name="T7" fmla="*/ 71 h 71"/>
                <a:gd name="T8" fmla="*/ 0 w 81"/>
                <a:gd name="T9" fmla="*/ 20 h 71"/>
                <a:gd name="T10" fmla="*/ 51 w 81"/>
                <a:gd name="T11" fmla="*/ 3 h 71"/>
                <a:gd name="T12" fmla="*/ 81 w 81"/>
                <a:gd name="T13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" h="71">
                  <a:moveTo>
                    <a:pt x="81" y="0"/>
                  </a:moveTo>
                  <a:lnTo>
                    <a:pt x="57" y="71"/>
                  </a:lnTo>
                  <a:lnTo>
                    <a:pt x="33" y="42"/>
                  </a:lnTo>
                  <a:lnTo>
                    <a:pt x="14" y="71"/>
                  </a:lnTo>
                  <a:lnTo>
                    <a:pt x="0" y="20"/>
                  </a:lnTo>
                  <a:lnTo>
                    <a:pt x="51" y="3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08" name="Freeform 38">
              <a:extLst>
                <a:ext uri="{FF2B5EF4-FFF2-40B4-BE49-F238E27FC236}">
                  <a16:creationId xmlns:a16="http://schemas.microsoft.com/office/drawing/2014/main" id="{EEFAF18E-D3E3-4C95-9F55-E89E97BB7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5484" y="5704006"/>
              <a:ext cx="138113" cy="277813"/>
            </a:xfrm>
            <a:custGeom>
              <a:avLst/>
              <a:gdLst>
                <a:gd name="T0" fmla="*/ 6 w 55"/>
                <a:gd name="T1" fmla="*/ 15 h 111"/>
                <a:gd name="T2" fmla="*/ 4 w 55"/>
                <a:gd name="T3" fmla="*/ 11 h 111"/>
                <a:gd name="T4" fmla="*/ 8 w 55"/>
                <a:gd name="T5" fmla="*/ 1 h 111"/>
                <a:gd name="T6" fmla="*/ 16 w 55"/>
                <a:gd name="T7" fmla="*/ 8 h 111"/>
                <a:gd name="T8" fmla="*/ 16 w 55"/>
                <a:gd name="T9" fmla="*/ 12 h 111"/>
                <a:gd name="T10" fmla="*/ 44 w 55"/>
                <a:gd name="T11" fmla="*/ 54 h 111"/>
                <a:gd name="T12" fmla="*/ 55 w 55"/>
                <a:gd name="T13" fmla="*/ 103 h 111"/>
                <a:gd name="T14" fmla="*/ 22 w 55"/>
                <a:gd name="T15" fmla="*/ 64 h 111"/>
                <a:gd name="T16" fmla="*/ 13 w 55"/>
                <a:gd name="T17" fmla="*/ 18 h 111"/>
                <a:gd name="T18" fmla="*/ 12 w 55"/>
                <a:gd name="T19" fmla="*/ 18 h 111"/>
                <a:gd name="T20" fmla="*/ 10 w 55"/>
                <a:gd name="T21" fmla="*/ 18 h 111"/>
                <a:gd name="T22" fmla="*/ 16 w 55"/>
                <a:gd name="T23" fmla="*/ 65 h 111"/>
                <a:gd name="T24" fmla="*/ 10 w 55"/>
                <a:gd name="T25" fmla="*/ 111 h 111"/>
                <a:gd name="T26" fmla="*/ 1 w 55"/>
                <a:gd name="T27" fmla="*/ 67 h 111"/>
                <a:gd name="T28" fmla="*/ 6 w 55"/>
                <a:gd name="T29" fmla="*/ 15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" h="111">
                  <a:moveTo>
                    <a:pt x="6" y="15"/>
                  </a:moveTo>
                  <a:cubicBezTo>
                    <a:pt x="5" y="14"/>
                    <a:pt x="5" y="12"/>
                    <a:pt x="4" y="11"/>
                  </a:cubicBezTo>
                  <a:cubicBezTo>
                    <a:pt x="3" y="6"/>
                    <a:pt x="5" y="1"/>
                    <a:pt x="8" y="1"/>
                  </a:cubicBezTo>
                  <a:cubicBezTo>
                    <a:pt x="11" y="0"/>
                    <a:pt x="15" y="3"/>
                    <a:pt x="16" y="8"/>
                  </a:cubicBezTo>
                  <a:cubicBezTo>
                    <a:pt x="16" y="9"/>
                    <a:pt x="16" y="11"/>
                    <a:pt x="16" y="12"/>
                  </a:cubicBezTo>
                  <a:cubicBezTo>
                    <a:pt x="25" y="23"/>
                    <a:pt x="41" y="43"/>
                    <a:pt x="44" y="54"/>
                  </a:cubicBezTo>
                  <a:cubicBezTo>
                    <a:pt x="49" y="70"/>
                    <a:pt x="55" y="103"/>
                    <a:pt x="55" y="103"/>
                  </a:cubicBezTo>
                  <a:cubicBezTo>
                    <a:pt x="37" y="90"/>
                    <a:pt x="21" y="72"/>
                    <a:pt x="22" y="64"/>
                  </a:cubicBezTo>
                  <a:cubicBezTo>
                    <a:pt x="23" y="58"/>
                    <a:pt x="17" y="33"/>
                    <a:pt x="13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1" y="18"/>
                    <a:pt x="11" y="18"/>
                    <a:pt x="10" y="18"/>
                  </a:cubicBezTo>
                  <a:cubicBezTo>
                    <a:pt x="12" y="34"/>
                    <a:pt x="15" y="60"/>
                    <a:pt x="16" y="65"/>
                  </a:cubicBezTo>
                  <a:cubicBezTo>
                    <a:pt x="19" y="73"/>
                    <a:pt x="19" y="94"/>
                    <a:pt x="10" y="111"/>
                  </a:cubicBezTo>
                  <a:cubicBezTo>
                    <a:pt x="10" y="111"/>
                    <a:pt x="2" y="83"/>
                    <a:pt x="1" y="67"/>
                  </a:cubicBezTo>
                  <a:cubicBezTo>
                    <a:pt x="0" y="55"/>
                    <a:pt x="2" y="28"/>
                    <a:pt x="6" y="15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09" name="Freeform 39">
              <a:extLst>
                <a:ext uri="{FF2B5EF4-FFF2-40B4-BE49-F238E27FC236}">
                  <a16:creationId xmlns:a16="http://schemas.microsoft.com/office/drawing/2014/main" id="{C582A001-6D33-4BEF-BDA8-832F2655728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3896" y="5626219"/>
              <a:ext cx="528638" cy="663575"/>
            </a:xfrm>
            <a:custGeom>
              <a:avLst/>
              <a:gdLst>
                <a:gd name="T0" fmla="*/ 38 w 211"/>
                <a:gd name="T1" fmla="*/ 54 h 265"/>
                <a:gd name="T2" fmla="*/ 0 w 211"/>
                <a:gd name="T3" fmla="*/ 17 h 265"/>
                <a:gd name="T4" fmla="*/ 61 w 211"/>
                <a:gd name="T5" fmla="*/ 9 h 265"/>
                <a:gd name="T6" fmla="*/ 211 w 211"/>
                <a:gd name="T7" fmla="*/ 265 h 265"/>
                <a:gd name="T8" fmla="*/ 118 w 211"/>
                <a:gd name="T9" fmla="*/ 238 h 265"/>
                <a:gd name="T10" fmla="*/ 38 w 211"/>
                <a:gd name="T11" fmla="*/ 54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1" h="265">
                  <a:moveTo>
                    <a:pt x="38" y="54"/>
                  </a:moveTo>
                  <a:cubicBezTo>
                    <a:pt x="33" y="43"/>
                    <a:pt x="16" y="17"/>
                    <a:pt x="0" y="17"/>
                  </a:cubicBezTo>
                  <a:cubicBezTo>
                    <a:pt x="19" y="7"/>
                    <a:pt x="47" y="0"/>
                    <a:pt x="61" y="9"/>
                  </a:cubicBezTo>
                  <a:cubicBezTo>
                    <a:pt x="94" y="33"/>
                    <a:pt x="200" y="128"/>
                    <a:pt x="211" y="265"/>
                  </a:cubicBezTo>
                  <a:cubicBezTo>
                    <a:pt x="208" y="260"/>
                    <a:pt x="160" y="239"/>
                    <a:pt x="118" y="238"/>
                  </a:cubicBezTo>
                  <a:cubicBezTo>
                    <a:pt x="107" y="130"/>
                    <a:pt x="52" y="90"/>
                    <a:pt x="38" y="54"/>
                  </a:cubicBezTo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10" name="Freeform 40">
              <a:extLst>
                <a:ext uri="{FF2B5EF4-FFF2-40B4-BE49-F238E27FC236}">
                  <a16:creationId xmlns:a16="http://schemas.microsoft.com/office/drawing/2014/main" id="{21D26972-2B5D-4526-B9F5-ACF221428E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0396" y="5796081"/>
              <a:ext cx="376238" cy="406400"/>
            </a:xfrm>
            <a:custGeom>
              <a:avLst/>
              <a:gdLst>
                <a:gd name="T0" fmla="*/ 94 w 150"/>
                <a:gd name="T1" fmla="*/ 10 h 162"/>
                <a:gd name="T2" fmla="*/ 100 w 150"/>
                <a:gd name="T3" fmla="*/ 89 h 162"/>
                <a:gd name="T4" fmla="*/ 0 w 150"/>
                <a:gd name="T5" fmla="*/ 151 h 162"/>
                <a:gd name="T6" fmla="*/ 5 w 150"/>
                <a:gd name="T7" fmla="*/ 162 h 162"/>
                <a:gd name="T8" fmla="*/ 118 w 150"/>
                <a:gd name="T9" fmla="*/ 101 h 162"/>
                <a:gd name="T10" fmla="*/ 115 w 150"/>
                <a:gd name="T11" fmla="*/ 0 h 162"/>
                <a:gd name="T12" fmla="*/ 94 w 150"/>
                <a:gd name="T13" fmla="*/ 1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0" h="162">
                  <a:moveTo>
                    <a:pt x="94" y="10"/>
                  </a:moveTo>
                  <a:cubicBezTo>
                    <a:pt x="102" y="30"/>
                    <a:pt x="113" y="72"/>
                    <a:pt x="100" y="89"/>
                  </a:cubicBezTo>
                  <a:cubicBezTo>
                    <a:pt x="86" y="106"/>
                    <a:pt x="0" y="151"/>
                    <a:pt x="0" y="151"/>
                  </a:cubicBezTo>
                  <a:cubicBezTo>
                    <a:pt x="5" y="162"/>
                    <a:pt x="5" y="162"/>
                    <a:pt x="5" y="162"/>
                  </a:cubicBezTo>
                  <a:cubicBezTo>
                    <a:pt x="5" y="162"/>
                    <a:pt x="100" y="123"/>
                    <a:pt x="118" y="101"/>
                  </a:cubicBezTo>
                  <a:cubicBezTo>
                    <a:pt x="150" y="62"/>
                    <a:pt x="115" y="0"/>
                    <a:pt x="115" y="0"/>
                  </a:cubicBezTo>
                  <a:lnTo>
                    <a:pt x="94" y="10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11" name="Freeform 41">
              <a:extLst>
                <a:ext uri="{FF2B5EF4-FFF2-40B4-BE49-F238E27FC236}">
                  <a16:creationId xmlns:a16="http://schemas.microsoft.com/office/drawing/2014/main" id="{5B3CA75B-D8E7-4115-9435-30772E3EF91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1046" y="5629394"/>
              <a:ext cx="265113" cy="285750"/>
            </a:xfrm>
            <a:custGeom>
              <a:avLst/>
              <a:gdLst>
                <a:gd name="T0" fmla="*/ 106 w 106"/>
                <a:gd name="T1" fmla="*/ 114 h 114"/>
                <a:gd name="T2" fmla="*/ 31 w 106"/>
                <a:gd name="T3" fmla="*/ 4 h 114"/>
                <a:gd name="T4" fmla="*/ 37 w 106"/>
                <a:gd name="T5" fmla="*/ 102 h 114"/>
                <a:gd name="T6" fmla="*/ 106 w 106"/>
                <a:gd name="T7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" h="114">
                  <a:moveTo>
                    <a:pt x="106" y="114"/>
                  </a:moveTo>
                  <a:cubicBezTo>
                    <a:pt x="104" y="90"/>
                    <a:pt x="62" y="0"/>
                    <a:pt x="31" y="4"/>
                  </a:cubicBezTo>
                  <a:cubicBezTo>
                    <a:pt x="0" y="9"/>
                    <a:pt x="37" y="102"/>
                    <a:pt x="37" y="102"/>
                  </a:cubicBezTo>
                  <a:lnTo>
                    <a:pt x="106" y="114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12" name="Freeform 42">
              <a:extLst>
                <a:ext uri="{FF2B5EF4-FFF2-40B4-BE49-F238E27FC236}">
                  <a16:creationId xmlns:a16="http://schemas.microsoft.com/office/drawing/2014/main" id="{075A7007-265B-4747-BD1C-9F2E0180CD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3596" y="5635744"/>
              <a:ext cx="187325" cy="280988"/>
            </a:xfrm>
            <a:custGeom>
              <a:avLst/>
              <a:gdLst>
                <a:gd name="T0" fmla="*/ 0 w 75"/>
                <a:gd name="T1" fmla="*/ 1 h 112"/>
                <a:gd name="T2" fmla="*/ 75 w 75"/>
                <a:gd name="T3" fmla="*/ 112 h 112"/>
                <a:gd name="T4" fmla="*/ 56 w 75"/>
                <a:gd name="T5" fmla="*/ 108 h 112"/>
                <a:gd name="T6" fmla="*/ 0 w 75"/>
                <a:gd name="T7" fmla="*/ 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112">
                  <a:moveTo>
                    <a:pt x="0" y="1"/>
                  </a:moveTo>
                  <a:cubicBezTo>
                    <a:pt x="30" y="0"/>
                    <a:pt x="74" y="88"/>
                    <a:pt x="75" y="112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1" y="74"/>
                    <a:pt x="26" y="2"/>
                    <a:pt x="0" y="1"/>
                  </a:cubicBezTo>
                  <a:close/>
                </a:path>
              </a:pathLst>
            </a:custGeom>
            <a:solidFill>
              <a:srgbClr val="C4AB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13" name="Freeform 43">
              <a:extLst>
                <a:ext uri="{FF2B5EF4-FFF2-40B4-BE49-F238E27FC236}">
                  <a16:creationId xmlns:a16="http://schemas.microsoft.com/office/drawing/2014/main" id="{3F35D467-32B2-45ED-BD6F-CBD5F96802F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3096" y="5556369"/>
              <a:ext cx="130175" cy="182563"/>
            </a:xfrm>
            <a:custGeom>
              <a:avLst/>
              <a:gdLst>
                <a:gd name="T0" fmla="*/ 52 w 52"/>
                <a:gd name="T1" fmla="*/ 32 h 73"/>
                <a:gd name="T2" fmla="*/ 36 w 52"/>
                <a:gd name="T3" fmla="*/ 0 h 73"/>
                <a:gd name="T4" fmla="*/ 0 w 52"/>
                <a:gd name="T5" fmla="*/ 13 h 73"/>
                <a:gd name="T6" fmla="*/ 16 w 52"/>
                <a:gd name="T7" fmla="*/ 50 h 73"/>
                <a:gd name="T8" fmla="*/ 52 w 52"/>
                <a:gd name="T9" fmla="*/ 3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73">
                  <a:moveTo>
                    <a:pt x="52" y="32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16" y="50"/>
                    <a:pt x="33" y="73"/>
                    <a:pt x="52" y="32"/>
                  </a:cubicBezTo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14" name="Freeform 44">
              <a:extLst>
                <a:ext uri="{FF2B5EF4-FFF2-40B4-BE49-F238E27FC236}">
                  <a16:creationId xmlns:a16="http://schemas.microsoft.com/office/drawing/2014/main" id="{984D50DD-65D9-452F-8E11-DC0795D85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3421" y="5621456"/>
              <a:ext cx="95250" cy="125413"/>
            </a:xfrm>
            <a:custGeom>
              <a:avLst/>
              <a:gdLst>
                <a:gd name="T0" fmla="*/ 32 w 60"/>
                <a:gd name="T1" fmla="*/ 79 h 79"/>
                <a:gd name="T2" fmla="*/ 0 w 60"/>
                <a:gd name="T3" fmla="*/ 47 h 79"/>
                <a:gd name="T4" fmla="*/ 44 w 60"/>
                <a:gd name="T5" fmla="*/ 0 h 79"/>
                <a:gd name="T6" fmla="*/ 60 w 60"/>
                <a:gd name="T7" fmla="*/ 6 h 79"/>
                <a:gd name="T8" fmla="*/ 32 w 60"/>
                <a:gd name="T9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79">
                  <a:moveTo>
                    <a:pt x="32" y="79"/>
                  </a:moveTo>
                  <a:lnTo>
                    <a:pt x="0" y="47"/>
                  </a:lnTo>
                  <a:lnTo>
                    <a:pt x="44" y="0"/>
                  </a:lnTo>
                  <a:lnTo>
                    <a:pt x="60" y="6"/>
                  </a:lnTo>
                  <a:lnTo>
                    <a:pt x="32" y="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15" name="Freeform 45">
              <a:extLst>
                <a:ext uri="{FF2B5EF4-FFF2-40B4-BE49-F238E27FC236}">
                  <a16:creationId xmlns:a16="http://schemas.microsoft.com/office/drawing/2014/main" id="{73AFDCDE-2A9D-473C-BD11-32ABD5AE7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3421" y="5621456"/>
              <a:ext cx="95250" cy="125413"/>
            </a:xfrm>
            <a:custGeom>
              <a:avLst/>
              <a:gdLst>
                <a:gd name="T0" fmla="*/ 32 w 60"/>
                <a:gd name="T1" fmla="*/ 79 h 79"/>
                <a:gd name="T2" fmla="*/ 0 w 60"/>
                <a:gd name="T3" fmla="*/ 47 h 79"/>
                <a:gd name="T4" fmla="*/ 44 w 60"/>
                <a:gd name="T5" fmla="*/ 0 h 79"/>
                <a:gd name="T6" fmla="*/ 60 w 60"/>
                <a:gd name="T7" fmla="*/ 6 h 79"/>
                <a:gd name="T8" fmla="*/ 32 w 60"/>
                <a:gd name="T9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79">
                  <a:moveTo>
                    <a:pt x="32" y="79"/>
                  </a:moveTo>
                  <a:lnTo>
                    <a:pt x="0" y="47"/>
                  </a:lnTo>
                  <a:lnTo>
                    <a:pt x="44" y="0"/>
                  </a:lnTo>
                  <a:lnTo>
                    <a:pt x="60" y="6"/>
                  </a:lnTo>
                  <a:lnTo>
                    <a:pt x="32" y="7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16" name="Freeform 46">
              <a:extLst>
                <a:ext uri="{FF2B5EF4-FFF2-40B4-BE49-F238E27FC236}">
                  <a16:creationId xmlns:a16="http://schemas.microsoft.com/office/drawing/2014/main" id="{870A9253-2B0B-4A5B-BA60-318E6B8E57F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0559" y="5661144"/>
              <a:ext cx="50800" cy="95250"/>
            </a:xfrm>
            <a:custGeom>
              <a:avLst/>
              <a:gdLst>
                <a:gd name="T0" fmla="*/ 16 w 32"/>
                <a:gd name="T1" fmla="*/ 60 h 60"/>
                <a:gd name="T2" fmla="*/ 32 w 32"/>
                <a:gd name="T3" fmla="*/ 21 h 60"/>
                <a:gd name="T4" fmla="*/ 7 w 32"/>
                <a:gd name="T5" fmla="*/ 0 h 60"/>
                <a:gd name="T6" fmla="*/ 0 w 32"/>
                <a:gd name="T7" fmla="*/ 14 h 60"/>
                <a:gd name="T8" fmla="*/ 16 w 32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0">
                  <a:moveTo>
                    <a:pt x="16" y="60"/>
                  </a:moveTo>
                  <a:lnTo>
                    <a:pt x="32" y="21"/>
                  </a:lnTo>
                  <a:lnTo>
                    <a:pt x="7" y="0"/>
                  </a:lnTo>
                  <a:lnTo>
                    <a:pt x="0" y="14"/>
                  </a:lnTo>
                  <a:lnTo>
                    <a:pt x="16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17" name="Freeform 47">
              <a:extLst>
                <a:ext uri="{FF2B5EF4-FFF2-40B4-BE49-F238E27FC236}">
                  <a16:creationId xmlns:a16="http://schemas.microsoft.com/office/drawing/2014/main" id="{06DB4608-6C5B-4004-850B-DC09F11E02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0559" y="5661144"/>
              <a:ext cx="50800" cy="95250"/>
            </a:xfrm>
            <a:custGeom>
              <a:avLst/>
              <a:gdLst>
                <a:gd name="T0" fmla="*/ 16 w 32"/>
                <a:gd name="T1" fmla="*/ 60 h 60"/>
                <a:gd name="T2" fmla="*/ 32 w 32"/>
                <a:gd name="T3" fmla="*/ 21 h 60"/>
                <a:gd name="T4" fmla="*/ 7 w 32"/>
                <a:gd name="T5" fmla="*/ 0 h 60"/>
                <a:gd name="T6" fmla="*/ 0 w 32"/>
                <a:gd name="T7" fmla="*/ 14 h 60"/>
                <a:gd name="T8" fmla="*/ 16 w 32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0">
                  <a:moveTo>
                    <a:pt x="16" y="60"/>
                  </a:moveTo>
                  <a:lnTo>
                    <a:pt x="32" y="21"/>
                  </a:lnTo>
                  <a:lnTo>
                    <a:pt x="7" y="0"/>
                  </a:lnTo>
                  <a:lnTo>
                    <a:pt x="0" y="14"/>
                  </a:lnTo>
                  <a:lnTo>
                    <a:pt x="16" y="6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18" name="Freeform 48">
              <a:extLst>
                <a:ext uri="{FF2B5EF4-FFF2-40B4-BE49-F238E27FC236}">
                  <a16:creationId xmlns:a16="http://schemas.microsoft.com/office/drawing/2014/main" id="{628C207A-1E0B-40D9-A387-9EFED671AD4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8834" y="6258044"/>
              <a:ext cx="47625" cy="31750"/>
            </a:xfrm>
            <a:custGeom>
              <a:avLst/>
              <a:gdLst>
                <a:gd name="T0" fmla="*/ 0 w 30"/>
                <a:gd name="T1" fmla="*/ 5 h 20"/>
                <a:gd name="T2" fmla="*/ 27 w 30"/>
                <a:gd name="T3" fmla="*/ 0 h 20"/>
                <a:gd name="T4" fmla="*/ 30 w 30"/>
                <a:gd name="T5" fmla="*/ 19 h 20"/>
                <a:gd name="T6" fmla="*/ 3 w 30"/>
                <a:gd name="T7" fmla="*/ 20 h 20"/>
                <a:gd name="T8" fmla="*/ 0 w 30"/>
                <a:gd name="T9" fmla="*/ 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0">
                  <a:moveTo>
                    <a:pt x="0" y="5"/>
                  </a:moveTo>
                  <a:lnTo>
                    <a:pt x="27" y="0"/>
                  </a:lnTo>
                  <a:lnTo>
                    <a:pt x="30" y="19"/>
                  </a:lnTo>
                  <a:lnTo>
                    <a:pt x="3" y="2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EFD8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19" name="Freeform 49">
              <a:extLst>
                <a:ext uri="{FF2B5EF4-FFF2-40B4-BE49-F238E27FC236}">
                  <a16:creationId xmlns:a16="http://schemas.microsoft.com/office/drawing/2014/main" id="{A2E7C6A9-0C5C-49A4-94CC-6FC423DFFAE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5609" y="6656506"/>
              <a:ext cx="149225" cy="50800"/>
            </a:xfrm>
            <a:custGeom>
              <a:avLst/>
              <a:gdLst>
                <a:gd name="T0" fmla="*/ 1 w 60"/>
                <a:gd name="T1" fmla="*/ 20 h 20"/>
                <a:gd name="T2" fmla="*/ 60 w 60"/>
                <a:gd name="T3" fmla="*/ 20 h 20"/>
                <a:gd name="T4" fmla="*/ 9 w 60"/>
                <a:gd name="T5" fmla="*/ 2 h 20"/>
                <a:gd name="T6" fmla="*/ 1 w 60"/>
                <a:gd name="T7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20">
                  <a:moveTo>
                    <a:pt x="1" y="20"/>
                  </a:moveTo>
                  <a:cubicBezTo>
                    <a:pt x="60" y="20"/>
                    <a:pt x="60" y="20"/>
                    <a:pt x="60" y="20"/>
                  </a:cubicBezTo>
                  <a:cubicBezTo>
                    <a:pt x="60" y="20"/>
                    <a:pt x="18" y="0"/>
                    <a:pt x="9" y="2"/>
                  </a:cubicBezTo>
                  <a:cubicBezTo>
                    <a:pt x="0" y="5"/>
                    <a:pt x="1" y="20"/>
                    <a:pt x="1" y="20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20" name="Freeform 50">
              <a:extLst>
                <a:ext uri="{FF2B5EF4-FFF2-40B4-BE49-F238E27FC236}">
                  <a16:creationId xmlns:a16="http://schemas.microsoft.com/office/drawing/2014/main" id="{C9A824CB-5D94-435B-A787-5121AD78F4B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8184" y="5704006"/>
              <a:ext cx="85725" cy="215900"/>
            </a:xfrm>
            <a:custGeom>
              <a:avLst/>
              <a:gdLst>
                <a:gd name="T0" fmla="*/ 34 w 34"/>
                <a:gd name="T1" fmla="*/ 86 h 86"/>
                <a:gd name="T2" fmla="*/ 6 w 34"/>
                <a:gd name="T3" fmla="*/ 52 h 86"/>
                <a:gd name="T4" fmla="*/ 0 w 34"/>
                <a:gd name="T5" fmla="*/ 0 h 86"/>
                <a:gd name="T6" fmla="*/ 29 w 34"/>
                <a:gd name="T7" fmla="*/ 43 h 86"/>
                <a:gd name="T8" fmla="*/ 34 w 34"/>
                <a:gd name="T9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86">
                  <a:moveTo>
                    <a:pt x="34" y="86"/>
                  </a:moveTo>
                  <a:cubicBezTo>
                    <a:pt x="18" y="74"/>
                    <a:pt x="4" y="59"/>
                    <a:pt x="6" y="52"/>
                  </a:cubicBezTo>
                  <a:cubicBezTo>
                    <a:pt x="7" y="45"/>
                    <a:pt x="0" y="0"/>
                    <a:pt x="0" y="0"/>
                  </a:cubicBezTo>
                  <a:cubicBezTo>
                    <a:pt x="0" y="0"/>
                    <a:pt x="26" y="29"/>
                    <a:pt x="29" y="43"/>
                  </a:cubicBezTo>
                  <a:cubicBezTo>
                    <a:pt x="31" y="57"/>
                    <a:pt x="34" y="86"/>
                    <a:pt x="34" y="86"/>
                  </a:cubicBezTo>
                  <a:close/>
                </a:path>
              </a:pathLst>
            </a:custGeom>
            <a:solidFill>
              <a:srgbClr val="FFD4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21" name="Freeform 51">
              <a:extLst>
                <a:ext uri="{FF2B5EF4-FFF2-40B4-BE49-F238E27FC236}">
                  <a16:creationId xmlns:a16="http://schemas.microsoft.com/office/drawing/2014/main" id="{9B2DFD48-4F35-451B-A287-120043A601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0559" y="5704006"/>
              <a:ext cx="52388" cy="230188"/>
            </a:xfrm>
            <a:custGeom>
              <a:avLst/>
              <a:gdLst>
                <a:gd name="T0" fmla="*/ 1 w 21"/>
                <a:gd name="T1" fmla="*/ 92 h 92"/>
                <a:gd name="T2" fmla="*/ 19 w 21"/>
                <a:gd name="T3" fmla="*/ 53 h 92"/>
                <a:gd name="T4" fmla="*/ 18 w 21"/>
                <a:gd name="T5" fmla="*/ 0 h 92"/>
                <a:gd name="T6" fmla="*/ 1 w 21"/>
                <a:gd name="T7" fmla="*/ 49 h 92"/>
                <a:gd name="T8" fmla="*/ 1 w 21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92">
                  <a:moveTo>
                    <a:pt x="1" y="92"/>
                  </a:moveTo>
                  <a:cubicBezTo>
                    <a:pt x="12" y="77"/>
                    <a:pt x="21" y="59"/>
                    <a:pt x="19" y="53"/>
                  </a:cubicBezTo>
                  <a:cubicBezTo>
                    <a:pt x="17" y="46"/>
                    <a:pt x="18" y="0"/>
                    <a:pt x="18" y="0"/>
                  </a:cubicBezTo>
                  <a:cubicBezTo>
                    <a:pt x="18" y="0"/>
                    <a:pt x="1" y="34"/>
                    <a:pt x="1" y="49"/>
                  </a:cubicBezTo>
                  <a:cubicBezTo>
                    <a:pt x="0" y="63"/>
                    <a:pt x="1" y="92"/>
                    <a:pt x="1" y="92"/>
                  </a:cubicBezTo>
                  <a:close/>
                </a:path>
              </a:pathLst>
            </a:custGeom>
            <a:solidFill>
              <a:srgbClr val="FFD4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22" name="Freeform 52">
              <a:extLst>
                <a:ext uri="{FF2B5EF4-FFF2-40B4-BE49-F238E27FC236}">
                  <a16:creationId xmlns:a16="http://schemas.microsoft.com/office/drawing/2014/main" id="{34691B21-B9BD-4399-9CF9-12C2B48DD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0721" y="5694481"/>
              <a:ext cx="33338" cy="41275"/>
            </a:xfrm>
            <a:custGeom>
              <a:avLst/>
              <a:gdLst>
                <a:gd name="T0" fmla="*/ 1 w 13"/>
                <a:gd name="T1" fmla="*/ 10 h 17"/>
                <a:gd name="T2" fmla="*/ 6 w 13"/>
                <a:gd name="T3" fmla="*/ 1 h 17"/>
                <a:gd name="T4" fmla="*/ 12 w 13"/>
                <a:gd name="T5" fmla="*/ 7 h 17"/>
                <a:gd name="T6" fmla="*/ 8 w 13"/>
                <a:gd name="T7" fmla="*/ 16 h 17"/>
                <a:gd name="T8" fmla="*/ 1 w 13"/>
                <a:gd name="T9" fmla="*/ 1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7">
                  <a:moveTo>
                    <a:pt x="1" y="10"/>
                  </a:moveTo>
                  <a:cubicBezTo>
                    <a:pt x="0" y="6"/>
                    <a:pt x="2" y="2"/>
                    <a:pt x="6" y="1"/>
                  </a:cubicBezTo>
                  <a:cubicBezTo>
                    <a:pt x="9" y="0"/>
                    <a:pt x="12" y="3"/>
                    <a:pt x="12" y="7"/>
                  </a:cubicBezTo>
                  <a:cubicBezTo>
                    <a:pt x="13" y="11"/>
                    <a:pt x="11" y="15"/>
                    <a:pt x="8" y="16"/>
                  </a:cubicBezTo>
                  <a:cubicBezTo>
                    <a:pt x="4" y="17"/>
                    <a:pt x="1" y="14"/>
                    <a:pt x="1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23" name="Freeform 53">
              <a:extLst>
                <a:ext uri="{FF2B5EF4-FFF2-40B4-BE49-F238E27FC236}">
                  <a16:creationId xmlns:a16="http://schemas.microsoft.com/office/drawing/2014/main" id="{D34CF88B-F96B-4441-94F8-A2669329E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3971" y="6556494"/>
              <a:ext cx="119063" cy="150813"/>
            </a:xfrm>
            <a:custGeom>
              <a:avLst/>
              <a:gdLst>
                <a:gd name="T0" fmla="*/ 43 w 75"/>
                <a:gd name="T1" fmla="*/ 20 h 95"/>
                <a:gd name="T2" fmla="*/ 75 w 75"/>
                <a:gd name="T3" fmla="*/ 95 h 95"/>
                <a:gd name="T4" fmla="*/ 26 w 75"/>
                <a:gd name="T5" fmla="*/ 95 h 95"/>
                <a:gd name="T6" fmla="*/ 0 w 75"/>
                <a:gd name="T7" fmla="*/ 0 h 95"/>
                <a:gd name="T8" fmla="*/ 43 w 75"/>
                <a:gd name="T9" fmla="*/ 2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95">
                  <a:moveTo>
                    <a:pt x="43" y="20"/>
                  </a:moveTo>
                  <a:lnTo>
                    <a:pt x="75" y="95"/>
                  </a:lnTo>
                  <a:lnTo>
                    <a:pt x="26" y="95"/>
                  </a:lnTo>
                  <a:lnTo>
                    <a:pt x="0" y="0"/>
                  </a:lnTo>
                  <a:lnTo>
                    <a:pt x="43" y="20"/>
                  </a:ln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24" name="Freeform 54">
              <a:extLst>
                <a:ext uri="{FF2B5EF4-FFF2-40B4-BE49-F238E27FC236}">
                  <a16:creationId xmlns:a16="http://schemas.microsoft.com/office/drawing/2014/main" id="{CB605EB8-0129-444D-916A-23BEC54D6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8521" y="6358056"/>
              <a:ext cx="107950" cy="52388"/>
            </a:xfrm>
            <a:custGeom>
              <a:avLst/>
              <a:gdLst>
                <a:gd name="T0" fmla="*/ 0 w 68"/>
                <a:gd name="T1" fmla="*/ 17 h 33"/>
                <a:gd name="T2" fmla="*/ 21 w 68"/>
                <a:gd name="T3" fmla="*/ 17 h 33"/>
                <a:gd name="T4" fmla="*/ 68 w 68"/>
                <a:gd name="T5" fmla="*/ 0 h 33"/>
                <a:gd name="T6" fmla="*/ 13 w 68"/>
                <a:gd name="T7" fmla="*/ 33 h 33"/>
                <a:gd name="T8" fmla="*/ 0 w 68"/>
                <a:gd name="T9" fmla="*/ 1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33">
                  <a:moveTo>
                    <a:pt x="0" y="17"/>
                  </a:moveTo>
                  <a:lnTo>
                    <a:pt x="21" y="17"/>
                  </a:lnTo>
                  <a:lnTo>
                    <a:pt x="68" y="0"/>
                  </a:lnTo>
                  <a:lnTo>
                    <a:pt x="13" y="33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25" name="Freeform 55">
              <a:extLst>
                <a:ext uri="{FF2B5EF4-FFF2-40B4-BE49-F238E27FC236}">
                  <a16:creationId xmlns:a16="http://schemas.microsoft.com/office/drawing/2014/main" id="{0CB609A0-1A4E-4B85-B31E-C5F0D707C0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3596" y="5861169"/>
              <a:ext cx="198438" cy="63500"/>
            </a:xfrm>
            <a:custGeom>
              <a:avLst/>
              <a:gdLst>
                <a:gd name="T0" fmla="*/ 125 w 125"/>
                <a:gd name="T1" fmla="*/ 40 h 40"/>
                <a:gd name="T2" fmla="*/ 117 w 125"/>
                <a:gd name="T3" fmla="*/ 11 h 40"/>
                <a:gd name="T4" fmla="*/ 0 w 125"/>
                <a:gd name="T5" fmla="*/ 0 h 40"/>
                <a:gd name="T6" fmla="*/ 7 w 125"/>
                <a:gd name="T7" fmla="*/ 24 h 40"/>
                <a:gd name="T8" fmla="*/ 125 w 125"/>
                <a:gd name="T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40">
                  <a:moveTo>
                    <a:pt x="125" y="40"/>
                  </a:moveTo>
                  <a:lnTo>
                    <a:pt x="117" y="11"/>
                  </a:lnTo>
                  <a:lnTo>
                    <a:pt x="0" y="0"/>
                  </a:lnTo>
                  <a:lnTo>
                    <a:pt x="7" y="24"/>
                  </a:lnTo>
                  <a:lnTo>
                    <a:pt x="125" y="40"/>
                  </a:ln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26" name="Freeform 56">
              <a:extLst>
                <a:ext uri="{FF2B5EF4-FFF2-40B4-BE49-F238E27FC236}">
                  <a16:creationId xmlns:a16="http://schemas.microsoft.com/office/drawing/2014/main" id="{610F1499-7AD3-4AB3-AE0B-A28E69532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3596" y="5861169"/>
              <a:ext cx="198438" cy="63500"/>
            </a:xfrm>
            <a:custGeom>
              <a:avLst/>
              <a:gdLst>
                <a:gd name="T0" fmla="*/ 125 w 125"/>
                <a:gd name="T1" fmla="*/ 40 h 40"/>
                <a:gd name="T2" fmla="*/ 117 w 125"/>
                <a:gd name="T3" fmla="*/ 11 h 40"/>
                <a:gd name="T4" fmla="*/ 0 w 125"/>
                <a:gd name="T5" fmla="*/ 0 h 40"/>
                <a:gd name="T6" fmla="*/ 7 w 125"/>
                <a:gd name="T7" fmla="*/ 2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5" h="40">
                  <a:moveTo>
                    <a:pt x="125" y="40"/>
                  </a:moveTo>
                  <a:lnTo>
                    <a:pt x="117" y="11"/>
                  </a:lnTo>
                  <a:lnTo>
                    <a:pt x="0" y="0"/>
                  </a:lnTo>
                  <a:lnTo>
                    <a:pt x="7" y="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27" name="Freeform 57">
              <a:extLst>
                <a:ext uri="{FF2B5EF4-FFF2-40B4-BE49-F238E27FC236}">
                  <a16:creationId xmlns:a16="http://schemas.microsoft.com/office/drawing/2014/main" id="{C40EAF5D-F8BC-44B4-99EE-461A05C19FB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6421" y="5405556"/>
              <a:ext cx="214313" cy="268288"/>
            </a:xfrm>
            <a:custGeom>
              <a:avLst/>
              <a:gdLst>
                <a:gd name="T0" fmla="*/ 47 w 86"/>
                <a:gd name="T1" fmla="*/ 0 h 107"/>
                <a:gd name="T2" fmla="*/ 12 w 86"/>
                <a:gd name="T3" fmla="*/ 13 h 107"/>
                <a:gd name="T4" fmla="*/ 11 w 86"/>
                <a:gd name="T5" fmla="*/ 14 h 107"/>
                <a:gd name="T6" fmla="*/ 23 w 86"/>
                <a:gd name="T7" fmla="*/ 43 h 107"/>
                <a:gd name="T8" fmla="*/ 22 w 86"/>
                <a:gd name="T9" fmla="*/ 42 h 107"/>
                <a:gd name="T10" fmla="*/ 18 w 86"/>
                <a:gd name="T11" fmla="*/ 51 h 107"/>
                <a:gd name="T12" fmla="*/ 18 w 86"/>
                <a:gd name="T13" fmla="*/ 52 h 107"/>
                <a:gd name="T14" fmla="*/ 8 w 86"/>
                <a:gd name="T15" fmla="*/ 64 h 107"/>
                <a:gd name="T16" fmla="*/ 0 w 86"/>
                <a:gd name="T17" fmla="*/ 84 h 107"/>
                <a:gd name="T18" fmla="*/ 36 w 86"/>
                <a:gd name="T19" fmla="*/ 107 h 107"/>
                <a:gd name="T20" fmla="*/ 38 w 86"/>
                <a:gd name="T21" fmla="*/ 102 h 107"/>
                <a:gd name="T22" fmla="*/ 39 w 86"/>
                <a:gd name="T23" fmla="*/ 103 h 107"/>
                <a:gd name="T24" fmla="*/ 27 w 86"/>
                <a:gd name="T25" fmla="*/ 73 h 107"/>
                <a:gd name="T26" fmla="*/ 63 w 86"/>
                <a:gd name="T27" fmla="*/ 60 h 107"/>
                <a:gd name="T28" fmla="*/ 72 w 86"/>
                <a:gd name="T29" fmla="*/ 79 h 107"/>
                <a:gd name="T30" fmla="*/ 86 w 86"/>
                <a:gd name="T31" fmla="*/ 33 h 107"/>
                <a:gd name="T32" fmla="*/ 85 w 86"/>
                <a:gd name="T33" fmla="*/ 33 h 107"/>
                <a:gd name="T34" fmla="*/ 84 w 86"/>
                <a:gd name="T35" fmla="*/ 34 h 107"/>
                <a:gd name="T36" fmla="*/ 83 w 86"/>
                <a:gd name="T37" fmla="*/ 34 h 107"/>
                <a:gd name="T38" fmla="*/ 82 w 86"/>
                <a:gd name="T39" fmla="*/ 33 h 107"/>
                <a:gd name="T40" fmla="*/ 80 w 86"/>
                <a:gd name="T41" fmla="*/ 33 h 107"/>
                <a:gd name="T42" fmla="*/ 79 w 86"/>
                <a:gd name="T43" fmla="*/ 33 h 107"/>
                <a:gd name="T44" fmla="*/ 75 w 86"/>
                <a:gd name="T45" fmla="*/ 33 h 107"/>
                <a:gd name="T46" fmla="*/ 75 w 86"/>
                <a:gd name="T47" fmla="*/ 33 h 107"/>
                <a:gd name="T48" fmla="*/ 74 w 86"/>
                <a:gd name="T49" fmla="*/ 33 h 107"/>
                <a:gd name="T50" fmla="*/ 72 w 86"/>
                <a:gd name="T51" fmla="*/ 33 h 107"/>
                <a:gd name="T52" fmla="*/ 73 w 86"/>
                <a:gd name="T53" fmla="*/ 30 h 107"/>
                <a:gd name="T54" fmla="*/ 63 w 86"/>
                <a:gd name="T55" fmla="*/ 26 h 107"/>
                <a:gd name="T56" fmla="*/ 61 w 86"/>
                <a:gd name="T57" fmla="*/ 28 h 107"/>
                <a:gd name="T58" fmla="*/ 47 w 86"/>
                <a:gd name="T59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6" h="107">
                  <a:moveTo>
                    <a:pt x="47" y="0"/>
                  </a:move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4"/>
                    <a:pt x="11" y="1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12" y="56"/>
                    <a:pt x="8" y="61"/>
                    <a:pt x="8" y="64"/>
                  </a:cubicBezTo>
                  <a:cubicBezTo>
                    <a:pt x="5" y="69"/>
                    <a:pt x="2" y="76"/>
                    <a:pt x="0" y="84"/>
                  </a:cubicBezTo>
                  <a:cubicBezTo>
                    <a:pt x="8" y="96"/>
                    <a:pt x="20" y="105"/>
                    <a:pt x="36" y="107"/>
                  </a:cubicBezTo>
                  <a:cubicBezTo>
                    <a:pt x="38" y="102"/>
                    <a:pt x="38" y="102"/>
                    <a:pt x="38" y="102"/>
                  </a:cubicBezTo>
                  <a:cubicBezTo>
                    <a:pt x="39" y="103"/>
                    <a:pt x="39" y="103"/>
                    <a:pt x="39" y="103"/>
                  </a:cubicBezTo>
                  <a:cubicBezTo>
                    <a:pt x="27" y="73"/>
                    <a:pt x="27" y="73"/>
                    <a:pt x="27" y="73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72" y="79"/>
                    <a:pt x="72" y="79"/>
                    <a:pt x="72" y="79"/>
                  </a:cubicBezTo>
                  <a:cubicBezTo>
                    <a:pt x="76" y="64"/>
                    <a:pt x="79" y="46"/>
                    <a:pt x="86" y="33"/>
                  </a:cubicBezTo>
                  <a:cubicBezTo>
                    <a:pt x="85" y="33"/>
                    <a:pt x="85" y="33"/>
                    <a:pt x="85" y="33"/>
                  </a:cubicBezTo>
                  <a:cubicBezTo>
                    <a:pt x="85" y="34"/>
                    <a:pt x="84" y="34"/>
                    <a:pt x="84" y="34"/>
                  </a:cubicBezTo>
                  <a:cubicBezTo>
                    <a:pt x="83" y="34"/>
                    <a:pt x="83" y="34"/>
                    <a:pt x="83" y="34"/>
                  </a:cubicBezTo>
                  <a:cubicBezTo>
                    <a:pt x="83" y="34"/>
                    <a:pt x="82" y="33"/>
                    <a:pt x="82" y="33"/>
                  </a:cubicBezTo>
                  <a:cubicBezTo>
                    <a:pt x="81" y="33"/>
                    <a:pt x="80" y="33"/>
                    <a:pt x="80" y="33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8" y="33"/>
                    <a:pt x="76" y="33"/>
                    <a:pt x="75" y="33"/>
                  </a:cubicBezTo>
                  <a:cubicBezTo>
                    <a:pt x="75" y="33"/>
                    <a:pt x="75" y="33"/>
                    <a:pt x="75" y="33"/>
                  </a:cubicBezTo>
                  <a:cubicBezTo>
                    <a:pt x="75" y="33"/>
                    <a:pt x="74" y="33"/>
                    <a:pt x="74" y="33"/>
                  </a:cubicBezTo>
                  <a:cubicBezTo>
                    <a:pt x="73" y="33"/>
                    <a:pt x="73" y="33"/>
                    <a:pt x="72" y="33"/>
                  </a:cubicBezTo>
                  <a:cubicBezTo>
                    <a:pt x="73" y="30"/>
                    <a:pt x="73" y="30"/>
                    <a:pt x="73" y="30"/>
                  </a:cubicBezTo>
                  <a:cubicBezTo>
                    <a:pt x="63" y="26"/>
                    <a:pt x="63" y="26"/>
                    <a:pt x="63" y="26"/>
                  </a:cubicBezTo>
                  <a:cubicBezTo>
                    <a:pt x="61" y="28"/>
                    <a:pt x="61" y="28"/>
                    <a:pt x="61" y="28"/>
                  </a:cubicBezTo>
                  <a:cubicBezTo>
                    <a:pt x="47" y="0"/>
                    <a:pt x="47" y="0"/>
                    <a:pt x="47" y="0"/>
                  </a:cubicBezTo>
                </a:path>
              </a:pathLst>
            </a:custGeom>
            <a:solidFill>
              <a:srgbClr val="5041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28" name="Freeform 58">
              <a:extLst>
                <a:ext uri="{FF2B5EF4-FFF2-40B4-BE49-F238E27FC236}">
                  <a16:creationId xmlns:a16="http://schemas.microsoft.com/office/drawing/2014/main" id="{1EBEAF84-A828-48CF-BA96-3DCD20014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3096" y="5556369"/>
              <a:ext cx="112713" cy="120650"/>
            </a:xfrm>
            <a:custGeom>
              <a:avLst/>
              <a:gdLst>
                <a:gd name="T0" fmla="*/ 36 w 45"/>
                <a:gd name="T1" fmla="*/ 0 h 48"/>
                <a:gd name="T2" fmla="*/ 0 w 45"/>
                <a:gd name="T3" fmla="*/ 13 h 48"/>
                <a:gd name="T4" fmla="*/ 12 w 45"/>
                <a:gd name="T5" fmla="*/ 43 h 48"/>
                <a:gd name="T6" fmla="*/ 18 w 45"/>
                <a:gd name="T7" fmla="*/ 48 h 48"/>
                <a:gd name="T8" fmla="*/ 22 w 45"/>
                <a:gd name="T9" fmla="*/ 48 h 48"/>
                <a:gd name="T10" fmla="*/ 45 w 45"/>
                <a:gd name="T11" fmla="*/ 19 h 48"/>
                <a:gd name="T12" fmla="*/ 36 w 45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48">
                  <a:moveTo>
                    <a:pt x="36" y="0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12" y="43"/>
                    <a:pt x="12" y="43"/>
                    <a:pt x="12" y="43"/>
                  </a:cubicBezTo>
                  <a:cubicBezTo>
                    <a:pt x="18" y="48"/>
                    <a:pt x="18" y="48"/>
                    <a:pt x="18" y="48"/>
                  </a:cubicBezTo>
                  <a:cubicBezTo>
                    <a:pt x="20" y="48"/>
                    <a:pt x="21" y="48"/>
                    <a:pt x="22" y="48"/>
                  </a:cubicBezTo>
                  <a:cubicBezTo>
                    <a:pt x="36" y="46"/>
                    <a:pt x="41" y="34"/>
                    <a:pt x="45" y="19"/>
                  </a:cubicBezTo>
                  <a:cubicBezTo>
                    <a:pt x="36" y="0"/>
                    <a:pt x="36" y="0"/>
                    <a:pt x="36" y="0"/>
                  </a:cubicBezTo>
                </a:path>
              </a:pathLst>
            </a:custGeom>
            <a:solidFill>
              <a:srgbClr val="DD89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29" name="Freeform 59">
              <a:extLst>
                <a:ext uri="{FF2B5EF4-FFF2-40B4-BE49-F238E27FC236}">
                  <a16:creationId xmlns:a16="http://schemas.microsoft.com/office/drawing/2014/main" id="{4AB96FAB-FDC2-4294-8BAE-9B059DEE2A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6909" y="5661144"/>
              <a:ext cx="22225" cy="15875"/>
            </a:xfrm>
            <a:custGeom>
              <a:avLst/>
              <a:gdLst>
                <a:gd name="T0" fmla="*/ 2 w 9"/>
                <a:gd name="T1" fmla="*/ 0 h 6"/>
                <a:gd name="T2" fmla="*/ 0 w 9"/>
                <a:gd name="T3" fmla="*/ 5 h 6"/>
                <a:gd name="T4" fmla="*/ 8 w 9"/>
                <a:gd name="T5" fmla="*/ 6 h 6"/>
                <a:gd name="T6" fmla="*/ 9 w 9"/>
                <a:gd name="T7" fmla="*/ 6 h 6"/>
                <a:gd name="T8" fmla="*/ 3 w 9"/>
                <a:gd name="T9" fmla="*/ 1 h 6"/>
                <a:gd name="T10" fmla="*/ 2 w 9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6">
                  <a:moveTo>
                    <a:pt x="2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2" y="6"/>
                    <a:pt x="5" y="6"/>
                    <a:pt x="8" y="6"/>
                  </a:cubicBezTo>
                  <a:cubicBezTo>
                    <a:pt x="8" y="6"/>
                    <a:pt x="9" y="6"/>
                    <a:pt x="9" y="6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0"/>
                    <a:pt x="2" y="0"/>
                    <a:pt x="2" y="0"/>
                  </a:cubicBezTo>
                </a:path>
              </a:pathLst>
            </a:custGeom>
            <a:solidFill>
              <a:srgbClr val="DDAA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30" name="Freeform 60">
              <a:extLst>
                <a:ext uri="{FF2B5EF4-FFF2-40B4-BE49-F238E27FC236}">
                  <a16:creationId xmlns:a16="http://schemas.microsoft.com/office/drawing/2014/main" id="{69CF8609-F570-4008-B910-4C74C78F63E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9509" y="5116631"/>
              <a:ext cx="1370013" cy="381000"/>
            </a:xfrm>
            <a:custGeom>
              <a:avLst/>
              <a:gdLst>
                <a:gd name="T0" fmla="*/ 529 w 547"/>
                <a:gd name="T1" fmla="*/ 76 h 152"/>
                <a:gd name="T2" fmla="*/ 6 w 547"/>
                <a:gd name="T3" fmla="*/ 115 h 152"/>
                <a:gd name="T4" fmla="*/ 261 w 547"/>
                <a:gd name="T5" fmla="*/ 2 h 152"/>
                <a:gd name="T6" fmla="*/ 529 w 547"/>
                <a:gd name="T7" fmla="*/ 7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7" h="152">
                  <a:moveTo>
                    <a:pt x="529" y="76"/>
                  </a:moveTo>
                  <a:cubicBezTo>
                    <a:pt x="547" y="132"/>
                    <a:pt x="0" y="152"/>
                    <a:pt x="6" y="115"/>
                  </a:cubicBezTo>
                  <a:cubicBezTo>
                    <a:pt x="8" y="97"/>
                    <a:pt x="167" y="4"/>
                    <a:pt x="261" y="2"/>
                  </a:cubicBezTo>
                  <a:cubicBezTo>
                    <a:pt x="341" y="0"/>
                    <a:pt x="521" y="53"/>
                    <a:pt x="529" y="76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31" name="Freeform 61">
              <a:extLst>
                <a:ext uri="{FF2B5EF4-FFF2-40B4-BE49-F238E27FC236}">
                  <a16:creationId xmlns:a16="http://schemas.microsoft.com/office/drawing/2014/main" id="{5C7409D4-307B-4A77-9FBA-08FCB74C91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4796" y="4884856"/>
              <a:ext cx="684213" cy="708025"/>
            </a:xfrm>
            <a:custGeom>
              <a:avLst/>
              <a:gdLst>
                <a:gd name="T0" fmla="*/ 208 w 273"/>
                <a:gd name="T1" fmla="*/ 283 h 283"/>
                <a:gd name="T2" fmla="*/ 205 w 273"/>
                <a:gd name="T3" fmla="*/ 87 h 283"/>
                <a:gd name="T4" fmla="*/ 0 w 273"/>
                <a:gd name="T5" fmla="*/ 142 h 283"/>
                <a:gd name="T6" fmla="*/ 208 w 273"/>
                <a:gd name="T7" fmla="*/ 28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3" h="283">
                  <a:moveTo>
                    <a:pt x="208" y="283"/>
                  </a:moveTo>
                  <a:cubicBezTo>
                    <a:pt x="242" y="256"/>
                    <a:pt x="273" y="134"/>
                    <a:pt x="205" y="87"/>
                  </a:cubicBezTo>
                  <a:cubicBezTo>
                    <a:pt x="79" y="0"/>
                    <a:pt x="0" y="142"/>
                    <a:pt x="0" y="142"/>
                  </a:cubicBezTo>
                  <a:lnTo>
                    <a:pt x="208" y="283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32" name="Freeform 62">
              <a:extLst>
                <a:ext uri="{FF2B5EF4-FFF2-40B4-BE49-F238E27FC236}">
                  <a16:creationId xmlns:a16="http://schemas.microsoft.com/office/drawing/2014/main" id="{A9240200-CA87-4E74-B326-722AF1FC8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3184" y="5015031"/>
              <a:ext cx="574675" cy="663575"/>
            </a:xfrm>
            <a:custGeom>
              <a:avLst/>
              <a:gdLst>
                <a:gd name="T0" fmla="*/ 230 w 230"/>
                <a:gd name="T1" fmla="*/ 23 h 265"/>
                <a:gd name="T2" fmla="*/ 44 w 230"/>
                <a:gd name="T3" fmla="*/ 86 h 265"/>
                <a:gd name="T4" fmla="*/ 159 w 230"/>
                <a:gd name="T5" fmla="*/ 265 h 265"/>
                <a:gd name="T6" fmla="*/ 230 w 230"/>
                <a:gd name="T7" fmla="*/ 23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" h="265">
                  <a:moveTo>
                    <a:pt x="230" y="23"/>
                  </a:moveTo>
                  <a:cubicBezTo>
                    <a:pt x="193" y="0"/>
                    <a:pt x="68" y="8"/>
                    <a:pt x="44" y="86"/>
                  </a:cubicBezTo>
                  <a:cubicBezTo>
                    <a:pt x="0" y="234"/>
                    <a:pt x="159" y="265"/>
                    <a:pt x="159" y="265"/>
                  </a:cubicBezTo>
                  <a:lnTo>
                    <a:pt x="230" y="23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33" name="Freeform 63">
              <a:extLst>
                <a:ext uri="{FF2B5EF4-FFF2-40B4-BE49-F238E27FC236}">
                  <a16:creationId xmlns:a16="http://schemas.microsoft.com/office/drawing/2014/main" id="{BA7B91B0-1658-43F8-BBC3-9B4C3B405B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2246" y="5105519"/>
              <a:ext cx="649288" cy="677863"/>
            </a:xfrm>
            <a:custGeom>
              <a:avLst/>
              <a:gdLst>
                <a:gd name="T0" fmla="*/ 179 w 259"/>
                <a:gd name="T1" fmla="*/ 246 h 271"/>
                <a:gd name="T2" fmla="*/ 247 w 259"/>
                <a:gd name="T3" fmla="*/ 149 h 271"/>
                <a:gd name="T4" fmla="*/ 81 w 259"/>
                <a:gd name="T5" fmla="*/ 18 h 271"/>
                <a:gd name="T6" fmla="*/ 22 w 259"/>
                <a:gd name="T7" fmla="*/ 162 h 271"/>
                <a:gd name="T8" fmla="*/ 179 w 259"/>
                <a:gd name="T9" fmla="*/ 246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9" h="271">
                  <a:moveTo>
                    <a:pt x="179" y="246"/>
                  </a:moveTo>
                  <a:cubicBezTo>
                    <a:pt x="214" y="232"/>
                    <a:pt x="259" y="197"/>
                    <a:pt x="247" y="149"/>
                  </a:cubicBezTo>
                  <a:cubicBezTo>
                    <a:pt x="227" y="66"/>
                    <a:pt x="158" y="0"/>
                    <a:pt x="81" y="18"/>
                  </a:cubicBezTo>
                  <a:cubicBezTo>
                    <a:pt x="17" y="33"/>
                    <a:pt x="0" y="103"/>
                    <a:pt x="22" y="162"/>
                  </a:cubicBezTo>
                  <a:cubicBezTo>
                    <a:pt x="50" y="235"/>
                    <a:pt x="115" y="271"/>
                    <a:pt x="179" y="246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38" name="Freeform 68">
              <a:extLst>
                <a:ext uri="{FF2B5EF4-FFF2-40B4-BE49-F238E27FC236}">
                  <a16:creationId xmlns:a16="http://schemas.microsoft.com/office/drawing/2014/main" id="{915AE2E8-3D3D-4FBB-BF87-B1105D6C919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4034" y="5603994"/>
              <a:ext cx="127000" cy="112713"/>
            </a:xfrm>
            <a:custGeom>
              <a:avLst/>
              <a:gdLst>
                <a:gd name="T0" fmla="*/ 40 w 51"/>
                <a:gd name="T1" fmla="*/ 4 h 45"/>
                <a:gd name="T2" fmla="*/ 37 w 51"/>
                <a:gd name="T3" fmla="*/ 1 h 45"/>
                <a:gd name="T4" fmla="*/ 33 w 51"/>
                <a:gd name="T5" fmla="*/ 1 h 45"/>
                <a:gd name="T6" fmla="*/ 1 w 51"/>
                <a:gd name="T7" fmla="*/ 22 h 45"/>
                <a:gd name="T8" fmla="*/ 0 w 51"/>
                <a:gd name="T9" fmla="*/ 24 h 45"/>
                <a:gd name="T10" fmla="*/ 2 w 51"/>
                <a:gd name="T11" fmla="*/ 27 h 45"/>
                <a:gd name="T12" fmla="*/ 36 w 51"/>
                <a:gd name="T13" fmla="*/ 38 h 45"/>
                <a:gd name="T14" fmla="*/ 40 w 51"/>
                <a:gd name="T15" fmla="*/ 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" h="45">
                  <a:moveTo>
                    <a:pt x="40" y="4"/>
                  </a:moveTo>
                  <a:cubicBezTo>
                    <a:pt x="39" y="3"/>
                    <a:pt x="38" y="1"/>
                    <a:pt x="37" y="1"/>
                  </a:cubicBezTo>
                  <a:cubicBezTo>
                    <a:pt x="35" y="0"/>
                    <a:pt x="34" y="0"/>
                    <a:pt x="33" y="1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3"/>
                    <a:pt x="0" y="23"/>
                    <a:pt x="0" y="24"/>
                  </a:cubicBezTo>
                  <a:cubicBezTo>
                    <a:pt x="1" y="25"/>
                    <a:pt x="1" y="27"/>
                    <a:pt x="2" y="27"/>
                  </a:cubicBezTo>
                  <a:cubicBezTo>
                    <a:pt x="8" y="33"/>
                    <a:pt x="22" y="45"/>
                    <a:pt x="36" y="38"/>
                  </a:cubicBezTo>
                  <a:cubicBezTo>
                    <a:pt x="51" y="30"/>
                    <a:pt x="44" y="12"/>
                    <a:pt x="40" y="4"/>
                  </a:cubicBezTo>
                  <a:close/>
                </a:path>
              </a:pathLst>
            </a:custGeom>
            <a:solidFill>
              <a:srgbClr val="542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39" name="Freeform 69">
              <a:extLst>
                <a:ext uri="{FF2B5EF4-FFF2-40B4-BE49-F238E27FC236}">
                  <a16:creationId xmlns:a16="http://schemas.microsoft.com/office/drawing/2014/main" id="{7E8002B6-A6B4-4B2A-8894-0027BDC202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8796" y="5608756"/>
              <a:ext cx="119063" cy="90488"/>
            </a:xfrm>
            <a:custGeom>
              <a:avLst/>
              <a:gdLst>
                <a:gd name="T0" fmla="*/ 36 w 48"/>
                <a:gd name="T1" fmla="*/ 2 h 36"/>
                <a:gd name="T2" fmla="*/ 34 w 48"/>
                <a:gd name="T3" fmla="*/ 0 h 36"/>
                <a:gd name="T4" fmla="*/ 32 w 48"/>
                <a:gd name="T5" fmla="*/ 1 h 36"/>
                <a:gd name="T6" fmla="*/ 1 w 48"/>
                <a:gd name="T7" fmla="*/ 21 h 36"/>
                <a:gd name="T8" fmla="*/ 0 w 48"/>
                <a:gd name="T9" fmla="*/ 22 h 36"/>
                <a:gd name="T10" fmla="*/ 1 w 48"/>
                <a:gd name="T11" fmla="*/ 24 h 36"/>
                <a:gd name="T12" fmla="*/ 26 w 48"/>
                <a:gd name="T13" fmla="*/ 25 h 36"/>
                <a:gd name="T14" fmla="*/ 36 w 48"/>
                <a:gd name="T15" fmla="*/ 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36">
                  <a:moveTo>
                    <a:pt x="36" y="2"/>
                  </a:moveTo>
                  <a:cubicBezTo>
                    <a:pt x="36" y="1"/>
                    <a:pt x="35" y="1"/>
                    <a:pt x="34" y="0"/>
                  </a:cubicBezTo>
                  <a:cubicBezTo>
                    <a:pt x="33" y="0"/>
                    <a:pt x="32" y="0"/>
                    <a:pt x="32" y="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4"/>
                    <a:pt x="1" y="24"/>
                  </a:cubicBezTo>
                  <a:cubicBezTo>
                    <a:pt x="5" y="27"/>
                    <a:pt x="8" y="36"/>
                    <a:pt x="26" y="25"/>
                  </a:cubicBezTo>
                  <a:cubicBezTo>
                    <a:pt x="48" y="13"/>
                    <a:pt x="38" y="7"/>
                    <a:pt x="36" y="2"/>
                  </a:cubicBezTo>
                  <a:close/>
                </a:path>
              </a:pathLst>
            </a:custGeom>
            <a:solidFill>
              <a:srgbClr val="FFEA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49" name="Freeform 79">
              <a:extLst>
                <a:ext uri="{FF2B5EF4-FFF2-40B4-BE49-F238E27FC236}">
                  <a16:creationId xmlns:a16="http://schemas.microsoft.com/office/drawing/2014/main" id="{C522460F-1A60-45F2-8165-14D0EE06FA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5759" y="5540494"/>
              <a:ext cx="139700" cy="107950"/>
            </a:xfrm>
            <a:custGeom>
              <a:avLst/>
              <a:gdLst>
                <a:gd name="T0" fmla="*/ 3 w 56"/>
                <a:gd name="T1" fmla="*/ 39 h 43"/>
                <a:gd name="T2" fmla="*/ 22 w 56"/>
                <a:gd name="T3" fmla="*/ 14 h 43"/>
                <a:gd name="T4" fmla="*/ 53 w 56"/>
                <a:gd name="T5" fmla="*/ 4 h 43"/>
                <a:gd name="T6" fmla="*/ 33 w 56"/>
                <a:gd name="T7" fmla="*/ 29 h 43"/>
                <a:gd name="T8" fmla="*/ 3 w 56"/>
                <a:gd name="T9" fmla="*/ 3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43">
                  <a:moveTo>
                    <a:pt x="3" y="39"/>
                  </a:moveTo>
                  <a:cubicBezTo>
                    <a:pt x="0" y="35"/>
                    <a:pt x="9" y="24"/>
                    <a:pt x="22" y="14"/>
                  </a:cubicBezTo>
                  <a:cubicBezTo>
                    <a:pt x="36" y="5"/>
                    <a:pt x="49" y="0"/>
                    <a:pt x="53" y="4"/>
                  </a:cubicBezTo>
                  <a:cubicBezTo>
                    <a:pt x="56" y="8"/>
                    <a:pt x="47" y="19"/>
                    <a:pt x="33" y="29"/>
                  </a:cubicBezTo>
                  <a:cubicBezTo>
                    <a:pt x="20" y="39"/>
                    <a:pt x="6" y="43"/>
                    <a:pt x="3" y="39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51" name="Freeform 81">
              <a:extLst>
                <a:ext uri="{FF2B5EF4-FFF2-40B4-BE49-F238E27FC236}">
                  <a16:creationId xmlns:a16="http://schemas.microsoft.com/office/drawing/2014/main" id="{F6C4810C-E26A-47A7-9DFD-BD21BA09F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1659" y="5167431"/>
              <a:ext cx="274638" cy="338138"/>
            </a:xfrm>
            <a:custGeom>
              <a:avLst/>
              <a:gdLst>
                <a:gd name="T0" fmla="*/ 67 w 110"/>
                <a:gd name="T1" fmla="*/ 135 h 135"/>
                <a:gd name="T2" fmla="*/ 0 w 110"/>
                <a:gd name="T3" fmla="*/ 7 h 135"/>
                <a:gd name="T4" fmla="*/ 42 w 110"/>
                <a:gd name="T5" fmla="*/ 0 h 135"/>
                <a:gd name="T6" fmla="*/ 90 w 110"/>
                <a:gd name="T7" fmla="*/ 83 h 135"/>
                <a:gd name="T8" fmla="*/ 67 w 110"/>
                <a:gd name="T9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135">
                  <a:moveTo>
                    <a:pt x="67" y="135"/>
                  </a:moveTo>
                  <a:cubicBezTo>
                    <a:pt x="51" y="116"/>
                    <a:pt x="23" y="20"/>
                    <a:pt x="0" y="7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0"/>
                    <a:pt x="110" y="67"/>
                    <a:pt x="90" y="83"/>
                  </a:cubicBezTo>
                  <a:cubicBezTo>
                    <a:pt x="75" y="95"/>
                    <a:pt x="67" y="135"/>
                    <a:pt x="67" y="135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52" name="Freeform 82">
              <a:extLst>
                <a:ext uri="{FF2B5EF4-FFF2-40B4-BE49-F238E27FC236}">
                  <a16:creationId xmlns:a16="http://schemas.microsoft.com/office/drawing/2014/main" id="{152A0AC9-31A6-417B-B6B2-DFBD709306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6284" y="5324594"/>
              <a:ext cx="138113" cy="206375"/>
            </a:xfrm>
            <a:custGeom>
              <a:avLst/>
              <a:gdLst>
                <a:gd name="T0" fmla="*/ 31 w 55"/>
                <a:gd name="T1" fmla="*/ 74 h 82"/>
                <a:gd name="T2" fmla="*/ 32 w 55"/>
                <a:gd name="T3" fmla="*/ 19 h 82"/>
                <a:gd name="T4" fmla="*/ 3 w 55"/>
                <a:gd name="T5" fmla="*/ 62 h 82"/>
                <a:gd name="T6" fmla="*/ 31 w 55"/>
                <a:gd name="T7" fmla="*/ 7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82">
                  <a:moveTo>
                    <a:pt x="31" y="74"/>
                  </a:moveTo>
                  <a:cubicBezTo>
                    <a:pt x="44" y="65"/>
                    <a:pt x="55" y="38"/>
                    <a:pt x="32" y="19"/>
                  </a:cubicBezTo>
                  <a:cubicBezTo>
                    <a:pt x="9" y="0"/>
                    <a:pt x="0" y="48"/>
                    <a:pt x="3" y="62"/>
                  </a:cubicBezTo>
                  <a:cubicBezTo>
                    <a:pt x="6" y="76"/>
                    <a:pt x="20" y="82"/>
                    <a:pt x="31" y="74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53" name="Freeform 83">
              <a:extLst>
                <a:ext uri="{FF2B5EF4-FFF2-40B4-BE49-F238E27FC236}">
                  <a16:creationId xmlns:a16="http://schemas.microsoft.com/office/drawing/2014/main" id="{0044BCC5-62BF-449A-9A23-AEE916411C8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8509" y="5370631"/>
              <a:ext cx="85725" cy="127000"/>
            </a:xfrm>
            <a:custGeom>
              <a:avLst/>
              <a:gdLst>
                <a:gd name="T0" fmla="*/ 19 w 34"/>
                <a:gd name="T1" fmla="*/ 46 h 51"/>
                <a:gd name="T2" fmla="*/ 20 w 34"/>
                <a:gd name="T3" fmla="*/ 12 h 51"/>
                <a:gd name="T4" fmla="*/ 2 w 34"/>
                <a:gd name="T5" fmla="*/ 38 h 51"/>
                <a:gd name="T6" fmla="*/ 19 w 34"/>
                <a:gd name="T7" fmla="*/ 4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51">
                  <a:moveTo>
                    <a:pt x="19" y="46"/>
                  </a:moveTo>
                  <a:cubicBezTo>
                    <a:pt x="27" y="40"/>
                    <a:pt x="34" y="24"/>
                    <a:pt x="20" y="12"/>
                  </a:cubicBezTo>
                  <a:cubicBezTo>
                    <a:pt x="5" y="0"/>
                    <a:pt x="0" y="30"/>
                    <a:pt x="2" y="38"/>
                  </a:cubicBezTo>
                  <a:cubicBezTo>
                    <a:pt x="4" y="47"/>
                    <a:pt x="12" y="51"/>
                    <a:pt x="19" y="46"/>
                  </a:cubicBezTo>
                  <a:close/>
                </a:path>
              </a:pathLst>
            </a:custGeom>
            <a:solidFill>
              <a:srgbClr val="EF8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54" name="Freeform 84">
              <a:extLst>
                <a:ext uri="{FF2B5EF4-FFF2-40B4-BE49-F238E27FC236}">
                  <a16:creationId xmlns:a16="http://schemas.microsoft.com/office/drawing/2014/main" id="{2832ED80-BF7E-40E3-A497-EE2F5318D87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6446" y="5423019"/>
              <a:ext cx="55563" cy="80963"/>
            </a:xfrm>
            <a:custGeom>
              <a:avLst/>
              <a:gdLst>
                <a:gd name="T0" fmla="*/ 12 w 22"/>
                <a:gd name="T1" fmla="*/ 29 h 32"/>
                <a:gd name="T2" fmla="*/ 12 w 22"/>
                <a:gd name="T3" fmla="*/ 8 h 32"/>
                <a:gd name="T4" fmla="*/ 1 w 22"/>
                <a:gd name="T5" fmla="*/ 24 h 32"/>
                <a:gd name="T6" fmla="*/ 12 w 22"/>
                <a:gd name="T7" fmla="*/ 29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32">
                  <a:moveTo>
                    <a:pt x="12" y="29"/>
                  </a:moveTo>
                  <a:cubicBezTo>
                    <a:pt x="17" y="26"/>
                    <a:pt x="22" y="15"/>
                    <a:pt x="12" y="8"/>
                  </a:cubicBezTo>
                  <a:cubicBezTo>
                    <a:pt x="3" y="0"/>
                    <a:pt x="0" y="19"/>
                    <a:pt x="1" y="24"/>
                  </a:cubicBezTo>
                  <a:cubicBezTo>
                    <a:pt x="2" y="30"/>
                    <a:pt x="8" y="32"/>
                    <a:pt x="12" y="29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55" name="Freeform 85">
              <a:extLst>
                <a:ext uri="{FF2B5EF4-FFF2-40B4-BE49-F238E27FC236}">
                  <a16:creationId xmlns:a16="http://schemas.microsoft.com/office/drawing/2014/main" id="{1070FE91-CEEE-4401-A4C5-5D86B463A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0659" y="4834056"/>
              <a:ext cx="685800" cy="341313"/>
            </a:xfrm>
            <a:custGeom>
              <a:avLst/>
              <a:gdLst>
                <a:gd name="T0" fmla="*/ 142 w 274"/>
                <a:gd name="T1" fmla="*/ 6 h 136"/>
                <a:gd name="T2" fmla="*/ 274 w 274"/>
                <a:gd name="T3" fmla="*/ 123 h 136"/>
                <a:gd name="T4" fmla="*/ 0 w 274"/>
                <a:gd name="T5" fmla="*/ 136 h 136"/>
                <a:gd name="T6" fmla="*/ 142 w 274"/>
                <a:gd name="T7" fmla="*/ 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4" h="136">
                  <a:moveTo>
                    <a:pt x="142" y="6"/>
                  </a:moveTo>
                  <a:cubicBezTo>
                    <a:pt x="191" y="13"/>
                    <a:pt x="258" y="101"/>
                    <a:pt x="274" y="123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51" y="19"/>
                    <a:pt x="94" y="0"/>
                    <a:pt x="142" y="6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56" name="Freeform 86">
              <a:extLst>
                <a:ext uri="{FF2B5EF4-FFF2-40B4-BE49-F238E27FC236}">
                  <a16:creationId xmlns:a16="http://schemas.microsoft.com/office/drawing/2014/main" id="{81DE4E4E-BC58-4737-9286-D17924AF49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7971" y="4846756"/>
              <a:ext cx="598488" cy="325438"/>
            </a:xfrm>
            <a:custGeom>
              <a:avLst/>
              <a:gdLst>
                <a:gd name="T0" fmla="*/ 59 w 239"/>
                <a:gd name="T1" fmla="*/ 78 h 130"/>
                <a:gd name="T2" fmla="*/ 95 w 239"/>
                <a:gd name="T3" fmla="*/ 0 h 130"/>
                <a:gd name="T4" fmla="*/ 107 w 239"/>
                <a:gd name="T5" fmla="*/ 1 h 130"/>
                <a:gd name="T6" fmla="*/ 239 w 239"/>
                <a:gd name="T7" fmla="*/ 118 h 130"/>
                <a:gd name="T8" fmla="*/ 0 w 239"/>
                <a:gd name="T9" fmla="*/ 130 h 130"/>
                <a:gd name="T10" fmla="*/ 59 w 239"/>
                <a:gd name="T11" fmla="*/ 78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9" h="130">
                  <a:moveTo>
                    <a:pt x="59" y="78"/>
                  </a:moveTo>
                  <a:cubicBezTo>
                    <a:pt x="81" y="51"/>
                    <a:pt x="93" y="22"/>
                    <a:pt x="95" y="0"/>
                  </a:cubicBezTo>
                  <a:cubicBezTo>
                    <a:pt x="99" y="0"/>
                    <a:pt x="103" y="1"/>
                    <a:pt x="107" y="1"/>
                  </a:cubicBezTo>
                  <a:cubicBezTo>
                    <a:pt x="156" y="8"/>
                    <a:pt x="223" y="96"/>
                    <a:pt x="239" y="118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19" y="121"/>
                    <a:pt x="41" y="103"/>
                    <a:pt x="59" y="78"/>
                  </a:cubicBezTo>
                  <a:close/>
                </a:path>
              </a:pathLst>
            </a:custGeom>
            <a:solidFill>
              <a:srgbClr val="929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57" name="Freeform 87">
              <a:extLst>
                <a:ext uri="{FF2B5EF4-FFF2-40B4-BE49-F238E27FC236}">
                  <a16:creationId xmlns:a16="http://schemas.microsoft.com/office/drawing/2014/main" id="{D1FC4718-6253-406F-988A-6C856DC4E27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0621" y="5057894"/>
              <a:ext cx="1308100" cy="350838"/>
            </a:xfrm>
            <a:custGeom>
              <a:avLst/>
              <a:gdLst>
                <a:gd name="T0" fmla="*/ 523 w 523"/>
                <a:gd name="T1" fmla="*/ 99 h 140"/>
                <a:gd name="T2" fmla="*/ 0 w 523"/>
                <a:gd name="T3" fmla="*/ 140 h 140"/>
                <a:gd name="T4" fmla="*/ 268 w 523"/>
                <a:gd name="T5" fmla="*/ 0 h 140"/>
                <a:gd name="T6" fmla="*/ 523 w 523"/>
                <a:gd name="T7" fmla="*/ 9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3" h="140">
                  <a:moveTo>
                    <a:pt x="523" y="99"/>
                  </a:moveTo>
                  <a:cubicBezTo>
                    <a:pt x="385" y="48"/>
                    <a:pt x="193" y="8"/>
                    <a:pt x="0" y="140"/>
                  </a:cubicBezTo>
                  <a:cubicBezTo>
                    <a:pt x="10" y="109"/>
                    <a:pt x="119" y="14"/>
                    <a:pt x="268" y="0"/>
                  </a:cubicBezTo>
                  <a:cubicBezTo>
                    <a:pt x="384" y="0"/>
                    <a:pt x="517" y="81"/>
                    <a:pt x="523" y="99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58" name="Freeform 88">
              <a:extLst>
                <a:ext uri="{FF2B5EF4-FFF2-40B4-BE49-F238E27FC236}">
                  <a16:creationId xmlns:a16="http://schemas.microsoft.com/office/drawing/2014/main" id="{01A365A9-DE07-46BA-BF20-CCAEC0EA22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8596" y="5045194"/>
              <a:ext cx="377825" cy="114300"/>
            </a:xfrm>
            <a:custGeom>
              <a:avLst/>
              <a:gdLst>
                <a:gd name="T0" fmla="*/ 151 w 151"/>
                <a:gd name="T1" fmla="*/ 20 h 46"/>
                <a:gd name="T2" fmla="*/ 0 w 151"/>
                <a:gd name="T3" fmla="*/ 46 h 46"/>
                <a:gd name="T4" fmla="*/ 6 w 151"/>
                <a:gd name="T5" fmla="*/ 33 h 46"/>
                <a:gd name="T6" fmla="*/ 139 w 151"/>
                <a:gd name="T7" fmla="*/ 0 h 46"/>
                <a:gd name="T8" fmla="*/ 151 w 151"/>
                <a:gd name="T9" fmla="*/ 2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46">
                  <a:moveTo>
                    <a:pt x="151" y="20"/>
                  </a:moveTo>
                  <a:cubicBezTo>
                    <a:pt x="123" y="14"/>
                    <a:pt x="68" y="21"/>
                    <a:pt x="0" y="46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139" y="0"/>
                    <a:pt x="139" y="0"/>
                    <a:pt x="139" y="0"/>
                  </a:cubicBezTo>
                  <a:lnTo>
                    <a:pt x="151" y="20"/>
                  </a:lnTo>
                  <a:close/>
                </a:path>
              </a:pathLst>
            </a:custGeom>
            <a:solidFill>
              <a:srgbClr val="C6AF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59" name="Freeform 89">
              <a:extLst>
                <a:ext uri="{FF2B5EF4-FFF2-40B4-BE49-F238E27FC236}">
                  <a16:creationId xmlns:a16="http://schemas.microsoft.com/office/drawing/2014/main" id="{41F2B9BC-2AB2-47F1-8ADD-A689FDE067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2596" y="5057894"/>
              <a:ext cx="746125" cy="247650"/>
            </a:xfrm>
            <a:custGeom>
              <a:avLst/>
              <a:gdLst>
                <a:gd name="T0" fmla="*/ 21 w 298"/>
                <a:gd name="T1" fmla="*/ 3 h 99"/>
                <a:gd name="T2" fmla="*/ 43 w 298"/>
                <a:gd name="T3" fmla="*/ 0 h 99"/>
                <a:gd name="T4" fmla="*/ 298 w 298"/>
                <a:gd name="T5" fmla="*/ 99 h 99"/>
                <a:gd name="T6" fmla="*/ 0 w 298"/>
                <a:gd name="T7" fmla="*/ 46 h 99"/>
                <a:gd name="T8" fmla="*/ 21 w 298"/>
                <a:gd name="T9" fmla="*/ 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8" h="99">
                  <a:moveTo>
                    <a:pt x="21" y="3"/>
                  </a:moveTo>
                  <a:cubicBezTo>
                    <a:pt x="28" y="2"/>
                    <a:pt x="35" y="1"/>
                    <a:pt x="43" y="0"/>
                  </a:cubicBezTo>
                  <a:cubicBezTo>
                    <a:pt x="159" y="0"/>
                    <a:pt x="292" y="81"/>
                    <a:pt x="298" y="99"/>
                  </a:cubicBezTo>
                  <a:cubicBezTo>
                    <a:pt x="226" y="62"/>
                    <a:pt x="108" y="35"/>
                    <a:pt x="0" y="46"/>
                  </a:cubicBezTo>
                  <a:cubicBezTo>
                    <a:pt x="15" y="28"/>
                    <a:pt x="14" y="19"/>
                    <a:pt x="21" y="3"/>
                  </a:cubicBezTo>
                  <a:close/>
                </a:path>
              </a:pathLst>
            </a:custGeom>
            <a:solidFill>
              <a:srgbClr val="929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60" name="Freeform 90">
              <a:extLst>
                <a:ext uri="{FF2B5EF4-FFF2-40B4-BE49-F238E27FC236}">
                  <a16:creationId xmlns:a16="http://schemas.microsoft.com/office/drawing/2014/main" id="{DD88143A-27D6-4E4A-AEB2-D11AC9AFBF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0659" y="4929306"/>
              <a:ext cx="671513" cy="230188"/>
            </a:xfrm>
            <a:custGeom>
              <a:avLst/>
              <a:gdLst>
                <a:gd name="T0" fmla="*/ 250 w 268"/>
                <a:gd name="T1" fmla="*/ 54 h 92"/>
                <a:gd name="T2" fmla="*/ 10 w 268"/>
                <a:gd name="T3" fmla="*/ 69 h 92"/>
                <a:gd name="T4" fmla="*/ 0 w 268"/>
                <a:gd name="T5" fmla="*/ 92 h 92"/>
                <a:gd name="T6" fmla="*/ 268 w 268"/>
                <a:gd name="T7" fmla="*/ 75 h 92"/>
                <a:gd name="T8" fmla="*/ 250 w 268"/>
                <a:gd name="T9" fmla="*/ 5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8" h="92">
                  <a:moveTo>
                    <a:pt x="250" y="54"/>
                  </a:moveTo>
                  <a:cubicBezTo>
                    <a:pt x="224" y="36"/>
                    <a:pt x="108" y="0"/>
                    <a:pt x="10" y="69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127" y="19"/>
                    <a:pt x="268" y="75"/>
                  </a:cubicBezTo>
                  <a:lnTo>
                    <a:pt x="250" y="54"/>
                  </a:lnTo>
                  <a:close/>
                </a:path>
              </a:pathLst>
            </a:custGeom>
            <a:solidFill>
              <a:srgbClr val="F7E4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61" name="Freeform 91">
              <a:extLst>
                <a:ext uri="{FF2B5EF4-FFF2-40B4-BE49-F238E27FC236}">
                  <a16:creationId xmlns:a16="http://schemas.microsoft.com/office/drawing/2014/main" id="{84D2E139-3983-4904-BEBF-0EFB6F127F4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5134" y="4984869"/>
              <a:ext cx="427038" cy="131763"/>
            </a:xfrm>
            <a:custGeom>
              <a:avLst/>
              <a:gdLst>
                <a:gd name="T0" fmla="*/ 13 w 170"/>
                <a:gd name="T1" fmla="*/ 8 h 53"/>
                <a:gd name="T2" fmla="*/ 152 w 170"/>
                <a:gd name="T3" fmla="*/ 32 h 53"/>
                <a:gd name="T4" fmla="*/ 170 w 170"/>
                <a:gd name="T5" fmla="*/ 53 h 53"/>
                <a:gd name="T6" fmla="*/ 0 w 170"/>
                <a:gd name="T7" fmla="*/ 37 h 53"/>
                <a:gd name="T8" fmla="*/ 13 w 170"/>
                <a:gd name="T9" fmla="*/ 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53">
                  <a:moveTo>
                    <a:pt x="13" y="8"/>
                  </a:moveTo>
                  <a:cubicBezTo>
                    <a:pt x="78" y="0"/>
                    <a:pt x="135" y="20"/>
                    <a:pt x="152" y="32"/>
                  </a:cubicBezTo>
                  <a:cubicBezTo>
                    <a:pt x="170" y="53"/>
                    <a:pt x="170" y="53"/>
                    <a:pt x="170" y="53"/>
                  </a:cubicBezTo>
                  <a:cubicBezTo>
                    <a:pt x="107" y="28"/>
                    <a:pt x="47" y="29"/>
                    <a:pt x="0" y="37"/>
                  </a:cubicBezTo>
                  <a:cubicBezTo>
                    <a:pt x="6" y="28"/>
                    <a:pt x="10" y="18"/>
                    <a:pt x="13" y="8"/>
                  </a:cubicBezTo>
                  <a:close/>
                </a:path>
              </a:pathLst>
            </a:custGeom>
            <a:solidFill>
              <a:srgbClr val="EFD8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62" name="Freeform 92">
              <a:extLst>
                <a:ext uri="{FF2B5EF4-FFF2-40B4-BE49-F238E27FC236}">
                  <a16:creationId xmlns:a16="http://schemas.microsoft.com/office/drawing/2014/main" id="{1126E2C6-6C60-4D65-B87F-117D5B01B95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0384" y="6150094"/>
              <a:ext cx="130175" cy="142875"/>
            </a:xfrm>
            <a:custGeom>
              <a:avLst/>
              <a:gdLst>
                <a:gd name="T0" fmla="*/ 29 w 52"/>
                <a:gd name="T1" fmla="*/ 48 h 57"/>
                <a:gd name="T2" fmla="*/ 15 w 52"/>
                <a:gd name="T3" fmla="*/ 55 h 57"/>
                <a:gd name="T4" fmla="*/ 24 w 52"/>
                <a:gd name="T5" fmla="*/ 45 h 57"/>
                <a:gd name="T6" fmla="*/ 28 w 52"/>
                <a:gd name="T7" fmla="*/ 39 h 57"/>
                <a:gd name="T8" fmla="*/ 17 w 52"/>
                <a:gd name="T9" fmla="*/ 47 h 57"/>
                <a:gd name="T10" fmla="*/ 4 w 52"/>
                <a:gd name="T11" fmla="*/ 52 h 57"/>
                <a:gd name="T12" fmla="*/ 15 w 52"/>
                <a:gd name="T13" fmla="*/ 41 h 57"/>
                <a:gd name="T14" fmla="*/ 22 w 52"/>
                <a:gd name="T15" fmla="*/ 32 h 57"/>
                <a:gd name="T16" fmla="*/ 12 w 52"/>
                <a:gd name="T17" fmla="*/ 36 h 57"/>
                <a:gd name="T18" fmla="*/ 0 w 52"/>
                <a:gd name="T19" fmla="*/ 37 h 57"/>
                <a:gd name="T20" fmla="*/ 12 w 52"/>
                <a:gd name="T21" fmla="*/ 29 h 57"/>
                <a:gd name="T22" fmla="*/ 29 w 52"/>
                <a:gd name="T23" fmla="*/ 15 h 57"/>
                <a:gd name="T24" fmla="*/ 8 w 52"/>
                <a:gd name="T25" fmla="*/ 9 h 57"/>
                <a:gd name="T26" fmla="*/ 50 w 52"/>
                <a:gd name="T27" fmla="*/ 10 h 57"/>
                <a:gd name="T28" fmla="*/ 29 w 52"/>
                <a:gd name="T29" fmla="*/ 4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2" h="57">
                  <a:moveTo>
                    <a:pt x="29" y="48"/>
                  </a:moveTo>
                  <a:cubicBezTo>
                    <a:pt x="23" y="54"/>
                    <a:pt x="16" y="57"/>
                    <a:pt x="15" y="55"/>
                  </a:cubicBezTo>
                  <a:cubicBezTo>
                    <a:pt x="14" y="52"/>
                    <a:pt x="20" y="50"/>
                    <a:pt x="24" y="45"/>
                  </a:cubicBezTo>
                  <a:cubicBezTo>
                    <a:pt x="27" y="41"/>
                    <a:pt x="28" y="40"/>
                    <a:pt x="28" y="39"/>
                  </a:cubicBezTo>
                  <a:cubicBezTo>
                    <a:pt x="28" y="39"/>
                    <a:pt x="23" y="43"/>
                    <a:pt x="17" y="47"/>
                  </a:cubicBezTo>
                  <a:cubicBezTo>
                    <a:pt x="10" y="52"/>
                    <a:pt x="5" y="54"/>
                    <a:pt x="4" y="52"/>
                  </a:cubicBezTo>
                  <a:cubicBezTo>
                    <a:pt x="4" y="49"/>
                    <a:pt x="9" y="47"/>
                    <a:pt x="15" y="41"/>
                  </a:cubicBezTo>
                  <a:cubicBezTo>
                    <a:pt x="20" y="36"/>
                    <a:pt x="23" y="35"/>
                    <a:pt x="22" y="32"/>
                  </a:cubicBezTo>
                  <a:cubicBezTo>
                    <a:pt x="22" y="31"/>
                    <a:pt x="18" y="33"/>
                    <a:pt x="12" y="36"/>
                  </a:cubicBezTo>
                  <a:cubicBezTo>
                    <a:pt x="5" y="40"/>
                    <a:pt x="0" y="40"/>
                    <a:pt x="0" y="37"/>
                  </a:cubicBezTo>
                  <a:cubicBezTo>
                    <a:pt x="0" y="33"/>
                    <a:pt x="4" y="34"/>
                    <a:pt x="12" y="29"/>
                  </a:cubicBezTo>
                  <a:cubicBezTo>
                    <a:pt x="22" y="23"/>
                    <a:pt x="25" y="23"/>
                    <a:pt x="29" y="15"/>
                  </a:cubicBezTo>
                  <a:cubicBezTo>
                    <a:pt x="33" y="8"/>
                    <a:pt x="5" y="16"/>
                    <a:pt x="8" y="9"/>
                  </a:cubicBezTo>
                  <a:cubicBezTo>
                    <a:pt x="12" y="0"/>
                    <a:pt x="48" y="2"/>
                    <a:pt x="50" y="10"/>
                  </a:cubicBezTo>
                  <a:cubicBezTo>
                    <a:pt x="52" y="22"/>
                    <a:pt x="47" y="32"/>
                    <a:pt x="29" y="48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63" name="Freeform 93">
              <a:extLst>
                <a:ext uri="{FF2B5EF4-FFF2-40B4-BE49-F238E27FC236}">
                  <a16:creationId xmlns:a16="http://schemas.microsoft.com/office/drawing/2014/main" id="{B25ACC27-ECAD-4421-B49D-C86F02B549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0984" y="6165969"/>
              <a:ext cx="130175" cy="142875"/>
            </a:xfrm>
            <a:custGeom>
              <a:avLst/>
              <a:gdLst>
                <a:gd name="T0" fmla="*/ 29 w 52"/>
                <a:gd name="T1" fmla="*/ 48 h 57"/>
                <a:gd name="T2" fmla="*/ 15 w 52"/>
                <a:gd name="T3" fmla="*/ 55 h 57"/>
                <a:gd name="T4" fmla="*/ 24 w 52"/>
                <a:gd name="T5" fmla="*/ 45 h 57"/>
                <a:gd name="T6" fmla="*/ 28 w 52"/>
                <a:gd name="T7" fmla="*/ 39 h 57"/>
                <a:gd name="T8" fmla="*/ 17 w 52"/>
                <a:gd name="T9" fmla="*/ 47 h 57"/>
                <a:gd name="T10" fmla="*/ 4 w 52"/>
                <a:gd name="T11" fmla="*/ 52 h 57"/>
                <a:gd name="T12" fmla="*/ 15 w 52"/>
                <a:gd name="T13" fmla="*/ 41 h 57"/>
                <a:gd name="T14" fmla="*/ 22 w 52"/>
                <a:gd name="T15" fmla="*/ 32 h 57"/>
                <a:gd name="T16" fmla="*/ 12 w 52"/>
                <a:gd name="T17" fmla="*/ 36 h 57"/>
                <a:gd name="T18" fmla="*/ 0 w 52"/>
                <a:gd name="T19" fmla="*/ 37 h 57"/>
                <a:gd name="T20" fmla="*/ 12 w 52"/>
                <a:gd name="T21" fmla="*/ 29 h 57"/>
                <a:gd name="T22" fmla="*/ 29 w 52"/>
                <a:gd name="T23" fmla="*/ 15 h 57"/>
                <a:gd name="T24" fmla="*/ 8 w 52"/>
                <a:gd name="T25" fmla="*/ 9 h 57"/>
                <a:gd name="T26" fmla="*/ 50 w 52"/>
                <a:gd name="T27" fmla="*/ 10 h 57"/>
                <a:gd name="T28" fmla="*/ 29 w 52"/>
                <a:gd name="T29" fmla="*/ 4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2" h="57">
                  <a:moveTo>
                    <a:pt x="29" y="48"/>
                  </a:moveTo>
                  <a:cubicBezTo>
                    <a:pt x="23" y="54"/>
                    <a:pt x="16" y="57"/>
                    <a:pt x="15" y="55"/>
                  </a:cubicBezTo>
                  <a:cubicBezTo>
                    <a:pt x="14" y="52"/>
                    <a:pt x="20" y="50"/>
                    <a:pt x="24" y="45"/>
                  </a:cubicBezTo>
                  <a:cubicBezTo>
                    <a:pt x="27" y="41"/>
                    <a:pt x="28" y="40"/>
                    <a:pt x="28" y="39"/>
                  </a:cubicBezTo>
                  <a:cubicBezTo>
                    <a:pt x="28" y="39"/>
                    <a:pt x="23" y="43"/>
                    <a:pt x="17" y="47"/>
                  </a:cubicBezTo>
                  <a:cubicBezTo>
                    <a:pt x="10" y="52"/>
                    <a:pt x="5" y="54"/>
                    <a:pt x="4" y="52"/>
                  </a:cubicBezTo>
                  <a:cubicBezTo>
                    <a:pt x="4" y="49"/>
                    <a:pt x="9" y="47"/>
                    <a:pt x="15" y="41"/>
                  </a:cubicBezTo>
                  <a:cubicBezTo>
                    <a:pt x="20" y="36"/>
                    <a:pt x="23" y="35"/>
                    <a:pt x="22" y="32"/>
                  </a:cubicBezTo>
                  <a:cubicBezTo>
                    <a:pt x="22" y="31"/>
                    <a:pt x="18" y="33"/>
                    <a:pt x="12" y="36"/>
                  </a:cubicBezTo>
                  <a:cubicBezTo>
                    <a:pt x="5" y="40"/>
                    <a:pt x="0" y="40"/>
                    <a:pt x="0" y="37"/>
                  </a:cubicBezTo>
                  <a:cubicBezTo>
                    <a:pt x="0" y="33"/>
                    <a:pt x="4" y="34"/>
                    <a:pt x="12" y="29"/>
                  </a:cubicBezTo>
                  <a:cubicBezTo>
                    <a:pt x="22" y="23"/>
                    <a:pt x="25" y="23"/>
                    <a:pt x="29" y="15"/>
                  </a:cubicBezTo>
                  <a:cubicBezTo>
                    <a:pt x="33" y="8"/>
                    <a:pt x="5" y="16"/>
                    <a:pt x="8" y="9"/>
                  </a:cubicBezTo>
                  <a:cubicBezTo>
                    <a:pt x="12" y="0"/>
                    <a:pt x="48" y="2"/>
                    <a:pt x="50" y="10"/>
                  </a:cubicBezTo>
                  <a:cubicBezTo>
                    <a:pt x="52" y="22"/>
                    <a:pt x="47" y="32"/>
                    <a:pt x="29" y="48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64" name="Freeform 94">
              <a:extLst>
                <a:ext uri="{FF2B5EF4-FFF2-40B4-BE49-F238E27FC236}">
                  <a16:creationId xmlns:a16="http://schemas.microsoft.com/office/drawing/2014/main" id="{34BF1F5F-B409-49AB-8DCA-8F8705CEC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1921" y="3776781"/>
              <a:ext cx="3881438" cy="2943225"/>
            </a:xfrm>
            <a:custGeom>
              <a:avLst/>
              <a:gdLst>
                <a:gd name="T0" fmla="*/ 74 w 1550"/>
                <a:gd name="T1" fmla="*/ 1174 h 1174"/>
                <a:gd name="T2" fmla="*/ 0 w 1550"/>
                <a:gd name="T3" fmla="*/ 977 h 1174"/>
                <a:gd name="T4" fmla="*/ 593 w 1550"/>
                <a:gd name="T5" fmla="*/ 28 h 1174"/>
                <a:gd name="T6" fmla="*/ 615 w 1550"/>
                <a:gd name="T7" fmla="*/ 0 h 1174"/>
                <a:gd name="T8" fmla="*/ 1550 w 1550"/>
                <a:gd name="T9" fmla="*/ 932 h 1174"/>
                <a:gd name="T10" fmla="*/ 1395 w 1550"/>
                <a:gd name="T11" fmla="*/ 1174 h 1174"/>
                <a:gd name="T12" fmla="*/ 74 w 1550"/>
                <a:gd name="T13" fmla="*/ 1174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0" h="1174">
                  <a:moveTo>
                    <a:pt x="74" y="1174"/>
                  </a:moveTo>
                  <a:cubicBezTo>
                    <a:pt x="0" y="977"/>
                    <a:pt x="0" y="977"/>
                    <a:pt x="0" y="977"/>
                  </a:cubicBezTo>
                  <a:cubicBezTo>
                    <a:pt x="0" y="977"/>
                    <a:pt x="529" y="563"/>
                    <a:pt x="593" y="28"/>
                  </a:cubicBezTo>
                  <a:cubicBezTo>
                    <a:pt x="615" y="0"/>
                    <a:pt x="615" y="0"/>
                    <a:pt x="615" y="0"/>
                  </a:cubicBezTo>
                  <a:cubicBezTo>
                    <a:pt x="615" y="0"/>
                    <a:pt x="1052" y="811"/>
                    <a:pt x="1550" y="932"/>
                  </a:cubicBezTo>
                  <a:cubicBezTo>
                    <a:pt x="1395" y="1174"/>
                    <a:pt x="1395" y="1174"/>
                    <a:pt x="1395" y="1174"/>
                  </a:cubicBezTo>
                  <a:cubicBezTo>
                    <a:pt x="74" y="1174"/>
                    <a:pt x="74" y="1174"/>
                    <a:pt x="74" y="1174"/>
                  </a:cubicBezTo>
                </a:path>
              </a:pathLst>
            </a:custGeom>
            <a:solidFill>
              <a:srgbClr val="FFB4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65" name="Freeform 95">
              <a:extLst>
                <a:ext uri="{FF2B5EF4-FFF2-40B4-BE49-F238E27FC236}">
                  <a16:creationId xmlns:a16="http://schemas.microsoft.com/office/drawing/2014/main" id="{F82FB74D-63A7-40D2-A70D-9CC225E8D6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9446" y="4127619"/>
              <a:ext cx="1130300" cy="1736725"/>
            </a:xfrm>
            <a:custGeom>
              <a:avLst/>
              <a:gdLst>
                <a:gd name="T0" fmla="*/ 15 w 451"/>
                <a:gd name="T1" fmla="*/ 660 h 693"/>
                <a:gd name="T2" fmla="*/ 425 w 451"/>
                <a:gd name="T3" fmla="*/ 400 h 693"/>
                <a:gd name="T4" fmla="*/ 378 w 451"/>
                <a:gd name="T5" fmla="*/ 11 h 693"/>
                <a:gd name="T6" fmla="*/ 221 w 451"/>
                <a:gd name="T7" fmla="*/ 369 h 693"/>
                <a:gd name="T8" fmla="*/ 15 w 451"/>
                <a:gd name="T9" fmla="*/ 660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1" h="693">
                  <a:moveTo>
                    <a:pt x="15" y="660"/>
                  </a:moveTo>
                  <a:cubicBezTo>
                    <a:pt x="82" y="693"/>
                    <a:pt x="374" y="521"/>
                    <a:pt x="425" y="400"/>
                  </a:cubicBezTo>
                  <a:cubicBezTo>
                    <a:pt x="451" y="339"/>
                    <a:pt x="398" y="0"/>
                    <a:pt x="378" y="11"/>
                  </a:cubicBezTo>
                  <a:cubicBezTo>
                    <a:pt x="368" y="17"/>
                    <a:pt x="341" y="182"/>
                    <a:pt x="221" y="369"/>
                  </a:cubicBezTo>
                  <a:cubicBezTo>
                    <a:pt x="126" y="517"/>
                    <a:pt x="0" y="652"/>
                    <a:pt x="15" y="660"/>
                  </a:cubicBezTo>
                  <a:close/>
                </a:path>
              </a:pathLst>
            </a:custGeom>
            <a:solidFill>
              <a:srgbClr val="FFD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66" name="Freeform 96">
              <a:extLst>
                <a:ext uri="{FF2B5EF4-FFF2-40B4-BE49-F238E27FC236}">
                  <a16:creationId xmlns:a16="http://schemas.microsoft.com/office/drawing/2014/main" id="{CADB2DA8-F7C4-471A-8AE1-96FBFBD78F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3134" y="4838819"/>
              <a:ext cx="630238" cy="704850"/>
            </a:xfrm>
            <a:custGeom>
              <a:avLst/>
              <a:gdLst>
                <a:gd name="T0" fmla="*/ 109 w 252"/>
                <a:gd name="T1" fmla="*/ 246 h 281"/>
                <a:gd name="T2" fmla="*/ 5 w 252"/>
                <a:gd name="T3" fmla="*/ 28 h 281"/>
                <a:gd name="T4" fmla="*/ 250 w 252"/>
                <a:gd name="T5" fmla="*/ 257 h 281"/>
                <a:gd name="T6" fmla="*/ 109 w 252"/>
                <a:gd name="T7" fmla="*/ 24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2" h="281">
                  <a:moveTo>
                    <a:pt x="109" y="246"/>
                  </a:moveTo>
                  <a:cubicBezTo>
                    <a:pt x="64" y="224"/>
                    <a:pt x="0" y="60"/>
                    <a:pt x="5" y="28"/>
                  </a:cubicBezTo>
                  <a:cubicBezTo>
                    <a:pt x="9" y="0"/>
                    <a:pt x="248" y="233"/>
                    <a:pt x="250" y="257"/>
                  </a:cubicBezTo>
                  <a:cubicBezTo>
                    <a:pt x="252" y="281"/>
                    <a:pt x="150" y="266"/>
                    <a:pt x="109" y="246"/>
                  </a:cubicBezTo>
                  <a:close/>
                </a:path>
              </a:pathLst>
            </a:custGeom>
            <a:solidFill>
              <a:srgbClr val="FFD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67" name="Freeform 97">
              <a:extLst>
                <a:ext uri="{FF2B5EF4-FFF2-40B4-BE49-F238E27FC236}">
                  <a16:creationId xmlns:a16="http://schemas.microsoft.com/office/drawing/2014/main" id="{E197FC97-E712-4114-84B6-38D1A47DD9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2484" y="4580056"/>
              <a:ext cx="204788" cy="268288"/>
            </a:xfrm>
            <a:custGeom>
              <a:avLst/>
              <a:gdLst>
                <a:gd name="T0" fmla="*/ 32 w 82"/>
                <a:gd name="T1" fmla="*/ 90 h 107"/>
                <a:gd name="T2" fmla="*/ 3 w 82"/>
                <a:gd name="T3" fmla="*/ 10 h 107"/>
                <a:gd name="T4" fmla="*/ 82 w 82"/>
                <a:gd name="T5" fmla="*/ 98 h 107"/>
                <a:gd name="T6" fmla="*/ 32 w 82"/>
                <a:gd name="T7" fmla="*/ 9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07">
                  <a:moveTo>
                    <a:pt x="32" y="90"/>
                  </a:moveTo>
                  <a:cubicBezTo>
                    <a:pt x="17" y="81"/>
                    <a:pt x="0" y="22"/>
                    <a:pt x="3" y="10"/>
                  </a:cubicBezTo>
                  <a:cubicBezTo>
                    <a:pt x="5" y="0"/>
                    <a:pt x="82" y="90"/>
                    <a:pt x="82" y="98"/>
                  </a:cubicBezTo>
                  <a:cubicBezTo>
                    <a:pt x="82" y="107"/>
                    <a:pt x="46" y="99"/>
                    <a:pt x="32" y="90"/>
                  </a:cubicBezTo>
                  <a:close/>
                </a:path>
              </a:pathLst>
            </a:custGeom>
            <a:solidFill>
              <a:srgbClr val="FFD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68" name="Freeform 98">
              <a:extLst>
                <a:ext uri="{FF2B5EF4-FFF2-40B4-BE49-F238E27FC236}">
                  <a16:creationId xmlns:a16="http://schemas.microsoft.com/office/drawing/2014/main" id="{612BFBED-1615-4C04-ACA7-2491052611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1921" y="5270619"/>
              <a:ext cx="3881438" cy="1449388"/>
            </a:xfrm>
            <a:custGeom>
              <a:avLst/>
              <a:gdLst>
                <a:gd name="T0" fmla="*/ 669 w 1550"/>
                <a:gd name="T1" fmla="*/ 0 h 578"/>
                <a:gd name="T2" fmla="*/ 145 w 1550"/>
                <a:gd name="T3" fmla="*/ 394 h 578"/>
                <a:gd name="T4" fmla="*/ 0 w 1550"/>
                <a:gd name="T5" fmla="*/ 381 h 578"/>
                <a:gd name="T6" fmla="*/ 54 w 1550"/>
                <a:gd name="T7" fmla="*/ 578 h 578"/>
                <a:gd name="T8" fmla="*/ 1436 w 1550"/>
                <a:gd name="T9" fmla="*/ 578 h 578"/>
                <a:gd name="T10" fmla="*/ 1550 w 1550"/>
                <a:gd name="T11" fmla="*/ 336 h 578"/>
                <a:gd name="T12" fmla="*/ 1212 w 1550"/>
                <a:gd name="T13" fmla="*/ 339 h 578"/>
                <a:gd name="T14" fmla="*/ 669 w 1550"/>
                <a:gd name="T15" fmla="*/ 0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50" h="578">
                  <a:moveTo>
                    <a:pt x="669" y="0"/>
                  </a:moveTo>
                  <a:cubicBezTo>
                    <a:pt x="611" y="244"/>
                    <a:pt x="423" y="409"/>
                    <a:pt x="145" y="394"/>
                  </a:cubicBezTo>
                  <a:cubicBezTo>
                    <a:pt x="79" y="390"/>
                    <a:pt x="32" y="345"/>
                    <a:pt x="0" y="381"/>
                  </a:cubicBezTo>
                  <a:cubicBezTo>
                    <a:pt x="54" y="578"/>
                    <a:pt x="54" y="578"/>
                    <a:pt x="54" y="578"/>
                  </a:cubicBezTo>
                  <a:cubicBezTo>
                    <a:pt x="1436" y="578"/>
                    <a:pt x="1436" y="578"/>
                    <a:pt x="1436" y="578"/>
                  </a:cubicBezTo>
                  <a:cubicBezTo>
                    <a:pt x="1550" y="336"/>
                    <a:pt x="1550" y="336"/>
                    <a:pt x="1550" y="336"/>
                  </a:cubicBezTo>
                  <a:cubicBezTo>
                    <a:pt x="1441" y="303"/>
                    <a:pt x="1312" y="344"/>
                    <a:pt x="1212" y="339"/>
                  </a:cubicBezTo>
                  <a:cubicBezTo>
                    <a:pt x="938" y="326"/>
                    <a:pt x="761" y="255"/>
                    <a:pt x="669" y="0"/>
                  </a:cubicBezTo>
                  <a:close/>
                </a:path>
              </a:pathLst>
            </a:custGeom>
            <a:solidFill>
              <a:srgbClr val="FFBB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69" name="Freeform 99">
              <a:extLst>
                <a:ext uri="{FF2B5EF4-FFF2-40B4-BE49-F238E27FC236}">
                  <a16:creationId xmlns:a16="http://schemas.microsoft.com/office/drawing/2014/main" id="{EB32C10C-7DF5-4021-B362-E6895AE216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2046" y="6140569"/>
              <a:ext cx="133350" cy="39688"/>
            </a:xfrm>
            <a:custGeom>
              <a:avLst/>
              <a:gdLst>
                <a:gd name="T0" fmla="*/ 52 w 53"/>
                <a:gd name="T1" fmla="*/ 6 h 16"/>
                <a:gd name="T2" fmla="*/ 50 w 53"/>
                <a:gd name="T3" fmla="*/ 2 h 16"/>
                <a:gd name="T4" fmla="*/ 44 w 53"/>
                <a:gd name="T5" fmla="*/ 1 h 16"/>
                <a:gd name="T6" fmla="*/ 8 w 53"/>
                <a:gd name="T7" fmla="*/ 3 h 16"/>
                <a:gd name="T8" fmla="*/ 1 w 53"/>
                <a:gd name="T9" fmla="*/ 9 h 16"/>
                <a:gd name="T10" fmla="*/ 1 w 53"/>
                <a:gd name="T11" fmla="*/ 9 h 16"/>
                <a:gd name="T12" fmla="*/ 4 w 53"/>
                <a:gd name="T13" fmla="*/ 14 h 16"/>
                <a:gd name="T14" fmla="*/ 11 w 53"/>
                <a:gd name="T15" fmla="*/ 15 h 16"/>
                <a:gd name="T16" fmla="*/ 44 w 53"/>
                <a:gd name="T17" fmla="*/ 13 h 16"/>
                <a:gd name="T18" fmla="*/ 52 w 53"/>
                <a:gd name="T19" fmla="*/ 7 h 16"/>
                <a:gd name="T20" fmla="*/ 52 w 53"/>
                <a:gd name="T21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16">
                  <a:moveTo>
                    <a:pt x="52" y="6"/>
                  </a:moveTo>
                  <a:cubicBezTo>
                    <a:pt x="52" y="4"/>
                    <a:pt x="51" y="3"/>
                    <a:pt x="50" y="2"/>
                  </a:cubicBezTo>
                  <a:cubicBezTo>
                    <a:pt x="48" y="1"/>
                    <a:pt x="46" y="0"/>
                    <a:pt x="44" y="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4" y="3"/>
                    <a:pt x="0" y="6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11"/>
                    <a:pt x="2" y="13"/>
                    <a:pt x="4" y="14"/>
                  </a:cubicBezTo>
                  <a:cubicBezTo>
                    <a:pt x="6" y="15"/>
                    <a:pt x="8" y="16"/>
                    <a:pt x="11" y="15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9" y="13"/>
                    <a:pt x="53" y="10"/>
                    <a:pt x="52" y="7"/>
                  </a:cubicBezTo>
                  <a:lnTo>
                    <a:pt x="52" y="6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70" name="Freeform 100">
              <a:extLst>
                <a:ext uri="{FF2B5EF4-FFF2-40B4-BE49-F238E27FC236}">
                  <a16:creationId xmlns:a16="http://schemas.microsoft.com/office/drawing/2014/main" id="{0832F9F6-0570-430B-B182-C05251F754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8846" y="6153269"/>
              <a:ext cx="130175" cy="36513"/>
            </a:xfrm>
            <a:custGeom>
              <a:avLst/>
              <a:gdLst>
                <a:gd name="T0" fmla="*/ 52 w 52"/>
                <a:gd name="T1" fmla="*/ 5 h 15"/>
                <a:gd name="T2" fmla="*/ 49 w 52"/>
                <a:gd name="T3" fmla="*/ 1 h 15"/>
                <a:gd name="T4" fmla="*/ 44 w 52"/>
                <a:gd name="T5" fmla="*/ 0 h 15"/>
                <a:gd name="T6" fmla="*/ 8 w 52"/>
                <a:gd name="T7" fmla="*/ 2 h 15"/>
                <a:gd name="T8" fmla="*/ 0 w 52"/>
                <a:gd name="T9" fmla="*/ 8 h 15"/>
                <a:gd name="T10" fmla="*/ 0 w 52"/>
                <a:gd name="T11" fmla="*/ 8 h 15"/>
                <a:gd name="T12" fmla="*/ 3 w 52"/>
                <a:gd name="T13" fmla="*/ 13 h 15"/>
                <a:gd name="T14" fmla="*/ 10 w 52"/>
                <a:gd name="T15" fmla="*/ 15 h 15"/>
                <a:gd name="T16" fmla="*/ 43 w 52"/>
                <a:gd name="T17" fmla="*/ 13 h 15"/>
                <a:gd name="T18" fmla="*/ 52 w 52"/>
                <a:gd name="T19" fmla="*/ 6 h 15"/>
                <a:gd name="T20" fmla="*/ 52 w 52"/>
                <a:gd name="T21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15">
                  <a:moveTo>
                    <a:pt x="52" y="5"/>
                  </a:moveTo>
                  <a:cubicBezTo>
                    <a:pt x="52" y="4"/>
                    <a:pt x="51" y="2"/>
                    <a:pt x="49" y="1"/>
                  </a:cubicBezTo>
                  <a:cubicBezTo>
                    <a:pt x="48" y="0"/>
                    <a:pt x="46" y="0"/>
                    <a:pt x="44" y="0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3" y="2"/>
                    <a:pt x="0" y="5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0"/>
                    <a:pt x="1" y="12"/>
                    <a:pt x="3" y="13"/>
                  </a:cubicBezTo>
                  <a:cubicBezTo>
                    <a:pt x="5" y="14"/>
                    <a:pt x="8" y="15"/>
                    <a:pt x="10" y="15"/>
                  </a:cubicBezTo>
                  <a:cubicBezTo>
                    <a:pt x="43" y="13"/>
                    <a:pt x="43" y="13"/>
                    <a:pt x="43" y="13"/>
                  </a:cubicBezTo>
                  <a:cubicBezTo>
                    <a:pt x="48" y="12"/>
                    <a:pt x="52" y="9"/>
                    <a:pt x="52" y="6"/>
                  </a:cubicBezTo>
                  <a:lnTo>
                    <a:pt x="52" y="5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71" name="Freeform 101">
              <a:extLst>
                <a:ext uri="{FF2B5EF4-FFF2-40B4-BE49-F238E27FC236}">
                  <a16:creationId xmlns:a16="http://schemas.microsoft.com/office/drawing/2014/main" id="{98F4327E-CB88-49DB-9858-884E8F929C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3421" y="6159619"/>
              <a:ext cx="130175" cy="33338"/>
            </a:xfrm>
            <a:custGeom>
              <a:avLst/>
              <a:gdLst>
                <a:gd name="T0" fmla="*/ 52 w 52"/>
                <a:gd name="T1" fmla="*/ 6 h 13"/>
                <a:gd name="T2" fmla="*/ 50 w 52"/>
                <a:gd name="T3" fmla="*/ 2 h 13"/>
                <a:gd name="T4" fmla="*/ 44 w 52"/>
                <a:gd name="T5" fmla="*/ 0 h 13"/>
                <a:gd name="T6" fmla="*/ 9 w 52"/>
                <a:gd name="T7" fmla="*/ 0 h 13"/>
                <a:gd name="T8" fmla="*/ 0 w 52"/>
                <a:gd name="T9" fmla="*/ 5 h 13"/>
                <a:gd name="T10" fmla="*/ 0 w 52"/>
                <a:gd name="T11" fmla="*/ 6 h 13"/>
                <a:gd name="T12" fmla="*/ 3 w 52"/>
                <a:gd name="T13" fmla="*/ 11 h 13"/>
                <a:gd name="T14" fmla="*/ 10 w 52"/>
                <a:gd name="T15" fmla="*/ 13 h 13"/>
                <a:gd name="T16" fmla="*/ 43 w 52"/>
                <a:gd name="T17" fmla="*/ 13 h 13"/>
                <a:gd name="T18" fmla="*/ 52 w 52"/>
                <a:gd name="T19" fmla="*/ 7 h 13"/>
                <a:gd name="T20" fmla="*/ 52 w 52"/>
                <a:gd name="T21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13">
                  <a:moveTo>
                    <a:pt x="52" y="6"/>
                  </a:moveTo>
                  <a:cubicBezTo>
                    <a:pt x="52" y="5"/>
                    <a:pt x="52" y="3"/>
                    <a:pt x="50" y="2"/>
                  </a:cubicBezTo>
                  <a:cubicBezTo>
                    <a:pt x="49" y="1"/>
                    <a:pt x="47" y="0"/>
                    <a:pt x="44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2"/>
                    <a:pt x="0" y="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7"/>
                    <a:pt x="1" y="9"/>
                    <a:pt x="3" y="11"/>
                  </a:cubicBezTo>
                  <a:cubicBezTo>
                    <a:pt x="5" y="12"/>
                    <a:pt x="7" y="13"/>
                    <a:pt x="10" y="13"/>
                  </a:cubicBezTo>
                  <a:cubicBezTo>
                    <a:pt x="43" y="13"/>
                    <a:pt x="43" y="13"/>
                    <a:pt x="43" y="13"/>
                  </a:cubicBezTo>
                  <a:cubicBezTo>
                    <a:pt x="48" y="13"/>
                    <a:pt x="52" y="11"/>
                    <a:pt x="52" y="7"/>
                  </a:cubicBezTo>
                  <a:lnTo>
                    <a:pt x="52" y="6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72" name="Freeform 102">
              <a:extLst>
                <a:ext uri="{FF2B5EF4-FFF2-40B4-BE49-F238E27FC236}">
                  <a16:creationId xmlns:a16="http://schemas.microsoft.com/office/drawing/2014/main" id="{00719124-9ABB-4312-9BA0-A44B2469FC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7046" y="6154856"/>
              <a:ext cx="130175" cy="33338"/>
            </a:xfrm>
            <a:custGeom>
              <a:avLst/>
              <a:gdLst>
                <a:gd name="T0" fmla="*/ 52 w 52"/>
                <a:gd name="T1" fmla="*/ 6 h 13"/>
                <a:gd name="T2" fmla="*/ 50 w 52"/>
                <a:gd name="T3" fmla="*/ 2 h 13"/>
                <a:gd name="T4" fmla="*/ 44 w 52"/>
                <a:gd name="T5" fmla="*/ 0 h 13"/>
                <a:gd name="T6" fmla="*/ 8 w 52"/>
                <a:gd name="T7" fmla="*/ 0 h 13"/>
                <a:gd name="T8" fmla="*/ 0 w 52"/>
                <a:gd name="T9" fmla="*/ 5 h 13"/>
                <a:gd name="T10" fmla="*/ 0 w 52"/>
                <a:gd name="T11" fmla="*/ 5 h 13"/>
                <a:gd name="T12" fmla="*/ 2 w 52"/>
                <a:gd name="T13" fmla="*/ 10 h 13"/>
                <a:gd name="T14" fmla="*/ 9 w 52"/>
                <a:gd name="T15" fmla="*/ 12 h 13"/>
                <a:gd name="T16" fmla="*/ 43 w 52"/>
                <a:gd name="T17" fmla="*/ 13 h 13"/>
                <a:gd name="T18" fmla="*/ 52 w 52"/>
                <a:gd name="T19" fmla="*/ 7 h 13"/>
                <a:gd name="T20" fmla="*/ 52 w 52"/>
                <a:gd name="T21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13">
                  <a:moveTo>
                    <a:pt x="52" y="6"/>
                  </a:moveTo>
                  <a:cubicBezTo>
                    <a:pt x="52" y="5"/>
                    <a:pt x="51" y="3"/>
                    <a:pt x="50" y="2"/>
                  </a:cubicBezTo>
                  <a:cubicBezTo>
                    <a:pt x="48" y="1"/>
                    <a:pt x="46" y="0"/>
                    <a:pt x="44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7"/>
                    <a:pt x="1" y="9"/>
                    <a:pt x="2" y="10"/>
                  </a:cubicBezTo>
                  <a:cubicBezTo>
                    <a:pt x="4" y="12"/>
                    <a:pt x="7" y="12"/>
                    <a:pt x="9" y="12"/>
                  </a:cubicBezTo>
                  <a:cubicBezTo>
                    <a:pt x="43" y="13"/>
                    <a:pt x="43" y="13"/>
                    <a:pt x="43" y="13"/>
                  </a:cubicBezTo>
                  <a:cubicBezTo>
                    <a:pt x="48" y="13"/>
                    <a:pt x="52" y="10"/>
                    <a:pt x="52" y="7"/>
                  </a:cubicBezTo>
                  <a:lnTo>
                    <a:pt x="52" y="6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73" name="Freeform 103">
              <a:extLst>
                <a:ext uri="{FF2B5EF4-FFF2-40B4-BE49-F238E27FC236}">
                  <a16:creationId xmlns:a16="http://schemas.microsoft.com/office/drawing/2014/main" id="{5ECA7D0C-D2D8-401D-A7B6-75041E3FFC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9084" y="6127869"/>
              <a:ext cx="131763" cy="52388"/>
            </a:xfrm>
            <a:custGeom>
              <a:avLst/>
              <a:gdLst>
                <a:gd name="T0" fmla="*/ 52 w 53"/>
                <a:gd name="T1" fmla="*/ 14 h 21"/>
                <a:gd name="T2" fmla="*/ 51 w 53"/>
                <a:gd name="T3" fmla="*/ 10 h 21"/>
                <a:gd name="T4" fmla="*/ 46 w 53"/>
                <a:gd name="T5" fmla="*/ 7 h 21"/>
                <a:gd name="T6" fmla="*/ 10 w 53"/>
                <a:gd name="T7" fmla="*/ 1 h 21"/>
                <a:gd name="T8" fmla="*/ 1 w 53"/>
                <a:gd name="T9" fmla="*/ 5 h 21"/>
                <a:gd name="T10" fmla="*/ 1 w 53"/>
                <a:gd name="T11" fmla="*/ 6 h 21"/>
                <a:gd name="T12" fmla="*/ 3 w 53"/>
                <a:gd name="T13" fmla="*/ 11 h 21"/>
                <a:gd name="T14" fmla="*/ 9 w 53"/>
                <a:gd name="T15" fmla="*/ 14 h 21"/>
                <a:gd name="T16" fmla="*/ 41 w 53"/>
                <a:gd name="T17" fmla="*/ 20 h 21"/>
                <a:gd name="T18" fmla="*/ 52 w 53"/>
                <a:gd name="T19" fmla="*/ 15 h 21"/>
                <a:gd name="T20" fmla="*/ 52 w 53"/>
                <a:gd name="T21" fmla="*/ 1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21">
                  <a:moveTo>
                    <a:pt x="52" y="14"/>
                  </a:moveTo>
                  <a:cubicBezTo>
                    <a:pt x="53" y="13"/>
                    <a:pt x="52" y="11"/>
                    <a:pt x="51" y="10"/>
                  </a:cubicBezTo>
                  <a:cubicBezTo>
                    <a:pt x="50" y="9"/>
                    <a:pt x="48" y="8"/>
                    <a:pt x="46" y="7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6" y="0"/>
                    <a:pt x="2" y="2"/>
                    <a:pt x="1" y="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7"/>
                    <a:pt x="1" y="9"/>
                    <a:pt x="3" y="11"/>
                  </a:cubicBezTo>
                  <a:cubicBezTo>
                    <a:pt x="4" y="12"/>
                    <a:pt x="6" y="13"/>
                    <a:pt x="9" y="14"/>
                  </a:cubicBezTo>
                  <a:cubicBezTo>
                    <a:pt x="41" y="20"/>
                    <a:pt x="41" y="20"/>
                    <a:pt x="41" y="20"/>
                  </a:cubicBezTo>
                  <a:cubicBezTo>
                    <a:pt x="46" y="21"/>
                    <a:pt x="51" y="19"/>
                    <a:pt x="52" y="15"/>
                  </a:cubicBezTo>
                  <a:lnTo>
                    <a:pt x="52" y="14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74" name="Freeform 104">
              <a:extLst>
                <a:ext uri="{FF2B5EF4-FFF2-40B4-BE49-F238E27FC236}">
                  <a16:creationId xmlns:a16="http://schemas.microsoft.com/office/drawing/2014/main" id="{0EE61064-7E9E-44BA-ADCA-8EF7E0AF2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1121" y="6089769"/>
              <a:ext cx="130175" cy="52388"/>
            </a:xfrm>
            <a:custGeom>
              <a:avLst/>
              <a:gdLst>
                <a:gd name="T0" fmla="*/ 52 w 52"/>
                <a:gd name="T1" fmla="*/ 14 h 21"/>
                <a:gd name="T2" fmla="*/ 50 w 52"/>
                <a:gd name="T3" fmla="*/ 10 h 21"/>
                <a:gd name="T4" fmla="*/ 45 w 52"/>
                <a:gd name="T5" fmla="*/ 7 h 21"/>
                <a:gd name="T6" fmla="*/ 10 w 52"/>
                <a:gd name="T7" fmla="*/ 1 h 21"/>
                <a:gd name="T8" fmla="*/ 1 w 52"/>
                <a:gd name="T9" fmla="*/ 5 h 21"/>
                <a:gd name="T10" fmla="*/ 0 w 52"/>
                <a:gd name="T11" fmla="*/ 5 h 21"/>
                <a:gd name="T12" fmla="*/ 2 w 52"/>
                <a:gd name="T13" fmla="*/ 11 h 21"/>
                <a:gd name="T14" fmla="*/ 8 w 52"/>
                <a:gd name="T15" fmla="*/ 14 h 21"/>
                <a:gd name="T16" fmla="*/ 41 w 52"/>
                <a:gd name="T17" fmla="*/ 20 h 21"/>
                <a:gd name="T18" fmla="*/ 51 w 52"/>
                <a:gd name="T19" fmla="*/ 15 h 21"/>
                <a:gd name="T20" fmla="*/ 52 w 52"/>
                <a:gd name="T21" fmla="*/ 1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21">
                  <a:moveTo>
                    <a:pt x="52" y="14"/>
                  </a:moveTo>
                  <a:cubicBezTo>
                    <a:pt x="52" y="13"/>
                    <a:pt x="52" y="11"/>
                    <a:pt x="50" y="10"/>
                  </a:cubicBezTo>
                  <a:cubicBezTo>
                    <a:pt x="49" y="9"/>
                    <a:pt x="47" y="8"/>
                    <a:pt x="45" y="7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5" y="0"/>
                    <a:pt x="1" y="2"/>
                    <a:pt x="1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7"/>
                    <a:pt x="1" y="9"/>
                    <a:pt x="2" y="11"/>
                  </a:cubicBezTo>
                  <a:cubicBezTo>
                    <a:pt x="3" y="12"/>
                    <a:pt x="6" y="13"/>
                    <a:pt x="8" y="14"/>
                  </a:cubicBezTo>
                  <a:cubicBezTo>
                    <a:pt x="41" y="20"/>
                    <a:pt x="41" y="20"/>
                    <a:pt x="41" y="20"/>
                  </a:cubicBezTo>
                  <a:cubicBezTo>
                    <a:pt x="46" y="21"/>
                    <a:pt x="51" y="19"/>
                    <a:pt x="51" y="15"/>
                  </a:cubicBezTo>
                  <a:lnTo>
                    <a:pt x="52" y="14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75" name="Freeform 105">
              <a:extLst>
                <a:ext uri="{FF2B5EF4-FFF2-40B4-BE49-F238E27FC236}">
                  <a16:creationId xmlns:a16="http://schemas.microsoft.com/office/drawing/2014/main" id="{E8223DE1-ADF8-483F-8512-AED3274A50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1096" y="6032619"/>
              <a:ext cx="123825" cy="66675"/>
            </a:xfrm>
            <a:custGeom>
              <a:avLst/>
              <a:gdLst>
                <a:gd name="T0" fmla="*/ 49 w 50"/>
                <a:gd name="T1" fmla="*/ 22 h 27"/>
                <a:gd name="T2" fmla="*/ 49 w 50"/>
                <a:gd name="T3" fmla="*/ 18 h 27"/>
                <a:gd name="T4" fmla="*/ 44 w 50"/>
                <a:gd name="T5" fmla="*/ 14 h 27"/>
                <a:gd name="T6" fmla="*/ 11 w 50"/>
                <a:gd name="T7" fmla="*/ 2 h 27"/>
                <a:gd name="T8" fmla="*/ 1 w 50"/>
                <a:gd name="T9" fmla="*/ 4 h 27"/>
                <a:gd name="T10" fmla="*/ 1 w 50"/>
                <a:gd name="T11" fmla="*/ 4 h 27"/>
                <a:gd name="T12" fmla="*/ 1 w 50"/>
                <a:gd name="T13" fmla="*/ 10 h 27"/>
                <a:gd name="T14" fmla="*/ 6 w 50"/>
                <a:gd name="T15" fmla="*/ 14 h 27"/>
                <a:gd name="T16" fmla="*/ 37 w 50"/>
                <a:gd name="T17" fmla="*/ 26 h 27"/>
                <a:gd name="T18" fmla="*/ 48 w 50"/>
                <a:gd name="T19" fmla="*/ 23 h 27"/>
                <a:gd name="T20" fmla="*/ 49 w 50"/>
                <a:gd name="T21" fmla="*/ 2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27">
                  <a:moveTo>
                    <a:pt x="49" y="22"/>
                  </a:moveTo>
                  <a:cubicBezTo>
                    <a:pt x="50" y="21"/>
                    <a:pt x="49" y="19"/>
                    <a:pt x="49" y="18"/>
                  </a:cubicBezTo>
                  <a:cubicBezTo>
                    <a:pt x="48" y="16"/>
                    <a:pt x="46" y="15"/>
                    <a:pt x="44" y="14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7" y="0"/>
                    <a:pt x="2" y="1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6"/>
                    <a:pt x="0" y="8"/>
                    <a:pt x="1" y="10"/>
                  </a:cubicBezTo>
                  <a:cubicBezTo>
                    <a:pt x="2" y="11"/>
                    <a:pt x="4" y="13"/>
                    <a:pt x="6" y="14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42" y="27"/>
                    <a:pt x="47" y="26"/>
                    <a:pt x="48" y="23"/>
                  </a:cubicBezTo>
                  <a:lnTo>
                    <a:pt x="49" y="22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76" name="Freeform 106">
              <a:extLst>
                <a:ext uri="{FF2B5EF4-FFF2-40B4-BE49-F238E27FC236}">
                  <a16:creationId xmlns:a16="http://schemas.microsoft.com/office/drawing/2014/main" id="{54872074-A4E9-45E1-9ACF-9C091102C9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7421" y="5954831"/>
              <a:ext cx="122238" cy="68263"/>
            </a:xfrm>
            <a:custGeom>
              <a:avLst/>
              <a:gdLst>
                <a:gd name="T0" fmla="*/ 49 w 49"/>
                <a:gd name="T1" fmla="*/ 22 h 27"/>
                <a:gd name="T2" fmla="*/ 48 w 49"/>
                <a:gd name="T3" fmla="*/ 17 h 27"/>
                <a:gd name="T4" fmla="*/ 44 w 49"/>
                <a:gd name="T5" fmla="*/ 14 h 27"/>
                <a:gd name="T6" fmla="*/ 11 w 49"/>
                <a:gd name="T7" fmla="*/ 1 h 27"/>
                <a:gd name="T8" fmla="*/ 1 w 49"/>
                <a:gd name="T9" fmla="*/ 3 h 27"/>
                <a:gd name="T10" fmla="*/ 1 w 49"/>
                <a:gd name="T11" fmla="*/ 4 h 27"/>
                <a:gd name="T12" fmla="*/ 1 w 49"/>
                <a:gd name="T13" fmla="*/ 9 h 27"/>
                <a:gd name="T14" fmla="*/ 6 w 49"/>
                <a:gd name="T15" fmla="*/ 13 h 27"/>
                <a:gd name="T16" fmla="*/ 37 w 49"/>
                <a:gd name="T17" fmla="*/ 25 h 27"/>
                <a:gd name="T18" fmla="*/ 48 w 49"/>
                <a:gd name="T19" fmla="*/ 23 h 27"/>
                <a:gd name="T20" fmla="*/ 49 w 49"/>
                <a:gd name="T21" fmla="*/ 2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27">
                  <a:moveTo>
                    <a:pt x="49" y="22"/>
                  </a:moveTo>
                  <a:cubicBezTo>
                    <a:pt x="49" y="21"/>
                    <a:pt x="49" y="19"/>
                    <a:pt x="48" y="17"/>
                  </a:cubicBezTo>
                  <a:cubicBezTo>
                    <a:pt x="48" y="16"/>
                    <a:pt x="46" y="15"/>
                    <a:pt x="44" y="14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7" y="0"/>
                    <a:pt x="2" y="1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5"/>
                    <a:pt x="0" y="7"/>
                    <a:pt x="1" y="9"/>
                  </a:cubicBezTo>
                  <a:cubicBezTo>
                    <a:pt x="2" y="11"/>
                    <a:pt x="4" y="13"/>
                    <a:pt x="6" y="13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42" y="27"/>
                    <a:pt x="47" y="26"/>
                    <a:pt x="48" y="23"/>
                  </a:cubicBezTo>
                  <a:lnTo>
                    <a:pt x="49" y="22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77" name="Freeform 107">
              <a:extLst>
                <a:ext uri="{FF2B5EF4-FFF2-40B4-BE49-F238E27FC236}">
                  <a16:creationId xmlns:a16="http://schemas.microsoft.com/office/drawing/2014/main" id="{9FB3B5F6-C746-4F7B-B3BD-D6F6F57CE5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1684" y="5850056"/>
              <a:ext cx="112713" cy="82550"/>
            </a:xfrm>
            <a:custGeom>
              <a:avLst/>
              <a:gdLst>
                <a:gd name="T0" fmla="*/ 44 w 45"/>
                <a:gd name="T1" fmla="*/ 30 h 33"/>
                <a:gd name="T2" fmla="*/ 45 w 45"/>
                <a:gd name="T3" fmla="*/ 25 h 33"/>
                <a:gd name="T4" fmla="*/ 41 w 45"/>
                <a:gd name="T5" fmla="*/ 21 h 33"/>
                <a:gd name="T6" fmla="*/ 12 w 45"/>
                <a:gd name="T7" fmla="*/ 2 h 33"/>
                <a:gd name="T8" fmla="*/ 2 w 45"/>
                <a:gd name="T9" fmla="*/ 2 h 33"/>
                <a:gd name="T10" fmla="*/ 2 w 45"/>
                <a:gd name="T11" fmla="*/ 2 h 33"/>
                <a:gd name="T12" fmla="*/ 0 w 45"/>
                <a:gd name="T13" fmla="*/ 8 h 33"/>
                <a:gd name="T14" fmla="*/ 5 w 45"/>
                <a:gd name="T15" fmla="*/ 13 h 33"/>
                <a:gd name="T16" fmla="*/ 31 w 45"/>
                <a:gd name="T17" fmla="*/ 30 h 33"/>
                <a:gd name="T18" fmla="*/ 43 w 45"/>
                <a:gd name="T19" fmla="*/ 30 h 33"/>
                <a:gd name="T20" fmla="*/ 44 w 45"/>
                <a:gd name="T21" fmla="*/ 3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33">
                  <a:moveTo>
                    <a:pt x="44" y="30"/>
                  </a:moveTo>
                  <a:cubicBezTo>
                    <a:pt x="45" y="29"/>
                    <a:pt x="45" y="27"/>
                    <a:pt x="45" y="25"/>
                  </a:cubicBezTo>
                  <a:cubicBezTo>
                    <a:pt x="44" y="24"/>
                    <a:pt x="43" y="22"/>
                    <a:pt x="41" y="21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9" y="0"/>
                    <a:pt x="4" y="0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4"/>
                    <a:pt x="0" y="6"/>
                    <a:pt x="0" y="8"/>
                  </a:cubicBezTo>
                  <a:cubicBezTo>
                    <a:pt x="1" y="10"/>
                    <a:pt x="2" y="12"/>
                    <a:pt x="5" y="13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35" y="33"/>
                    <a:pt x="41" y="33"/>
                    <a:pt x="43" y="30"/>
                  </a:cubicBezTo>
                  <a:lnTo>
                    <a:pt x="44" y="30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78" name="Freeform 108">
              <a:extLst>
                <a:ext uri="{FF2B5EF4-FFF2-40B4-BE49-F238E27FC236}">
                  <a16:creationId xmlns:a16="http://schemas.microsoft.com/office/drawing/2014/main" id="{C0E0E476-1077-430F-9958-4933E439F3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0034" y="6258044"/>
              <a:ext cx="119063" cy="50800"/>
            </a:xfrm>
            <a:custGeom>
              <a:avLst/>
              <a:gdLst>
                <a:gd name="T0" fmla="*/ 1 w 48"/>
                <a:gd name="T1" fmla="*/ 5 h 20"/>
                <a:gd name="T2" fmla="*/ 3 w 48"/>
                <a:gd name="T3" fmla="*/ 1 h 20"/>
                <a:gd name="T4" fmla="*/ 9 w 48"/>
                <a:gd name="T5" fmla="*/ 1 h 20"/>
                <a:gd name="T6" fmla="*/ 41 w 48"/>
                <a:gd name="T7" fmla="*/ 7 h 20"/>
                <a:gd name="T8" fmla="*/ 48 w 48"/>
                <a:gd name="T9" fmla="*/ 14 h 20"/>
                <a:gd name="T10" fmla="*/ 48 w 48"/>
                <a:gd name="T11" fmla="*/ 14 h 20"/>
                <a:gd name="T12" fmla="*/ 44 w 48"/>
                <a:gd name="T13" fmla="*/ 18 h 20"/>
                <a:gd name="T14" fmla="*/ 38 w 48"/>
                <a:gd name="T15" fmla="*/ 19 h 20"/>
                <a:gd name="T16" fmla="*/ 8 w 48"/>
                <a:gd name="T17" fmla="*/ 13 h 20"/>
                <a:gd name="T18" fmla="*/ 0 w 48"/>
                <a:gd name="T19" fmla="*/ 5 h 20"/>
                <a:gd name="T20" fmla="*/ 1 w 48"/>
                <a:gd name="T21" fmla="*/ 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20">
                  <a:moveTo>
                    <a:pt x="1" y="5"/>
                  </a:moveTo>
                  <a:cubicBezTo>
                    <a:pt x="1" y="3"/>
                    <a:pt x="2" y="2"/>
                    <a:pt x="3" y="1"/>
                  </a:cubicBezTo>
                  <a:cubicBezTo>
                    <a:pt x="5" y="0"/>
                    <a:pt x="7" y="0"/>
                    <a:pt x="9" y="1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5" y="8"/>
                    <a:pt x="48" y="11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7" y="16"/>
                    <a:pt x="46" y="18"/>
                    <a:pt x="44" y="18"/>
                  </a:cubicBezTo>
                  <a:cubicBezTo>
                    <a:pt x="42" y="19"/>
                    <a:pt x="40" y="20"/>
                    <a:pt x="38" y="19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3" y="12"/>
                    <a:pt x="0" y="9"/>
                    <a:pt x="0" y="5"/>
                  </a:cubicBezTo>
                  <a:lnTo>
                    <a:pt x="1" y="5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79" name="Freeform 109">
              <a:extLst>
                <a:ext uri="{FF2B5EF4-FFF2-40B4-BE49-F238E27FC236}">
                  <a16:creationId xmlns:a16="http://schemas.microsoft.com/office/drawing/2014/main" id="{9159DD10-E984-4F5A-952D-B8367E7E11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6409" y="6288206"/>
              <a:ext cx="120650" cy="42863"/>
            </a:xfrm>
            <a:custGeom>
              <a:avLst/>
              <a:gdLst>
                <a:gd name="T0" fmla="*/ 0 w 48"/>
                <a:gd name="T1" fmla="*/ 6 h 17"/>
                <a:gd name="T2" fmla="*/ 3 w 48"/>
                <a:gd name="T3" fmla="*/ 2 h 17"/>
                <a:gd name="T4" fmla="*/ 8 w 48"/>
                <a:gd name="T5" fmla="*/ 1 h 17"/>
                <a:gd name="T6" fmla="*/ 41 w 48"/>
                <a:gd name="T7" fmla="*/ 4 h 17"/>
                <a:gd name="T8" fmla="*/ 48 w 48"/>
                <a:gd name="T9" fmla="*/ 10 h 17"/>
                <a:gd name="T10" fmla="*/ 48 w 48"/>
                <a:gd name="T11" fmla="*/ 10 h 17"/>
                <a:gd name="T12" fmla="*/ 45 w 48"/>
                <a:gd name="T13" fmla="*/ 15 h 17"/>
                <a:gd name="T14" fmla="*/ 39 w 48"/>
                <a:gd name="T15" fmla="*/ 16 h 17"/>
                <a:gd name="T16" fmla="*/ 8 w 48"/>
                <a:gd name="T17" fmla="*/ 14 h 17"/>
                <a:gd name="T18" fmla="*/ 0 w 48"/>
                <a:gd name="T19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17">
                  <a:moveTo>
                    <a:pt x="0" y="6"/>
                  </a:moveTo>
                  <a:cubicBezTo>
                    <a:pt x="0" y="4"/>
                    <a:pt x="1" y="3"/>
                    <a:pt x="3" y="2"/>
                  </a:cubicBezTo>
                  <a:cubicBezTo>
                    <a:pt x="4" y="1"/>
                    <a:pt x="6" y="0"/>
                    <a:pt x="8" y="1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5" y="4"/>
                    <a:pt x="48" y="7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8" y="12"/>
                    <a:pt x="47" y="14"/>
                    <a:pt x="45" y="15"/>
                  </a:cubicBezTo>
                  <a:cubicBezTo>
                    <a:pt x="43" y="16"/>
                    <a:pt x="41" y="17"/>
                    <a:pt x="39" y="16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4" y="13"/>
                    <a:pt x="0" y="10"/>
                    <a:pt x="0" y="6"/>
                  </a:cubicBez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80" name="Freeform 110">
              <a:extLst>
                <a:ext uri="{FF2B5EF4-FFF2-40B4-BE49-F238E27FC236}">
                  <a16:creationId xmlns:a16="http://schemas.microsoft.com/office/drawing/2014/main" id="{E3891577-D9E2-4175-B585-9A0897613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0721" y="6296144"/>
              <a:ext cx="119063" cy="39688"/>
            </a:xfrm>
            <a:custGeom>
              <a:avLst/>
              <a:gdLst>
                <a:gd name="T0" fmla="*/ 0 w 48"/>
                <a:gd name="T1" fmla="*/ 9 h 16"/>
                <a:gd name="T2" fmla="*/ 2 w 48"/>
                <a:gd name="T3" fmla="*/ 5 h 16"/>
                <a:gd name="T4" fmla="*/ 7 w 48"/>
                <a:gd name="T5" fmla="*/ 3 h 16"/>
                <a:gd name="T6" fmla="*/ 39 w 48"/>
                <a:gd name="T7" fmla="*/ 0 h 16"/>
                <a:gd name="T8" fmla="*/ 48 w 48"/>
                <a:gd name="T9" fmla="*/ 5 h 16"/>
                <a:gd name="T10" fmla="*/ 48 w 48"/>
                <a:gd name="T11" fmla="*/ 6 h 16"/>
                <a:gd name="T12" fmla="*/ 46 w 48"/>
                <a:gd name="T13" fmla="*/ 11 h 16"/>
                <a:gd name="T14" fmla="*/ 40 w 48"/>
                <a:gd name="T15" fmla="*/ 13 h 16"/>
                <a:gd name="T16" fmla="*/ 10 w 48"/>
                <a:gd name="T17" fmla="*/ 15 h 16"/>
                <a:gd name="T18" fmla="*/ 0 w 48"/>
                <a:gd name="T19" fmla="*/ 10 h 16"/>
                <a:gd name="T20" fmla="*/ 0 w 48"/>
                <a:gd name="T21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16">
                  <a:moveTo>
                    <a:pt x="0" y="9"/>
                  </a:moveTo>
                  <a:cubicBezTo>
                    <a:pt x="0" y="7"/>
                    <a:pt x="0" y="6"/>
                    <a:pt x="2" y="5"/>
                  </a:cubicBezTo>
                  <a:cubicBezTo>
                    <a:pt x="3" y="4"/>
                    <a:pt x="5" y="3"/>
                    <a:pt x="7" y="3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4" y="0"/>
                    <a:pt x="47" y="2"/>
                    <a:pt x="48" y="5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8" y="7"/>
                    <a:pt x="47" y="9"/>
                    <a:pt x="46" y="11"/>
                  </a:cubicBezTo>
                  <a:cubicBezTo>
                    <a:pt x="44" y="12"/>
                    <a:pt x="42" y="13"/>
                    <a:pt x="40" y="13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5" y="16"/>
                    <a:pt x="1" y="13"/>
                    <a:pt x="0" y="10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81" name="Freeform 111">
              <a:extLst>
                <a:ext uri="{FF2B5EF4-FFF2-40B4-BE49-F238E27FC236}">
                  <a16:creationId xmlns:a16="http://schemas.microsoft.com/office/drawing/2014/main" id="{020B6CE4-A8BE-440E-957F-EEA09BBFD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5984" y="6265981"/>
              <a:ext cx="119063" cy="49213"/>
            </a:xfrm>
            <a:custGeom>
              <a:avLst/>
              <a:gdLst>
                <a:gd name="T0" fmla="*/ 0 w 48"/>
                <a:gd name="T1" fmla="*/ 14 h 20"/>
                <a:gd name="T2" fmla="*/ 1 w 48"/>
                <a:gd name="T3" fmla="*/ 10 h 20"/>
                <a:gd name="T4" fmla="*/ 6 w 48"/>
                <a:gd name="T5" fmla="*/ 7 h 20"/>
                <a:gd name="T6" fmla="*/ 38 w 48"/>
                <a:gd name="T7" fmla="*/ 1 h 20"/>
                <a:gd name="T8" fmla="*/ 47 w 48"/>
                <a:gd name="T9" fmla="*/ 5 h 20"/>
                <a:gd name="T10" fmla="*/ 47 w 48"/>
                <a:gd name="T11" fmla="*/ 6 h 20"/>
                <a:gd name="T12" fmla="*/ 46 w 48"/>
                <a:gd name="T13" fmla="*/ 11 h 20"/>
                <a:gd name="T14" fmla="*/ 40 w 48"/>
                <a:gd name="T15" fmla="*/ 14 h 20"/>
                <a:gd name="T16" fmla="*/ 11 w 48"/>
                <a:gd name="T17" fmla="*/ 19 h 20"/>
                <a:gd name="T18" fmla="*/ 1 w 48"/>
                <a:gd name="T19" fmla="*/ 15 h 20"/>
                <a:gd name="T20" fmla="*/ 0 w 48"/>
                <a:gd name="T21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20">
                  <a:moveTo>
                    <a:pt x="0" y="14"/>
                  </a:moveTo>
                  <a:cubicBezTo>
                    <a:pt x="0" y="13"/>
                    <a:pt x="0" y="11"/>
                    <a:pt x="1" y="10"/>
                  </a:cubicBezTo>
                  <a:cubicBezTo>
                    <a:pt x="3" y="8"/>
                    <a:pt x="4" y="7"/>
                    <a:pt x="6" y="7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42" y="0"/>
                    <a:pt x="46" y="2"/>
                    <a:pt x="47" y="5"/>
                  </a:cubicBezTo>
                  <a:cubicBezTo>
                    <a:pt x="47" y="6"/>
                    <a:pt x="47" y="6"/>
                    <a:pt x="47" y="6"/>
                  </a:cubicBezTo>
                  <a:cubicBezTo>
                    <a:pt x="48" y="7"/>
                    <a:pt x="47" y="9"/>
                    <a:pt x="46" y="11"/>
                  </a:cubicBezTo>
                  <a:cubicBezTo>
                    <a:pt x="45" y="12"/>
                    <a:pt x="43" y="13"/>
                    <a:pt x="40" y="14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6" y="20"/>
                    <a:pt x="2" y="18"/>
                    <a:pt x="1" y="15"/>
                  </a:cubicBezTo>
                  <a:lnTo>
                    <a:pt x="0" y="14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82" name="Freeform 112">
              <a:extLst>
                <a:ext uri="{FF2B5EF4-FFF2-40B4-BE49-F238E27FC236}">
                  <a16:creationId xmlns:a16="http://schemas.microsoft.com/office/drawing/2014/main" id="{F029FA7F-E0E6-48F8-90C8-164CD320A4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0609" y="6205656"/>
              <a:ext cx="117475" cy="60325"/>
            </a:xfrm>
            <a:custGeom>
              <a:avLst/>
              <a:gdLst>
                <a:gd name="T0" fmla="*/ 1 w 47"/>
                <a:gd name="T1" fmla="*/ 19 h 24"/>
                <a:gd name="T2" fmla="*/ 1 w 47"/>
                <a:gd name="T3" fmla="*/ 14 h 24"/>
                <a:gd name="T4" fmla="*/ 6 w 47"/>
                <a:gd name="T5" fmla="*/ 11 h 24"/>
                <a:gd name="T6" fmla="*/ 37 w 47"/>
                <a:gd name="T7" fmla="*/ 1 h 24"/>
                <a:gd name="T8" fmla="*/ 46 w 47"/>
                <a:gd name="T9" fmla="*/ 5 h 24"/>
                <a:gd name="T10" fmla="*/ 46 w 47"/>
                <a:gd name="T11" fmla="*/ 5 h 24"/>
                <a:gd name="T12" fmla="*/ 45 w 47"/>
                <a:gd name="T13" fmla="*/ 10 h 24"/>
                <a:gd name="T14" fmla="*/ 40 w 47"/>
                <a:gd name="T15" fmla="*/ 14 h 24"/>
                <a:gd name="T16" fmla="*/ 11 w 47"/>
                <a:gd name="T17" fmla="*/ 23 h 24"/>
                <a:gd name="T18" fmla="*/ 1 w 47"/>
                <a:gd name="T19" fmla="*/ 1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24">
                  <a:moveTo>
                    <a:pt x="1" y="19"/>
                  </a:moveTo>
                  <a:cubicBezTo>
                    <a:pt x="0" y="17"/>
                    <a:pt x="0" y="16"/>
                    <a:pt x="1" y="14"/>
                  </a:cubicBezTo>
                  <a:cubicBezTo>
                    <a:pt x="2" y="13"/>
                    <a:pt x="4" y="12"/>
                    <a:pt x="6" y="1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41" y="0"/>
                    <a:pt x="45" y="2"/>
                    <a:pt x="46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7" y="7"/>
                    <a:pt x="46" y="9"/>
                    <a:pt x="45" y="10"/>
                  </a:cubicBezTo>
                  <a:cubicBezTo>
                    <a:pt x="44" y="12"/>
                    <a:pt x="42" y="13"/>
                    <a:pt x="40" y="14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7" y="24"/>
                    <a:pt x="3" y="23"/>
                    <a:pt x="1" y="19"/>
                  </a:cubicBez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83" name="Freeform 113">
              <a:extLst>
                <a:ext uri="{FF2B5EF4-FFF2-40B4-BE49-F238E27FC236}">
                  <a16:creationId xmlns:a16="http://schemas.microsoft.com/office/drawing/2014/main" id="{E64F00A9-BC3C-46C5-95B6-2B318DFBB2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8409" y="6111994"/>
              <a:ext cx="107950" cy="76200"/>
            </a:xfrm>
            <a:custGeom>
              <a:avLst/>
              <a:gdLst>
                <a:gd name="T0" fmla="*/ 1 w 43"/>
                <a:gd name="T1" fmla="*/ 26 h 30"/>
                <a:gd name="T2" fmla="*/ 1 w 43"/>
                <a:gd name="T3" fmla="*/ 21 h 30"/>
                <a:gd name="T4" fmla="*/ 4 w 43"/>
                <a:gd name="T5" fmla="*/ 17 h 30"/>
                <a:gd name="T6" fmla="*/ 32 w 43"/>
                <a:gd name="T7" fmla="*/ 2 h 30"/>
                <a:gd name="T8" fmla="*/ 42 w 43"/>
                <a:gd name="T9" fmla="*/ 3 h 30"/>
                <a:gd name="T10" fmla="*/ 42 w 43"/>
                <a:gd name="T11" fmla="*/ 3 h 30"/>
                <a:gd name="T12" fmla="*/ 43 w 43"/>
                <a:gd name="T13" fmla="*/ 9 h 30"/>
                <a:gd name="T14" fmla="*/ 38 w 43"/>
                <a:gd name="T15" fmla="*/ 13 h 30"/>
                <a:gd name="T16" fmla="*/ 13 w 43"/>
                <a:gd name="T17" fmla="*/ 28 h 30"/>
                <a:gd name="T18" fmla="*/ 2 w 43"/>
                <a:gd name="T19" fmla="*/ 26 h 30"/>
                <a:gd name="T20" fmla="*/ 1 w 43"/>
                <a:gd name="T21" fmla="*/ 2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30">
                  <a:moveTo>
                    <a:pt x="1" y="26"/>
                  </a:moveTo>
                  <a:cubicBezTo>
                    <a:pt x="0" y="25"/>
                    <a:pt x="0" y="23"/>
                    <a:pt x="1" y="21"/>
                  </a:cubicBezTo>
                  <a:cubicBezTo>
                    <a:pt x="1" y="20"/>
                    <a:pt x="3" y="18"/>
                    <a:pt x="4" y="17"/>
                  </a:cubicBezTo>
                  <a:cubicBezTo>
                    <a:pt x="32" y="2"/>
                    <a:pt x="32" y="2"/>
                    <a:pt x="32" y="2"/>
                  </a:cubicBezTo>
                  <a:cubicBezTo>
                    <a:pt x="36" y="0"/>
                    <a:pt x="40" y="0"/>
                    <a:pt x="42" y="3"/>
                  </a:cubicBezTo>
                  <a:cubicBezTo>
                    <a:pt x="42" y="3"/>
                    <a:pt x="42" y="3"/>
                    <a:pt x="42" y="3"/>
                  </a:cubicBezTo>
                  <a:cubicBezTo>
                    <a:pt x="43" y="5"/>
                    <a:pt x="43" y="7"/>
                    <a:pt x="43" y="9"/>
                  </a:cubicBezTo>
                  <a:cubicBezTo>
                    <a:pt x="42" y="11"/>
                    <a:pt x="40" y="12"/>
                    <a:pt x="38" y="13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9" y="30"/>
                    <a:pt x="4" y="29"/>
                    <a:pt x="2" y="26"/>
                  </a:cubicBezTo>
                  <a:lnTo>
                    <a:pt x="1" y="26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84" name="Freeform 114">
              <a:extLst>
                <a:ext uri="{FF2B5EF4-FFF2-40B4-BE49-F238E27FC236}">
                  <a16:creationId xmlns:a16="http://schemas.microsoft.com/office/drawing/2014/main" id="{1D9BFC37-D958-47D6-AD0F-DE88B8650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5571" y="5986581"/>
              <a:ext cx="98425" cy="88900"/>
            </a:xfrm>
            <a:custGeom>
              <a:avLst/>
              <a:gdLst>
                <a:gd name="T0" fmla="*/ 2 w 39"/>
                <a:gd name="T1" fmla="*/ 32 h 35"/>
                <a:gd name="T2" fmla="*/ 0 w 39"/>
                <a:gd name="T3" fmla="*/ 28 h 35"/>
                <a:gd name="T4" fmla="*/ 3 w 39"/>
                <a:gd name="T5" fmla="*/ 23 h 35"/>
                <a:gd name="T6" fmla="*/ 27 w 39"/>
                <a:gd name="T7" fmla="*/ 2 h 35"/>
                <a:gd name="T8" fmla="*/ 37 w 39"/>
                <a:gd name="T9" fmla="*/ 2 h 35"/>
                <a:gd name="T10" fmla="*/ 37 w 39"/>
                <a:gd name="T11" fmla="*/ 2 h 35"/>
                <a:gd name="T12" fmla="*/ 39 w 39"/>
                <a:gd name="T13" fmla="*/ 7 h 35"/>
                <a:gd name="T14" fmla="*/ 36 w 39"/>
                <a:gd name="T15" fmla="*/ 13 h 35"/>
                <a:gd name="T16" fmla="*/ 13 w 39"/>
                <a:gd name="T17" fmla="*/ 32 h 35"/>
                <a:gd name="T18" fmla="*/ 2 w 39"/>
                <a:gd name="T19" fmla="*/ 3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35">
                  <a:moveTo>
                    <a:pt x="2" y="32"/>
                  </a:moveTo>
                  <a:cubicBezTo>
                    <a:pt x="1" y="31"/>
                    <a:pt x="0" y="29"/>
                    <a:pt x="0" y="28"/>
                  </a:cubicBezTo>
                  <a:cubicBezTo>
                    <a:pt x="1" y="26"/>
                    <a:pt x="2" y="24"/>
                    <a:pt x="3" y="23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30" y="0"/>
                    <a:pt x="34" y="0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4"/>
                    <a:pt x="39" y="5"/>
                    <a:pt x="39" y="7"/>
                  </a:cubicBezTo>
                  <a:cubicBezTo>
                    <a:pt x="38" y="9"/>
                    <a:pt x="37" y="11"/>
                    <a:pt x="36" y="13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0" y="35"/>
                    <a:pt x="5" y="35"/>
                    <a:pt x="2" y="32"/>
                  </a:cubicBez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85" name="Freeform 115">
              <a:extLst>
                <a:ext uri="{FF2B5EF4-FFF2-40B4-BE49-F238E27FC236}">
                  <a16:creationId xmlns:a16="http://schemas.microsoft.com/office/drawing/2014/main" id="{43EACDCC-44A3-4786-966F-B710D774A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8546" y="5292844"/>
              <a:ext cx="638175" cy="706438"/>
            </a:xfrm>
            <a:custGeom>
              <a:avLst/>
              <a:gdLst>
                <a:gd name="T0" fmla="*/ 0 w 255"/>
                <a:gd name="T1" fmla="*/ 282 h 282"/>
                <a:gd name="T2" fmla="*/ 255 w 255"/>
                <a:gd name="T3" fmla="*/ 0 h 282"/>
                <a:gd name="T4" fmla="*/ 0 w 255"/>
                <a:gd name="T5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5" h="282">
                  <a:moveTo>
                    <a:pt x="0" y="282"/>
                  </a:moveTo>
                  <a:cubicBezTo>
                    <a:pt x="83" y="269"/>
                    <a:pt x="225" y="187"/>
                    <a:pt x="255" y="0"/>
                  </a:cubicBezTo>
                  <a:cubicBezTo>
                    <a:pt x="189" y="146"/>
                    <a:pt x="130" y="210"/>
                    <a:pt x="0" y="282"/>
                  </a:cubicBezTo>
                  <a:close/>
                </a:path>
              </a:pathLst>
            </a:custGeom>
            <a:solidFill>
              <a:srgbClr val="FFBB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86" name="Freeform 116">
              <a:extLst>
                <a:ext uri="{FF2B5EF4-FFF2-40B4-BE49-F238E27FC236}">
                  <a16:creationId xmlns:a16="http://schemas.microsoft.com/office/drawing/2014/main" id="{EE95CBCC-672F-45D2-9409-C0E394CDE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6109" y="6302494"/>
              <a:ext cx="220663" cy="422275"/>
            </a:xfrm>
            <a:custGeom>
              <a:avLst/>
              <a:gdLst>
                <a:gd name="T0" fmla="*/ 19 w 88"/>
                <a:gd name="T1" fmla="*/ 168 h 168"/>
                <a:gd name="T2" fmla="*/ 0 w 88"/>
                <a:gd name="T3" fmla="*/ 168 h 168"/>
                <a:gd name="T4" fmla="*/ 40 w 88"/>
                <a:gd name="T5" fmla="*/ 26 h 168"/>
                <a:gd name="T6" fmla="*/ 88 w 88"/>
                <a:gd name="T7" fmla="*/ 49 h 168"/>
                <a:gd name="T8" fmla="*/ 19 w 88"/>
                <a:gd name="T9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68">
                  <a:moveTo>
                    <a:pt x="19" y="168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40" y="26"/>
                    <a:pt x="88" y="0"/>
                    <a:pt x="88" y="49"/>
                  </a:cubicBezTo>
                  <a:lnTo>
                    <a:pt x="19" y="168"/>
                  </a:lnTo>
                  <a:close/>
                </a:path>
              </a:pathLst>
            </a:custGeom>
            <a:solidFill>
              <a:srgbClr val="7C4B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87" name="Freeform 117">
              <a:extLst>
                <a:ext uri="{FF2B5EF4-FFF2-40B4-BE49-F238E27FC236}">
                  <a16:creationId xmlns:a16="http://schemas.microsoft.com/office/drawing/2014/main" id="{D76A7902-4FFD-4A0D-9500-0207AD8538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3634" y="5222994"/>
              <a:ext cx="1363663" cy="1497013"/>
            </a:xfrm>
            <a:custGeom>
              <a:avLst/>
              <a:gdLst>
                <a:gd name="T0" fmla="*/ 0 w 545"/>
                <a:gd name="T1" fmla="*/ 597 h 597"/>
                <a:gd name="T2" fmla="*/ 545 w 545"/>
                <a:gd name="T3" fmla="*/ 597 h 597"/>
                <a:gd name="T4" fmla="*/ 272 w 545"/>
                <a:gd name="T5" fmla="*/ 0 h 597"/>
                <a:gd name="T6" fmla="*/ 0 w 545"/>
                <a:gd name="T7" fmla="*/ 597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5" h="597">
                  <a:moveTo>
                    <a:pt x="0" y="597"/>
                  </a:moveTo>
                  <a:cubicBezTo>
                    <a:pt x="545" y="597"/>
                    <a:pt x="545" y="597"/>
                    <a:pt x="545" y="597"/>
                  </a:cubicBezTo>
                  <a:cubicBezTo>
                    <a:pt x="315" y="331"/>
                    <a:pt x="289" y="134"/>
                    <a:pt x="272" y="0"/>
                  </a:cubicBezTo>
                  <a:cubicBezTo>
                    <a:pt x="267" y="235"/>
                    <a:pt x="95" y="469"/>
                    <a:pt x="0" y="597"/>
                  </a:cubicBezTo>
                  <a:close/>
                </a:path>
              </a:pathLst>
            </a:custGeom>
            <a:solidFill>
              <a:srgbClr val="59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88" name="Freeform 118">
              <a:extLst>
                <a:ext uri="{FF2B5EF4-FFF2-40B4-BE49-F238E27FC236}">
                  <a16:creationId xmlns:a16="http://schemas.microsoft.com/office/drawing/2014/main" id="{439B7976-2F0A-4B5E-BBD7-73107A9DB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2696" y="6383456"/>
              <a:ext cx="1244600" cy="336550"/>
            </a:xfrm>
            <a:custGeom>
              <a:avLst/>
              <a:gdLst>
                <a:gd name="T0" fmla="*/ 143 w 497"/>
                <a:gd name="T1" fmla="*/ 11 h 134"/>
                <a:gd name="T2" fmla="*/ 103 w 497"/>
                <a:gd name="T3" fmla="*/ 73 h 134"/>
                <a:gd name="T4" fmla="*/ 0 w 497"/>
                <a:gd name="T5" fmla="*/ 134 h 134"/>
                <a:gd name="T6" fmla="*/ 497 w 497"/>
                <a:gd name="T7" fmla="*/ 134 h 134"/>
                <a:gd name="T8" fmla="*/ 421 w 497"/>
                <a:gd name="T9" fmla="*/ 38 h 134"/>
                <a:gd name="T10" fmla="*/ 143 w 497"/>
                <a:gd name="T11" fmla="*/ 11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" h="134">
                  <a:moveTo>
                    <a:pt x="143" y="11"/>
                  </a:moveTo>
                  <a:cubicBezTo>
                    <a:pt x="116" y="12"/>
                    <a:pt x="103" y="73"/>
                    <a:pt x="103" y="73"/>
                  </a:cubicBezTo>
                  <a:cubicBezTo>
                    <a:pt x="24" y="74"/>
                    <a:pt x="0" y="134"/>
                    <a:pt x="0" y="134"/>
                  </a:cubicBezTo>
                  <a:cubicBezTo>
                    <a:pt x="497" y="134"/>
                    <a:pt x="497" y="134"/>
                    <a:pt x="497" y="134"/>
                  </a:cubicBezTo>
                  <a:cubicBezTo>
                    <a:pt x="469" y="101"/>
                    <a:pt x="444" y="69"/>
                    <a:pt x="421" y="38"/>
                  </a:cubicBezTo>
                  <a:cubicBezTo>
                    <a:pt x="345" y="0"/>
                    <a:pt x="169" y="9"/>
                    <a:pt x="143" y="11"/>
                  </a:cubicBezTo>
                  <a:close/>
                </a:path>
              </a:pathLst>
            </a:custGeom>
            <a:solidFill>
              <a:srgbClr val="8443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89" name="Freeform 119">
              <a:extLst>
                <a:ext uri="{FF2B5EF4-FFF2-40B4-BE49-F238E27FC236}">
                  <a16:creationId xmlns:a16="http://schemas.microsoft.com/office/drawing/2014/main" id="{7FCE4582-5B17-4B99-9C0D-3AF646F9B4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2696" y="6521569"/>
              <a:ext cx="1244600" cy="198438"/>
            </a:xfrm>
            <a:custGeom>
              <a:avLst/>
              <a:gdLst>
                <a:gd name="T0" fmla="*/ 433 w 497"/>
                <a:gd name="T1" fmla="*/ 0 h 79"/>
                <a:gd name="T2" fmla="*/ 248 w 497"/>
                <a:gd name="T3" fmla="*/ 5 h 79"/>
                <a:gd name="T4" fmla="*/ 107 w 497"/>
                <a:gd name="T5" fmla="*/ 4 h 79"/>
                <a:gd name="T6" fmla="*/ 104 w 497"/>
                <a:gd name="T7" fmla="*/ 13 h 79"/>
                <a:gd name="T8" fmla="*/ 132 w 497"/>
                <a:gd name="T9" fmla="*/ 13 h 79"/>
                <a:gd name="T10" fmla="*/ 308 w 497"/>
                <a:gd name="T11" fmla="*/ 39 h 79"/>
                <a:gd name="T12" fmla="*/ 132 w 497"/>
                <a:gd name="T13" fmla="*/ 64 h 79"/>
                <a:gd name="T14" fmla="*/ 14 w 497"/>
                <a:gd name="T15" fmla="*/ 57 h 79"/>
                <a:gd name="T16" fmla="*/ 0 w 497"/>
                <a:gd name="T17" fmla="*/ 79 h 79"/>
                <a:gd name="T18" fmla="*/ 497 w 497"/>
                <a:gd name="T19" fmla="*/ 79 h 79"/>
                <a:gd name="T20" fmla="*/ 433 w 497"/>
                <a:gd name="T21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7" h="79">
                  <a:moveTo>
                    <a:pt x="433" y="0"/>
                  </a:moveTo>
                  <a:cubicBezTo>
                    <a:pt x="401" y="8"/>
                    <a:pt x="329" y="5"/>
                    <a:pt x="248" y="5"/>
                  </a:cubicBezTo>
                  <a:cubicBezTo>
                    <a:pt x="191" y="5"/>
                    <a:pt x="142" y="6"/>
                    <a:pt x="107" y="4"/>
                  </a:cubicBezTo>
                  <a:cubicBezTo>
                    <a:pt x="105" y="8"/>
                    <a:pt x="105" y="11"/>
                    <a:pt x="104" y="13"/>
                  </a:cubicBezTo>
                  <a:cubicBezTo>
                    <a:pt x="113" y="13"/>
                    <a:pt x="123" y="13"/>
                    <a:pt x="132" y="13"/>
                  </a:cubicBezTo>
                  <a:cubicBezTo>
                    <a:pt x="230" y="13"/>
                    <a:pt x="308" y="24"/>
                    <a:pt x="308" y="39"/>
                  </a:cubicBezTo>
                  <a:cubicBezTo>
                    <a:pt x="308" y="53"/>
                    <a:pt x="230" y="64"/>
                    <a:pt x="132" y="64"/>
                  </a:cubicBezTo>
                  <a:cubicBezTo>
                    <a:pt x="87" y="64"/>
                    <a:pt x="45" y="61"/>
                    <a:pt x="14" y="57"/>
                  </a:cubicBezTo>
                  <a:cubicBezTo>
                    <a:pt x="4" y="69"/>
                    <a:pt x="0" y="79"/>
                    <a:pt x="0" y="79"/>
                  </a:cubicBezTo>
                  <a:cubicBezTo>
                    <a:pt x="497" y="79"/>
                    <a:pt x="497" y="79"/>
                    <a:pt x="497" y="79"/>
                  </a:cubicBezTo>
                  <a:cubicBezTo>
                    <a:pt x="474" y="52"/>
                    <a:pt x="453" y="25"/>
                    <a:pt x="433" y="0"/>
                  </a:cubicBezTo>
                  <a:close/>
                </a:path>
              </a:pathLst>
            </a:custGeom>
            <a:solidFill>
              <a:srgbClr val="773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90" name="Freeform 120">
              <a:extLst>
                <a:ext uri="{FF2B5EF4-FFF2-40B4-BE49-F238E27FC236}">
                  <a16:creationId xmlns:a16="http://schemas.microsoft.com/office/drawing/2014/main" id="{BCBA73AC-56B0-4E1B-8CFE-644EB474C4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1484" y="5651619"/>
              <a:ext cx="146050" cy="298450"/>
            </a:xfrm>
            <a:custGeom>
              <a:avLst/>
              <a:gdLst>
                <a:gd name="T0" fmla="*/ 0 w 92"/>
                <a:gd name="T1" fmla="*/ 98 h 188"/>
                <a:gd name="T2" fmla="*/ 5 w 92"/>
                <a:gd name="T3" fmla="*/ 188 h 188"/>
                <a:gd name="T4" fmla="*/ 87 w 92"/>
                <a:gd name="T5" fmla="*/ 183 h 188"/>
                <a:gd name="T6" fmla="*/ 92 w 92"/>
                <a:gd name="T7" fmla="*/ 69 h 188"/>
                <a:gd name="T8" fmla="*/ 40 w 92"/>
                <a:gd name="T9" fmla="*/ 0 h 188"/>
                <a:gd name="T10" fmla="*/ 0 w 92"/>
                <a:gd name="T11" fmla="*/ 9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188">
                  <a:moveTo>
                    <a:pt x="0" y="98"/>
                  </a:moveTo>
                  <a:lnTo>
                    <a:pt x="5" y="188"/>
                  </a:lnTo>
                  <a:lnTo>
                    <a:pt x="87" y="183"/>
                  </a:lnTo>
                  <a:lnTo>
                    <a:pt x="92" y="69"/>
                  </a:lnTo>
                  <a:lnTo>
                    <a:pt x="40" y="0"/>
                  </a:lnTo>
                  <a:lnTo>
                    <a:pt x="0" y="98"/>
                  </a:lnTo>
                  <a:close/>
                </a:path>
              </a:pathLst>
            </a:custGeom>
            <a:solidFill>
              <a:srgbClr val="773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91" name="Freeform 121">
              <a:extLst>
                <a:ext uri="{FF2B5EF4-FFF2-40B4-BE49-F238E27FC236}">
                  <a16:creationId xmlns:a16="http://schemas.microsoft.com/office/drawing/2014/main" id="{464CECF4-BF0C-4E9E-995D-F85A6FA603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9421" y="5786556"/>
              <a:ext cx="66675" cy="150813"/>
            </a:xfrm>
            <a:custGeom>
              <a:avLst/>
              <a:gdLst>
                <a:gd name="T0" fmla="*/ 0 w 42"/>
                <a:gd name="T1" fmla="*/ 13 h 95"/>
                <a:gd name="T2" fmla="*/ 8 w 42"/>
                <a:gd name="T3" fmla="*/ 95 h 95"/>
                <a:gd name="T4" fmla="*/ 42 w 42"/>
                <a:gd name="T5" fmla="*/ 90 h 95"/>
                <a:gd name="T6" fmla="*/ 27 w 42"/>
                <a:gd name="T7" fmla="*/ 0 h 95"/>
                <a:gd name="T8" fmla="*/ 0 w 42"/>
                <a:gd name="T9" fmla="*/ 1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95">
                  <a:moveTo>
                    <a:pt x="0" y="13"/>
                  </a:moveTo>
                  <a:lnTo>
                    <a:pt x="8" y="95"/>
                  </a:lnTo>
                  <a:lnTo>
                    <a:pt x="42" y="90"/>
                  </a:lnTo>
                  <a:lnTo>
                    <a:pt x="27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59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92" name="Freeform 122">
              <a:extLst>
                <a:ext uri="{FF2B5EF4-FFF2-40B4-BE49-F238E27FC236}">
                  <a16:creationId xmlns:a16="http://schemas.microsoft.com/office/drawing/2014/main" id="{BC669C54-AF94-4607-B26D-1EE6D5957D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9746" y="5769094"/>
              <a:ext cx="66675" cy="160338"/>
            </a:xfrm>
            <a:custGeom>
              <a:avLst/>
              <a:gdLst>
                <a:gd name="T0" fmla="*/ 0 w 42"/>
                <a:gd name="T1" fmla="*/ 9 h 101"/>
                <a:gd name="T2" fmla="*/ 11 w 42"/>
                <a:gd name="T3" fmla="*/ 99 h 101"/>
                <a:gd name="T4" fmla="*/ 36 w 42"/>
                <a:gd name="T5" fmla="*/ 101 h 101"/>
                <a:gd name="T6" fmla="*/ 42 w 42"/>
                <a:gd name="T7" fmla="*/ 0 h 101"/>
                <a:gd name="T8" fmla="*/ 0 w 42"/>
                <a:gd name="T9" fmla="*/ 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01">
                  <a:moveTo>
                    <a:pt x="0" y="9"/>
                  </a:moveTo>
                  <a:lnTo>
                    <a:pt x="11" y="99"/>
                  </a:lnTo>
                  <a:lnTo>
                    <a:pt x="36" y="101"/>
                  </a:lnTo>
                  <a:lnTo>
                    <a:pt x="42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59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93" name="Freeform 123">
              <a:extLst>
                <a:ext uri="{FF2B5EF4-FFF2-40B4-BE49-F238E27FC236}">
                  <a16:creationId xmlns:a16="http://schemas.microsoft.com/office/drawing/2014/main" id="{897424EB-0078-4223-A587-E31BFEF89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921" y="5218231"/>
              <a:ext cx="1057275" cy="1501775"/>
            </a:xfrm>
            <a:custGeom>
              <a:avLst/>
              <a:gdLst>
                <a:gd name="T0" fmla="*/ 0 w 422"/>
                <a:gd name="T1" fmla="*/ 461 h 599"/>
                <a:gd name="T2" fmla="*/ 146 w 422"/>
                <a:gd name="T3" fmla="*/ 599 h 599"/>
                <a:gd name="T4" fmla="*/ 411 w 422"/>
                <a:gd name="T5" fmla="*/ 115 h 599"/>
                <a:gd name="T6" fmla="*/ 417 w 422"/>
                <a:gd name="T7" fmla="*/ 0 h 599"/>
                <a:gd name="T8" fmla="*/ 0 w 422"/>
                <a:gd name="T9" fmla="*/ 461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2" h="599">
                  <a:moveTo>
                    <a:pt x="0" y="461"/>
                  </a:moveTo>
                  <a:cubicBezTo>
                    <a:pt x="39" y="464"/>
                    <a:pt x="140" y="522"/>
                    <a:pt x="146" y="599"/>
                  </a:cubicBezTo>
                  <a:cubicBezTo>
                    <a:pt x="146" y="599"/>
                    <a:pt x="362" y="357"/>
                    <a:pt x="411" y="115"/>
                  </a:cubicBezTo>
                  <a:cubicBezTo>
                    <a:pt x="418" y="76"/>
                    <a:pt x="422" y="32"/>
                    <a:pt x="417" y="0"/>
                  </a:cubicBezTo>
                  <a:cubicBezTo>
                    <a:pt x="340" y="284"/>
                    <a:pt x="280" y="387"/>
                    <a:pt x="0" y="461"/>
                  </a:cubicBezTo>
                  <a:close/>
                </a:path>
              </a:pathLst>
            </a:custGeom>
            <a:solidFill>
              <a:srgbClr val="E58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94" name="Freeform 124">
              <a:extLst>
                <a:ext uri="{FF2B5EF4-FFF2-40B4-BE49-F238E27FC236}">
                  <a16:creationId xmlns:a16="http://schemas.microsoft.com/office/drawing/2014/main" id="{7FBE7C09-ADF6-4C61-B398-6D827C9777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1496" y="5218231"/>
              <a:ext cx="939800" cy="1501775"/>
            </a:xfrm>
            <a:custGeom>
              <a:avLst/>
              <a:gdLst>
                <a:gd name="T0" fmla="*/ 0 w 375"/>
                <a:gd name="T1" fmla="*/ 0 h 599"/>
                <a:gd name="T2" fmla="*/ 375 w 375"/>
                <a:gd name="T3" fmla="*/ 519 h 599"/>
                <a:gd name="T4" fmla="*/ 274 w 375"/>
                <a:gd name="T5" fmla="*/ 599 h 599"/>
                <a:gd name="T6" fmla="*/ 0 w 375"/>
                <a:gd name="T7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5" h="599">
                  <a:moveTo>
                    <a:pt x="0" y="0"/>
                  </a:moveTo>
                  <a:cubicBezTo>
                    <a:pt x="73" y="375"/>
                    <a:pt x="375" y="519"/>
                    <a:pt x="375" y="519"/>
                  </a:cubicBezTo>
                  <a:cubicBezTo>
                    <a:pt x="329" y="513"/>
                    <a:pt x="267" y="566"/>
                    <a:pt x="274" y="599"/>
                  </a:cubicBezTo>
                  <a:cubicBezTo>
                    <a:pt x="92" y="400"/>
                    <a:pt x="20" y="217"/>
                    <a:pt x="0" y="0"/>
                  </a:cubicBezTo>
                  <a:close/>
                </a:path>
              </a:pathLst>
            </a:custGeom>
            <a:solidFill>
              <a:srgbClr val="E58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95" name="Freeform 125">
              <a:extLst>
                <a:ext uri="{FF2B5EF4-FFF2-40B4-BE49-F238E27FC236}">
                  <a16:creationId xmlns:a16="http://schemas.microsoft.com/office/drawing/2014/main" id="{E9192512-6F8D-4F78-A5FD-19C1BD623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2134" y="5067419"/>
              <a:ext cx="781050" cy="892175"/>
            </a:xfrm>
            <a:custGeom>
              <a:avLst/>
              <a:gdLst>
                <a:gd name="T0" fmla="*/ 0 w 312"/>
                <a:gd name="T1" fmla="*/ 0 h 356"/>
                <a:gd name="T2" fmla="*/ 312 w 312"/>
                <a:gd name="T3" fmla="*/ 356 h 356"/>
                <a:gd name="T4" fmla="*/ 0 w 312"/>
                <a:gd name="T5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2" h="356">
                  <a:moveTo>
                    <a:pt x="0" y="0"/>
                  </a:moveTo>
                  <a:cubicBezTo>
                    <a:pt x="13" y="95"/>
                    <a:pt x="107" y="284"/>
                    <a:pt x="312" y="356"/>
                  </a:cubicBezTo>
                  <a:cubicBezTo>
                    <a:pt x="147" y="248"/>
                    <a:pt x="44" y="114"/>
                    <a:pt x="0" y="0"/>
                  </a:cubicBezTo>
                  <a:close/>
                </a:path>
              </a:pathLst>
            </a:custGeom>
            <a:solidFill>
              <a:srgbClr val="FFBB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96" name="Oval 126">
              <a:extLst>
                <a:ext uri="{FF2B5EF4-FFF2-40B4-BE49-F238E27FC236}">
                  <a16:creationId xmlns:a16="http://schemas.microsoft.com/office/drawing/2014/main" id="{8240A4C1-5C77-499F-8C31-29C5AEF15C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4146" y="6207244"/>
              <a:ext cx="65088" cy="73025"/>
            </a:xfrm>
            <a:prstGeom prst="ellipse">
              <a:avLst/>
            </a:prstGeom>
            <a:solidFill>
              <a:srgbClr val="7C4B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97" name="Oval 127">
              <a:extLst>
                <a:ext uri="{FF2B5EF4-FFF2-40B4-BE49-F238E27FC236}">
                  <a16:creationId xmlns:a16="http://schemas.microsoft.com/office/drawing/2014/main" id="{89C25BB0-D6E5-4E9A-9794-C60AE2917B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0009" y="6105644"/>
              <a:ext cx="68263" cy="71438"/>
            </a:xfrm>
            <a:prstGeom prst="ellipse">
              <a:avLst/>
            </a:prstGeom>
            <a:solidFill>
              <a:srgbClr val="7C4B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98" name="Freeform 128">
              <a:extLst>
                <a:ext uri="{FF2B5EF4-FFF2-40B4-BE49-F238E27FC236}">
                  <a16:creationId xmlns:a16="http://schemas.microsoft.com/office/drawing/2014/main" id="{1A6DC484-7B6A-4C2F-8D73-17574939C9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6996" y="6129456"/>
              <a:ext cx="723900" cy="404813"/>
            </a:xfrm>
            <a:custGeom>
              <a:avLst/>
              <a:gdLst>
                <a:gd name="T0" fmla="*/ 1 w 289"/>
                <a:gd name="T1" fmla="*/ 2 h 161"/>
                <a:gd name="T2" fmla="*/ 3 w 289"/>
                <a:gd name="T3" fmla="*/ 10 h 161"/>
                <a:gd name="T4" fmla="*/ 248 w 289"/>
                <a:gd name="T5" fmla="*/ 142 h 161"/>
                <a:gd name="T6" fmla="*/ 285 w 289"/>
                <a:gd name="T7" fmla="*/ 153 h 161"/>
                <a:gd name="T8" fmla="*/ 253 w 289"/>
                <a:gd name="T9" fmla="*/ 131 h 161"/>
                <a:gd name="T10" fmla="*/ 5 w 289"/>
                <a:gd name="T11" fmla="*/ 0 h 161"/>
                <a:gd name="T12" fmla="*/ 2 w 289"/>
                <a:gd name="T13" fmla="*/ 0 h 161"/>
                <a:gd name="T14" fmla="*/ 1 w 289"/>
                <a:gd name="T15" fmla="*/ 2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9" h="161">
                  <a:moveTo>
                    <a:pt x="1" y="2"/>
                  </a:moveTo>
                  <a:cubicBezTo>
                    <a:pt x="0" y="5"/>
                    <a:pt x="1" y="8"/>
                    <a:pt x="3" y="10"/>
                  </a:cubicBezTo>
                  <a:cubicBezTo>
                    <a:pt x="30" y="25"/>
                    <a:pt x="177" y="107"/>
                    <a:pt x="248" y="142"/>
                  </a:cubicBezTo>
                  <a:cubicBezTo>
                    <a:pt x="270" y="152"/>
                    <a:pt x="281" y="161"/>
                    <a:pt x="285" y="153"/>
                  </a:cubicBezTo>
                  <a:cubicBezTo>
                    <a:pt x="289" y="145"/>
                    <a:pt x="276" y="144"/>
                    <a:pt x="253" y="131"/>
                  </a:cubicBezTo>
                  <a:cubicBezTo>
                    <a:pt x="184" y="90"/>
                    <a:pt x="29" y="11"/>
                    <a:pt x="5" y="0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1" y="1"/>
                    <a:pt x="1" y="2"/>
                  </a:cubicBezTo>
                  <a:close/>
                </a:path>
              </a:pathLst>
            </a:custGeom>
            <a:solidFill>
              <a:srgbClr val="EAD8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99" name="Freeform 129">
              <a:extLst>
                <a:ext uri="{FF2B5EF4-FFF2-40B4-BE49-F238E27FC236}">
                  <a16:creationId xmlns:a16="http://schemas.microsoft.com/office/drawing/2014/main" id="{5782B6D1-A229-47A8-8525-8E8CDB4A3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7884" y="6302494"/>
              <a:ext cx="220663" cy="422275"/>
            </a:xfrm>
            <a:custGeom>
              <a:avLst/>
              <a:gdLst>
                <a:gd name="T0" fmla="*/ 69 w 88"/>
                <a:gd name="T1" fmla="*/ 168 h 168"/>
                <a:gd name="T2" fmla="*/ 88 w 88"/>
                <a:gd name="T3" fmla="*/ 168 h 168"/>
                <a:gd name="T4" fmla="*/ 47 w 88"/>
                <a:gd name="T5" fmla="*/ 26 h 168"/>
                <a:gd name="T6" fmla="*/ 0 w 88"/>
                <a:gd name="T7" fmla="*/ 49 h 168"/>
                <a:gd name="T8" fmla="*/ 69 w 88"/>
                <a:gd name="T9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68">
                  <a:moveTo>
                    <a:pt x="69" y="168"/>
                  </a:moveTo>
                  <a:cubicBezTo>
                    <a:pt x="88" y="168"/>
                    <a:pt x="88" y="168"/>
                    <a:pt x="88" y="168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26"/>
                    <a:pt x="0" y="0"/>
                    <a:pt x="0" y="49"/>
                  </a:cubicBezTo>
                  <a:lnTo>
                    <a:pt x="69" y="168"/>
                  </a:lnTo>
                  <a:close/>
                </a:path>
              </a:pathLst>
            </a:custGeom>
            <a:solidFill>
              <a:srgbClr val="7C4B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00" name="Freeform 130">
              <a:extLst>
                <a:ext uri="{FF2B5EF4-FFF2-40B4-BE49-F238E27FC236}">
                  <a16:creationId xmlns:a16="http://schemas.microsoft.com/office/drawing/2014/main" id="{0E006DFA-48B5-44F3-8A5C-E98BF6CE0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5346" y="6232644"/>
              <a:ext cx="603250" cy="336550"/>
            </a:xfrm>
            <a:custGeom>
              <a:avLst/>
              <a:gdLst>
                <a:gd name="T0" fmla="*/ 240 w 241"/>
                <a:gd name="T1" fmla="*/ 3 h 134"/>
                <a:gd name="T2" fmla="*/ 237 w 241"/>
                <a:gd name="T3" fmla="*/ 10 h 134"/>
                <a:gd name="T4" fmla="*/ 41 w 241"/>
                <a:gd name="T5" fmla="*/ 115 h 134"/>
                <a:gd name="T6" fmla="*/ 3 w 241"/>
                <a:gd name="T7" fmla="*/ 126 h 134"/>
                <a:gd name="T8" fmla="*/ 36 w 241"/>
                <a:gd name="T9" fmla="*/ 104 h 134"/>
                <a:gd name="T10" fmla="*/ 235 w 241"/>
                <a:gd name="T11" fmla="*/ 0 h 134"/>
                <a:gd name="T12" fmla="*/ 238 w 241"/>
                <a:gd name="T13" fmla="*/ 0 h 134"/>
                <a:gd name="T14" fmla="*/ 240 w 241"/>
                <a:gd name="T15" fmla="*/ 2 h 134"/>
                <a:gd name="T16" fmla="*/ 240 w 241"/>
                <a:gd name="T17" fmla="*/ 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1" h="134">
                  <a:moveTo>
                    <a:pt x="240" y="3"/>
                  </a:moveTo>
                  <a:cubicBezTo>
                    <a:pt x="241" y="5"/>
                    <a:pt x="240" y="9"/>
                    <a:pt x="237" y="10"/>
                  </a:cubicBezTo>
                  <a:cubicBezTo>
                    <a:pt x="211" y="25"/>
                    <a:pt x="112" y="80"/>
                    <a:pt x="41" y="115"/>
                  </a:cubicBezTo>
                  <a:cubicBezTo>
                    <a:pt x="19" y="125"/>
                    <a:pt x="8" y="134"/>
                    <a:pt x="3" y="126"/>
                  </a:cubicBezTo>
                  <a:cubicBezTo>
                    <a:pt x="0" y="118"/>
                    <a:pt x="13" y="117"/>
                    <a:pt x="36" y="104"/>
                  </a:cubicBezTo>
                  <a:cubicBezTo>
                    <a:pt x="105" y="63"/>
                    <a:pt x="212" y="12"/>
                    <a:pt x="235" y="0"/>
                  </a:cubicBezTo>
                  <a:cubicBezTo>
                    <a:pt x="236" y="0"/>
                    <a:pt x="237" y="0"/>
                    <a:pt x="238" y="0"/>
                  </a:cubicBezTo>
                  <a:cubicBezTo>
                    <a:pt x="239" y="1"/>
                    <a:pt x="239" y="1"/>
                    <a:pt x="240" y="2"/>
                  </a:cubicBezTo>
                  <a:lnTo>
                    <a:pt x="240" y="3"/>
                  </a:lnTo>
                  <a:close/>
                </a:path>
              </a:pathLst>
            </a:custGeom>
            <a:solidFill>
              <a:srgbClr val="EAD8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01" name="Freeform 131">
              <a:extLst>
                <a:ext uri="{FF2B5EF4-FFF2-40B4-BE49-F238E27FC236}">
                  <a16:creationId xmlns:a16="http://schemas.microsoft.com/office/drawing/2014/main" id="{65563A16-8BA7-4946-9DC3-2B4D29B608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359" y="4275256"/>
              <a:ext cx="147638" cy="293688"/>
            </a:xfrm>
            <a:custGeom>
              <a:avLst/>
              <a:gdLst>
                <a:gd name="T0" fmla="*/ 50 w 59"/>
                <a:gd name="T1" fmla="*/ 117 h 117"/>
                <a:gd name="T2" fmla="*/ 59 w 59"/>
                <a:gd name="T3" fmla="*/ 0 h 117"/>
                <a:gd name="T4" fmla="*/ 37 w 59"/>
                <a:gd name="T5" fmla="*/ 3 h 117"/>
                <a:gd name="T6" fmla="*/ 0 w 59"/>
                <a:gd name="T7" fmla="*/ 111 h 117"/>
                <a:gd name="T8" fmla="*/ 50 w 59"/>
                <a:gd name="T9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117">
                  <a:moveTo>
                    <a:pt x="50" y="117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10" y="83"/>
                    <a:pt x="0" y="111"/>
                  </a:cubicBezTo>
                  <a:cubicBezTo>
                    <a:pt x="17" y="107"/>
                    <a:pt x="50" y="117"/>
                    <a:pt x="50" y="117"/>
                  </a:cubicBezTo>
                  <a:close/>
                </a:path>
              </a:pathLst>
            </a:custGeom>
            <a:solidFill>
              <a:srgbClr val="59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02" name="Freeform 132">
              <a:extLst>
                <a:ext uri="{FF2B5EF4-FFF2-40B4-BE49-F238E27FC236}">
                  <a16:creationId xmlns:a16="http://schemas.microsoft.com/office/drawing/2014/main" id="{6BBF86C8-9FB4-4420-82C1-EB2979ED6E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8759" y="4237156"/>
              <a:ext cx="104775" cy="366713"/>
            </a:xfrm>
            <a:custGeom>
              <a:avLst/>
              <a:gdLst>
                <a:gd name="T0" fmla="*/ 0 w 66"/>
                <a:gd name="T1" fmla="*/ 229 h 231"/>
                <a:gd name="T2" fmla="*/ 58 w 66"/>
                <a:gd name="T3" fmla="*/ 0 h 231"/>
                <a:gd name="T4" fmla="*/ 66 w 66"/>
                <a:gd name="T5" fmla="*/ 0 h 231"/>
                <a:gd name="T6" fmla="*/ 22 w 66"/>
                <a:gd name="T7" fmla="*/ 231 h 231"/>
                <a:gd name="T8" fmla="*/ 0 w 66"/>
                <a:gd name="T9" fmla="*/ 229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231">
                  <a:moveTo>
                    <a:pt x="0" y="229"/>
                  </a:moveTo>
                  <a:lnTo>
                    <a:pt x="58" y="0"/>
                  </a:lnTo>
                  <a:lnTo>
                    <a:pt x="66" y="0"/>
                  </a:lnTo>
                  <a:lnTo>
                    <a:pt x="22" y="231"/>
                  </a:lnTo>
                  <a:lnTo>
                    <a:pt x="0" y="229"/>
                  </a:lnTo>
                  <a:close/>
                </a:path>
              </a:pathLst>
            </a:custGeom>
            <a:solidFill>
              <a:srgbClr val="FFD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03" name="Freeform 133">
              <a:extLst>
                <a:ext uri="{FF2B5EF4-FFF2-40B4-BE49-F238E27FC236}">
                  <a16:creationId xmlns:a16="http://schemas.microsoft.com/office/drawing/2014/main" id="{51212B98-B452-4F92-9C68-E462A5B514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8759" y="4402256"/>
              <a:ext cx="120650" cy="33338"/>
            </a:xfrm>
            <a:custGeom>
              <a:avLst/>
              <a:gdLst>
                <a:gd name="T0" fmla="*/ 2 w 76"/>
                <a:gd name="T1" fmla="*/ 0 h 21"/>
                <a:gd name="T2" fmla="*/ 74 w 76"/>
                <a:gd name="T3" fmla="*/ 11 h 21"/>
                <a:gd name="T4" fmla="*/ 76 w 76"/>
                <a:gd name="T5" fmla="*/ 21 h 21"/>
                <a:gd name="T6" fmla="*/ 0 w 76"/>
                <a:gd name="T7" fmla="*/ 16 h 21"/>
                <a:gd name="T8" fmla="*/ 2 w 76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21">
                  <a:moveTo>
                    <a:pt x="2" y="0"/>
                  </a:moveTo>
                  <a:lnTo>
                    <a:pt x="74" y="11"/>
                  </a:lnTo>
                  <a:lnTo>
                    <a:pt x="76" y="21"/>
                  </a:lnTo>
                  <a:lnTo>
                    <a:pt x="0" y="1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D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04" name="Freeform 134">
              <a:extLst>
                <a:ext uri="{FF2B5EF4-FFF2-40B4-BE49-F238E27FC236}">
                  <a16:creationId xmlns:a16="http://schemas.microsoft.com/office/drawing/2014/main" id="{FC6E7731-3673-48E7-976C-A287F9FD24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7871" y="5002331"/>
              <a:ext cx="307975" cy="77788"/>
            </a:xfrm>
            <a:custGeom>
              <a:avLst/>
              <a:gdLst>
                <a:gd name="T0" fmla="*/ 6 w 123"/>
                <a:gd name="T1" fmla="*/ 15 h 31"/>
                <a:gd name="T2" fmla="*/ 123 w 123"/>
                <a:gd name="T3" fmla="*/ 31 h 31"/>
                <a:gd name="T4" fmla="*/ 120 w 123"/>
                <a:gd name="T5" fmla="*/ 13 h 31"/>
                <a:gd name="T6" fmla="*/ 6 w 123"/>
                <a:gd name="T7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31">
                  <a:moveTo>
                    <a:pt x="6" y="15"/>
                  </a:moveTo>
                  <a:cubicBezTo>
                    <a:pt x="0" y="29"/>
                    <a:pt x="80" y="28"/>
                    <a:pt x="123" y="31"/>
                  </a:cubicBezTo>
                  <a:cubicBezTo>
                    <a:pt x="120" y="13"/>
                    <a:pt x="120" y="13"/>
                    <a:pt x="120" y="13"/>
                  </a:cubicBezTo>
                  <a:cubicBezTo>
                    <a:pt x="57" y="8"/>
                    <a:pt x="12" y="0"/>
                    <a:pt x="6" y="15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05" name="Freeform 135">
              <a:extLst>
                <a:ext uri="{FF2B5EF4-FFF2-40B4-BE49-F238E27FC236}">
                  <a16:creationId xmlns:a16="http://schemas.microsoft.com/office/drawing/2014/main" id="{4F94133B-C97A-418F-91E0-BB3C4348F0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3171" y="4886444"/>
              <a:ext cx="182563" cy="125413"/>
            </a:xfrm>
            <a:custGeom>
              <a:avLst/>
              <a:gdLst>
                <a:gd name="T0" fmla="*/ 47 w 115"/>
                <a:gd name="T1" fmla="*/ 0 h 79"/>
                <a:gd name="T2" fmla="*/ 115 w 115"/>
                <a:gd name="T3" fmla="*/ 6 h 79"/>
                <a:gd name="T4" fmla="*/ 85 w 115"/>
                <a:gd name="T5" fmla="*/ 79 h 79"/>
                <a:gd name="T6" fmla="*/ 0 w 115"/>
                <a:gd name="T7" fmla="*/ 68 h 79"/>
                <a:gd name="T8" fmla="*/ 47 w 115"/>
                <a:gd name="T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79">
                  <a:moveTo>
                    <a:pt x="47" y="0"/>
                  </a:moveTo>
                  <a:lnTo>
                    <a:pt x="115" y="6"/>
                  </a:lnTo>
                  <a:lnTo>
                    <a:pt x="85" y="79"/>
                  </a:lnTo>
                  <a:lnTo>
                    <a:pt x="0" y="68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06" name="Freeform 136">
              <a:extLst>
                <a:ext uri="{FF2B5EF4-FFF2-40B4-BE49-F238E27FC236}">
                  <a16:creationId xmlns:a16="http://schemas.microsoft.com/office/drawing/2014/main" id="{3D45A4F8-0C2D-4FE0-B9F5-D269CA24B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3171" y="4886444"/>
              <a:ext cx="182563" cy="125413"/>
            </a:xfrm>
            <a:custGeom>
              <a:avLst/>
              <a:gdLst>
                <a:gd name="T0" fmla="*/ 47 w 115"/>
                <a:gd name="T1" fmla="*/ 0 h 79"/>
                <a:gd name="T2" fmla="*/ 115 w 115"/>
                <a:gd name="T3" fmla="*/ 6 h 79"/>
                <a:gd name="T4" fmla="*/ 85 w 115"/>
                <a:gd name="T5" fmla="*/ 79 h 79"/>
                <a:gd name="T6" fmla="*/ 0 w 115"/>
                <a:gd name="T7" fmla="*/ 68 h 79"/>
                <a:gd name="T8" fmla="*/ 47 w 115"/>
                <a:gd name="T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79">
                  <a:moveTo>
                    <a:pt x="47" y="0"/>
                  </a:moveTo>
                  <a:lnTo>
                    <a:pt x="115" y="6"/>
                  </a:lnTo>
                  <a:lnTo>
                    <a:pt x="85" y="79"/>
                  </a:lnTo>
                  <a:lnTo>
                    <a:pt x="0" y="68"/>
                  </a:lnTo>
                  <a:lnTo>
                    <a:pt x="4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07" name="Freeform 137">
              <a:extLst>
                <a:ext uri="{FF2B5EF4-FFF2-40B4-BE49-F238E27FC236}">
                  <a16:creationId xmlns:a16="http://schemas.microsoft.com/office/drawing/2014/main" id="{8B476125-4D4F-4EAB-A6CB-1E0B43C1E0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2809" y="4980106"/>
              <a:ext cx="360363" cy="222250"/>
            </a:xfrm>
            <a:custGeom>
              <a:avLst/>
              <a:gdLst>
                <a:gd name="T0" fmla="*/ 13 w 144"/>
                <a:gd name="T1" fmla="*/ 10 h 89"/>
                <a:gd name="T2" fmla="*/ 129 w 144"/>
                <a:gd name="T3" fmla="*/ 14 h 89"/>
                <a:gd name="T4" fmla="*/ 109 w 144"/>
                <a:gd name="T5" fmla="*/ 64 h 89"/>
                <a:gd name="T6" fmla="*/ 75 w 144"/>
                <a:gd name="T7" fmla="*/ 87 h 89"/>
                <a:gd name="T8" fmla="*/ 13 w 144"/>
                <a:gd name="T9" fmla="*/ 1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89">
                  <a:moveTo>
                    <a:pt x="13" y="10"/>
                  </a:moveTo>
                  <a:cubicBezTo>
                    <a:pt x="73" y="10"/>
                    <a:pt x="115" y="0"/>
                    <a:pt x="129" y="14"/>
                  </a:cubicBezTo>
                  <a:cubicBezTo>
                    <a:pt x="144" y="27"/>
                    <a:pt x="111" y="62"/>
                    <a:pt x="109" y="64"/>
                  </a:cubicBezTo>
                  <a:cubicBezTo>
                    <a:pt x="107" y="66"/>
                    <a:pt x="78" y="85"/>
                    <a:pt x="75" y="87"/>
                  </a:cubicBezTo>
                  <a:cubicBezTo>
                    <a:pt x="72" y="89"/>
                    <a:pt x="0" y="10"/>
                    <a:pt x="13" y="10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08" name="Freeform 138">
              <a:extLst>
                <a:ext uri="{FF2B5EF4-FFF2-40B4-BE49-F238E27FC236}">
                  <a16:creationId xmlns:a16="http://schemas.microsoft.com/office/drawing/2014/main" id="{8CFEBE62-7172-4030-901D-F7F94C3713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2021" y="5029319"/>
              <a:ext cx="288925" cy="173038"/>
            </a:xfrm>
            <a:custGeom>
              <a:avLst/>
              <a:gdLst>
                <a:gd name="T0" fmla="*/ 40 w 115"/>
                <a:gd name="T1" fmla="*/ 8 h 69"/>
                <a:gd name="T2" fmla="*/ 113 w 115"/>
                <a:gd name="T3" fmla="*/ 0 h 69"/>
                <a:gd name="T4" fmla="*/ 89 w 115"/>
                <a:gd name="T5" fmla="*/ 44 h 69"/>
                <a:gd name="T6" fmla="*/ 55 w 115"/>
                <a:gd name="T7" fmla="*/ 67 h 69"/>
                <a:gd name="T8" fmla="*/ 0 w 115"/>
                <a:gd name="T9" fmla="*/ 7 h 69"/>
                <a:gd name="T10" fmla="*/ 40 w 115"/>
                <a:gd name="T11" fmla="*/ 8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" h="69">
                  <a:moveTo>
                    <a:pt x="40" y="8"/>
                  </a:moveTo>
                  <a:cubicBezTo>
                    <a:pt x="72" y="8"/>
                    <a:pt x="100" y="5"/>
                    <a:pt x="113" y="0"/>
                  </a:cubicBezTo>
                  <a:cubicBezTo>
                    <a:pt x="115" y="16"/>
                    <a:pt x="91" y="43"/>
                    <a:pt x="89" y="44"/>
                  </a:cubicBezTo>
                  <a:cubicBezTo>
                    <a:pt x="87" y="46"/>
                    <a:pt x="58" y="65"/>
                    <a:pt x="55" y="67"/>
                  </a:cubicBezTo>
                  <a:cubicBezTo>
                    <a:pt x="53" y="69"/>
                    <a:pt x="16" y="30"/>
                    <a:pt x="0" y="7"/>
                  </a:cubicBezTo>
                  <a:cubicBezTo>
                    <a:pt x="11" y="8"/>
                    <a:pt x="25" y="8"/>
                    <a:pt x="40" y="8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09" name="Freeform 139">
              <a:extLst>
                <a:ext uri="{FF2B5EF4-FFF2-40B4-BE49-F238E27FC236}">
                  <a16:creationId xmlns:a16="http://schemas.microsoft.com/office/drawing/2014/main" id="{A4F358DC-749D-4426-9843-D8EE5FC76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5371" y="5765919"/>
              <a:ext cx="217488" cy="958850"/>
            </a:xfrm>
            <a:custGeom>
              <a:avLst/>
              <a:gdLst>
                <a:gd name="T0" fmla="*/ 64 w 87"/>
                <a:gd name="T1" fmla="*/ 16 h 382"/>
                <a:gd name="T2" fmla="*/ 87 w 87"/>
                <a:gd name="T3" fmla="*/ 351 h 382"/>
                <a:gd name="T4" fmla="*/ 78 w 87"/>
                <a:gd name="T5" fmla="*/ 382 h 382"/>
                <a:gd name="T6" fmla="*/ 0 w 87"/>
                <a:gd name="T7" fmla="*/ 0 h 382"/>
                <a:gd name="T8" fmla="*/ 64 w 87"/>
                <a:gd name="T9" fmla="*/ 16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82">
                  <a:moveTo>
                    <a:pt x="64" y="16"/>
                  </a:moveTo>
                  <a:cubicBezTo>
                    <a:pt x="72" y="164"/>
                    <a:pt x="87" y="351"/>
                    <a:pt x="87" y="351"/>
                  </a:cubicBezTo>
                  <a:cubicBezTo>
                    <a:pt x="78" y="382"/>
                    <a:pt x="78" y="382"/>
                    <a:pt x="78" y="382"/>
                  </a:cubicBezTo>
                  <a:cubicBezTo>
                    <a:pt x="61" y="313"/>
                    <a:pt x="0" y="0"/>
                    <a:pt x="0" y="0"/>
                  </a:cubicBezTo>
                  <a:lnTo>
                    <a:pt x="64" y="16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10" name="Freeform 140">
              <a:extLst>
                <a:ext uri="{FF2B5EF4-FFF2-40B4-BE49-F238E27FC236}">
                  <a16:creationId xmlns:a16="http://schemas.microsoft.com/office/drawing/2014/main" id="{8CA93A50-B9D2-438E-A0CE-184803E8DB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5371" y="5765919"/>
              <a:ext cx="203200" cy="703263"/>
            </a:xfrm>
            <a:custGeom>
              <a:avLst/>
              <a:gdLst>
                <a:gd name="T0" fmla="*/ 77 w 81"/>
                <a:gd name="T1" fmla="*/ 268 h 280"/>
                <a:gd name="T2" fmla="*/ 56 w 81"/>
                <a:gd name="T3" fmla="*/ 280 h 280"/>
                <a:gd name="T4" fmla="*/ 0 w 81"/>
                <a:gd name="T5" fmla="*/ 0 h 280"/>
                <a:gd name="T6" fmla="*/ 64 w 81"/>
                <a:gd name="T7" fmla="*/ 16 h 280"/>
                <a:gd name="T8" fmla="*/ 81 w 81"/>
                <a:gd name="T9" fmla="*/ 269 h 280"/>
                <a:gd name="T10" fmla="*/ 77 w 81"/>
                <a:gd name="T11" fmla="*/ 268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280">
                  <a:moveTo>
                    <a:pt x="77" y="268"/>
                  </a:moveTo>
                  <a:cubicBezTo>
                    <a:pt x="70" y="268"/>
                    <a:pt x="62" y="273"/>
                    <a:pt x="56" y="280"/>
                  </a:cubicBezTo>
                  <a:cubicBezTo>
                    <a:pt x="32" y="164"/>
                    <a:pt x="0" y="0"/>
                    <a:pt x="0" y="0"/>
                  </a:cubicBezTo>
                  <a:cubicBezTo>
                    <a:pt x="64" y="16"/>
                    <a:pt x="64" y="16"/>
                    <a:pt x="64" y="16"/>
                  </a:cubicBezTo>
                  <a:cubicBezTo>
                    <a:pt x="69" y="102"/>
                    <a:pt x="76" y="201"/>
                    <a:pt x="81" y="269"/>
                  </a:cubicBezTo>
                  <a:cubicBezTo>
                    <a:pt x="80" y="268"/>
                    <a:pt x="78" y="268"/>
                    <a:pt x="77" y="268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11" name="Freeform 141">
              <a:extLst>
                <a:ext uri="{FF2B5EF4-FFF2-40B4-BE49-F238E27FC236}">
                  <a16:creationId xmlns:a16="http://schemas.microsoft.com/office/drawing/2014/main" id="{B1C0C17E-EF7B-4B58-815E-F8F4834BA5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271" y="5738931"/>
              <a:ext cx="225425" cy="985838"/>
            </a:xfrm>
            <a:custGeom>
              <a:avLst/>
              <a:gdLst>
                <a:gd name="T0" fmla="*/ 90 w 90"/>
                <a:gd name="T1" fmla="*/ 42 h 393"/>
                <a:gd name="T2" fmla="*/ 11 w 90"/>
                <a:gd name="T3" fmla="*/ 393 h 393"/>
                <a:gd name="T4" fmla="*/ 0 w 90"/>
                <a:gd name="T5" fmla="*/ 393 h 393"/>
                <a:gd name="T6" fmla="*/ 38 w 90"/>
                <a:gd name="T7" fmla="*/ 0 h 393"/>
                <a:gd name="T8" fmla="*/ 90 w 90"/>
                <a:gd name="T9" fmla="*/ 42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93">
                  <a:moveTo>
                    <a:pt x="90" y="42"/>
                  </a:moveTo>
                  <a:cubicBezTo>
                    <a:pt x="56" y="193"/>
                    <a:pt x="11" y="393"/>
                    <a:pt x="11" y="393"/>
                  </a:cubicBezTo>
                  <a:cubicBezTo>
                    <a:pt x="0" y="393"/>
                    <a:pt x="0" y="393"/>
                    <a:pt x="0" y="393"/>
                  </a:cubicBezTo>
                  <a:cubicBezTo>
                    <a:pt x="3" y="323"/>
                    <a:pt x="38" y="0"/>
                    <a:pt x="38" y="0"/>
                  </a:cubicBezTo>
                  <a:lnTo>
                    <a:pt x="90" y="42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12" name="Freeform 142">
              <a:extLst>
                <a:ext uri="{FF2B5EF4-FFF2-40B4-BE49-F238E27FC236}">
                  <a16:creationId xmlns:a16="http://schemas.microsoft.com/office/drawing/2014/main" id="{381AF342-7E3A-42AC-9B41-483FEAE0C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6434" y="5738931"/>
              <a:ext cx="195263" cy="674688"/>
            </a:xfrm>
            <a:custGeom>
              <a:avLst/>
              <a:gdLst>
                <a:gd name="T0" fmla="*/ 0 w 78"/>
                <a:gd name="T1" fmla="*/ 256 h 269"/>
                <a:gd name="T2" fmla="*/ 26 w 78"/>
                <a:gd name="T3" fmla="*/ 0 h 269"/>
                <a:gd name="T4" fmla="*/ 78 w 78"/>
                <a:gd name="T5" fmla="*/ 42 h 269"/>
                <a:gd name="T6" fmla="*/ 27 w 78"/>
                <a:gd name="T7" fmla="*/ 269 h 269"/>
                <a:gd name="T8" fmla="*/ 0 w 78"/>
                <a:gd name="T9" fmla="*/ 256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269">
                  <a:moveTo>
                    <a:pt x="0" y="256"/>
                  </a:moveTo>
                  <a:cubicBezTo>
                    <a:pt x="11" y="141"/>
                    <a:pt x="26" y="0"/>
                    <a:pt x="26" y="0"/>
                  </a:cubicBezTo>
                  <a:cubicBezTo>
                    <a:pt x="78" y="42"/>
                    <a:pt x="78" y="42"/>
                    <a:pt x="78" y="42"/>
                  </a:cubicBezTo>
                  <a:cubicBezTo>
                    <a:pt x="61" y="116"/>
                    <a:pt x="42" y="201"/>
                    <a:pt x="27" y="269"/>
                  </a:cubicBezTo>
                  <a:cubicBezTo>
                    <a:pt x="19" y="261"/>
                    <a:pt x="9" y="257"/>
                    <a:pt x="0" y="256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13" name="Freeform 143">
              <a:extLst>
                <a:ext uri="{FF2B5EF4-FFF2-40B4-BE49-F238E27FC236}">
                  <a16:creationId xmlns:a16="http://schemas.microsoft.com/office/drawing/2014/main" id="{887FFDB7-38A9-4EB6-8172-ED788C5277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4671" y="5599231"/>
              <a:ext cx="803275" cy="788988"/>
            </a:xfrm>
            <a:custGeom>
              <a:avLst/>
              <a:gdLst>
                <a:gd name="T0" fmla="*/ 321 w 321"/>
                <a:gd name="T1" fmla="*/ 296 h 315"/>
                <a:gd name="T2" fmla="*/ 179 w 321"/>
                <a:gd name="T3" fmla="*/ 295 h 315"/>
                <a:gd name="T4" fmla="*/ 170 w 321"/>
                <a:gd name="T5" fmla="*/ 168 h 315"/>
                <a:gd name="T6" fmla="*/ 138 w 321"/>
                <a:gd name="T7" fmla="*/ 284 h 315"/>
                <a:gd name="T8" fmla="*/ 0 w 321"/>
                <a:gd name="T9" fmla="*/ 232 h 315"/>
                <a:gd name="T10" fmla="*/ 79 w 321"/>
                <a:gd name="T11" fmla="*/ 5 h 315"/>
                <a:gd name="T12" fmla="*/ 82 w 321"/>
                <a:gd name="T13" fmla="*/ 0 h 315"/>
                <a:gd name="T14" fmla="*/ 283 w 321"/>
                <a:gd name="T15" fmla="*/ 38 h 315"/>
                <a:gd name="T16" fmla="*/ 321 w 321"/>
                <a:gd name="T17" fmla="*/ 296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1" h="315">
                  <a:moveTo>
                    <a:pt x="321" y="296"/>
                  </a:moveTo>
                  <a:cubicBezTo>
                    <a:pt x="299" y="299"/>
                    <a:pt x="229" y="315"/>
                    <a:pt x="179" y="295"/>
                  </a:cubicBezTo>
                  <a:cubicBezTo>
                    <a:pt x="179" y="295"/>
                    <a:pt x="180" y="170"/>
                    <a:pt x="170" y="168"/>
                  </a:cubicBezTo>
                  <a:cubicBezTo>
                    <a:pt x="159" y="167"/>
                    <a:pt x="138" y="284"/>
                    <a:pt x="138" y="284"/>
                  </a:cubicBezTo>
                  <a:cubicBezTo>
                    <a:pt x="138" y="284"/>
                    <a:pt x="12" y="249"/>
                    <a:pt x="0" y="232"/>
                  </a:cubicBezTo>
                  <a:cubicBezTo>
                    <a:pt x="0" y="232"/>
                    <a:pt x="76" y="9"/>
                    <a:pt x="79" y="5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274" y="27"/>
                    <a:pt x="283" y="38"/>
                  </a:cubicBezTo>
                  <a:cubicBezTo>
                    <a:pt x="293" y="48"/>
                    <a:pt x="321" y="296"/>
                    <a:pt x="321" y="296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14" name="Freeform 144">
              <a:extLst>
                <a:ext uri="{FF2B5EF4-FFF2-40B4-BE49-F238E27FC236}">
                  <a16:creationId xmlns:a16="http://schemas.microsoft.com/office/drawing/2014/main" id="{C710C0A1-B25D-4453-A84A-315E9C9F05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6759" y="5569069"/>
              <a:ext cx="496888" cy="157163"/>
            </a:xfrm>
            <a:custGeom>
              <a:avLst/>
              <a:gdLst>
                <a:gd name="T0" fmla="*/ 6 w 198"/>
                <a:gd name="T1" fmla="*/ 0 h 63"/>
                <a:gd name="T2" fmla="*/ 198 w 198"/>
                <a:gd name="T3" fmla="*/ 46 h 63"/>
                <a:gd name="T4" fmla="*/ 197 w 198"/>
                <a:gd name="T5" fmla="*/ 59 h 63"/>
                <a:gd name="T6" fmla="*/ 196 w 198"/>
                <a:gd name="T7" fmla="*/ 59 h 63"/>
                <a:gd name="T8" fmla="*/ 0 w 198"/>
                <a:gd name="T9" fmla="*/ 22 h 63"/>
                <a:gd name="T10" fmla="*/ 6 w 198"/>
                <a:gd name="T11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8" h="63">
                  <a:moveTo>
                    <a:pt x="6" y="0"/>
                  </a:moveTo>
                  <a:cubicBezTo>
                    <a:pt x="198" y="46"/>
                    <a:pt x="198" y="46"/>
                    <a:pt x="198" y="46"/>
                  </a:cubicBezTo>
                  <a:cubicBezTo>
                    <a:pt x="197" y="59"/>
                    <a:pt x="197" y="59"/>
                    <a:pt x="197" y="59"/>
                  </a:cubicBezTo>
                  <a:cubicBezTo>
                    <a:pt x="197" y="59"/>
                    <a:pt x="197" y="59"/>
                    <a:pt x="196" y="59"/>
                  </a:cubicBezTo>
                  <a:cubicBezTo>
                    <a:pt x="169" y="63"/>
                    <a:pt x="40" y="52"/>
                    <a:pt x="0" y="22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15" name="Freeform 145">
              <a:extLst>
                <a:ext uri="{FF2B5EF4-FFF2-40B4-BE49-F238E27FC236}">
                  <a16:creationId xmlns:a16="http://schemas.microsoft.com/office/drawing/2014/main" id="{6CB76071-E870-4D24-A01D-E6A8E5764C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3296" y="5718294"/>
              <a:ext cx="36513" cy="236538"/>
            </a:xfrm>
            <a:custGeom>
              <a:avLst/>
              <a:gdLst>
                <a:gd name="T0" fmla="*/ 23 w 23"/>
                <a:gd name="T1" fmla="*/ 8 h 149"/>
                <a:gd name="T2" fmla="*/ 7 w 23"/>
                <a:gd name="T3" fmla="*/ 149 h 149"/>
                <a:gd name="T4" fmla="*/ 0 w 23"/>
                <a:gd name="T5" fmla="*/ 146 h 149"/>
                <a:gd name="T6" fmla="*/ 11 w 23"/>
                <a:gd name="T7" fmla="*/ 0 h 149"/>
                <a:gd name="T8" fmla="*/ 23 w 23"/>
                <a:gd name="T9" fmla="*/ 8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49">
                  <a:moveTo>
                    <a:pt x="23" y="8"/>
                  </a:moveTo>
                  <a:lnTo>
                    <a:pt x="7" y="149"/>
                  </a:lnTo>
                  <a:lnTo>
                    <a:pt x="0" y="146"/>
                  </a:lnTo>
                  <a:lnTo>
                    <a:pt x="11" y="0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16" name="Freeform 146">
              <a:extLst>
                <a:ext uri="{FF2B5EF4-FFF2-40B4-BE49-F238E27FC236}">
                  <a16:creationId xmlns:a16="http://schemas.microsoft.com/office/drawing/2014/main" id="{3E89FE32-C3CD-4791-AF91-6DA9C3894F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3321" y="5673844"/>
              <a:ext cx="174625" cy="684213"/>
            </a:xfrm>
            <a:custGeom>
              <a:avLst/>
              <a:gdLst>
                <a:gd name="T0" fmla="*/ 1 w 70"/>
                <a:gd name="T1" fmla="*/ 12 h 273"/>
                <a:gd name="T2" fmla="*/ 9 w 70"/>
                <a:gd name="T3" fmla="*/ 0 h 273"/>
                <a:gd name="T4" fmla="*/ 32 w 70"/>
                <a:gd name="T5" fmla="*/ 8 h 273"/>
                <a:gd name="T6" fmla="*/ 70 w 70"/>
                <a:gd name="T7" fmla="*/ 266 h 273"/>
                <a:gd name="T8" fmla="*/ 42 w 70"/>
                <a:gd name="T9" fmla="*/ 273 h 273"/>
                <a:gd name="T10" fmla="*/ 1 w 70"/>
                <a:gd name="T11" fmla="*/ 12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" h="273">
                  <a:moveTo>
                    <a:pt x="1" y="12"/>
                  </a:moveTo>
                  <a:cubicBezTo>
                    <a:pt x="0" y="11"/>
                    <a:pt x="10" y="0"/>
                    <a:pt x="9" y="0"/>
                  </a:cubicBezTo>
                  <a:cubicBezTo>
                    <a:pt x="22" y="3"/>
                    <a:pt x="30" y="5"/>
                    <a:pt x="32" y="8"/>
                  </a:cubicBezTo>
                  <a:cubicBezTo>
                    <a:pt x="42" y="18"/>
                    <a:pt x="70" y="266"/>
                    <a:pt x="70" y="266"/>
                  </a:cubicBezTo>
                  <a:cubicBezTo>
                    <a:pt x="67" y="267"/>
                    <a:pt x="46" y="272"/>
                    <a:pt x="42" y="273"/>
                  </a:cubicBezTo>
                  <a:cubicBezTo>
                    <a:pt x="39" y="255"/>
                    <a:pt x="10" y="22"/>
                    <a:pt x="1" y="12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17" name="Freeform 147">
              <a:extLst>
                <a:ext uri="{FF2B5EF4-FFF2-40B4-BE49-F238E27FC236}">
                  <a16:creationId xmlns:a16="http://schemas.microsoft.com/office/drawing/2014/main" id="{C5D13F14-7178-4564-A723-2F505643AF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5346" y="6010394"/>
              <a:ext cx="96838" cy="300038"/>
            </a:xfrm>
            <a:custGeom>
              <a:avLst/>
              <a:gdLst>
                <a:gd name="T0" fmla="*/ 26 w 39"/>
                <a:gd name="T1" fmla="*/ 2 h 120"/>
                <a:gd name="T2" fmla="*/ 39 w 39"/>
                <a:gd name="T3" fmla="*/ 9 h 120"/>
                <a:gd name="T4" fmla="*/ 10 w 39"/>
                <a:gd name="T5" fmla="*/ 120 h 120"/>
                <a:gd name="T6" fmla="*/ 0 w 39"/>
                <a:gd name="T7" fmla="*/ 117 h 120"/>
                <a:gd name="T8" fmla="*/ 26 w 39"/>
                <a:gd name="T9" fmla="*/ 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20">
                  <a:moveTo>
                    <a:pt x="26" y="2"/>
                  </a:moveTo>
                  <a:cubicBezTo>
                    <a:pt x="28" y="2"/>
                    <a:pt x="38" y="3"/>
                    <a:pt x="39" y="9"/>
                  </a:cubicBezTo>
                  <a:cubicBezTo>
                    <a:pt x="28" y="35"/>
                    <a:pt x="10" y="120"/>
                    <a:pt x="10" y="120"/>
                  </a:cubicBezTo>
                  <a:cubicBezTo>
                    <a:pt x="10" y="120"/>
                    <a:pt x="7" y="119"/>
                    <a:pt x="0" y="117"/>
                  </a:cubicBezTo>
                  <a:cubicBezTo>
                    <a:pt x="4" y="94"/>
                    <a:pt x="17" y="0"/>
                    <a:pt x="26" y="2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18" name="Freeform 148">
              <a:extLst>
                <a:ext uri="{FF2B5EF4-FFF2-40B4-BE49-F238E27FC236}">
                  <a16:creationId xmlns:a16="http://schemas.microsoft.com/office/drawing/2014/main" id="{E7EC3F23-B847-49AA-B725-CB1AB1142B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746" y="6480294"/>
              <a:ext cx="95250" cy="268288"/>
            </a:xfrm>
            <a:custGeom>
              <a:avLst/>
              <a:gdLst>
                <a:gd name="T0" fmla="*/ 16 w 38"/>
                <a:gd name="T1" fmla="*/ 107 h 107"/>
                <a:gd name="T2" fmla="*/ 37 w 38"/>
                <a:gd name="T3" fmla="*/ 12 h 107"/>
                <a:gd name="T4" fmla="*/ 34 w 38"/>
                <a:gd name="T5" fmla="*/ 7 h 107"/>
                <a:gd name="T6" fmla="*/ 11 w 38"/>
                <a:gd name="T7" fmla="*/ 1 h 107"/>
                <a:gd name="T8" fmla="*/ 8 w 38"/>
                <a:gd name="T9" fmla="*/ 1 h 107"/>
                <a:gd name="T10" fmla="*/ 6 w 38"/>
                <a:gd name="T11" fmla="*/ 4 h 107"/>
                <a:gd name="T12" fmla="*/ 0 w 38"/>
                <a:gd name="T13" fmla="*/ 100 h 107"/>
                <a:gd name="T14" fmla="*/ 16 w 38"/>
                <a:gd name="T1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107">
                  <a:moveTo>
                    <a:pt x="16" y="107"/>
                  </a:moveTo>
                  <a:cubicBezTo>
                    <a:pt x="37" y="12"/>
                    <a:pt x="37" y="12"/>
                    <a:pt x="37" y="12"/>
                  </a:cubicBezTo>
                  <a:cubicBezTo>
                    <a:pt x="38" y="10"/>
                    <a:pt x="36" y="7"/>
                    <a:pt x="34" y="7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0" y="0"/>
                    <a:pt x="9" y="1"/>
                    <a:pt x="8" y="1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0" y="100"/>
                    <a:pt x="0" y="100"/>
                    <a:pt x="0" y="100"/>
                  </a:cubicBezTo>
                  <a:lnTo>
                    <a:pt x="16" y="107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19" name="Freeform 149">
              <a:extLst>
                <a:ext uri="{FF2B5EF4-FFF2-40B4-BE49-F238E27FC236}">
                  <a16:creationId xmlns:a16="http://schemas.microsoft.com/office/drawing/2014/main" id="{428BB798-8D4B-4218-AB00-C4CE23B11D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9834" y="6496169"/>
              <a:ext cx="82550" cy="252413"/>
            </a:xfrm>
            <a:custGeom>
              <a:avLst/>
              <a:gdLst>
                <a:gd name="T0" fmla="*/ 20 w 33"/>
                <a:gd name="T1" fmla="*/ 101 h 101"/>
                <a:gd name="T2" fmla="*/ 1 w 33"/>
                <a:gd name="T3" fmla="*/ 15 h 101"/>
                <a:gd name="T4" fmla="*/ 6 w 33"/>
                <a:gd name="T5" fmla="*/ 7 h 101"/>
                <a:gd name="T6" fmla="*/ 23 w 33"/>
                <a:gd name="T7" fmla="*/ 1 h 101"/>
                <a:gd name="T8" fmla="*/ 26 w 33"/>
                <a:gd name="T9" fmla="*/ 1 h 101"/>
                <a:gd name="T10" fmla="*/ 28 w 33"/>
                <a:gd name="T11" fmla="*/ 4 h 101"/>
                <a:gd name="T12" fmla="*/ 33 w 33"/>
                <a:gd name="T13" fmla="*/ 97 h 101"/>
                <a:gd name="T14" fmla="*/ 20 w 33"/>
                <a:gd name="T15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101">
                  <a:moveTo>
                    <a:pt x="20" y="101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0" y="12"/>
                    <a:pt x="2" y="8"/>
                    <a:pt x="6" y="7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4" y="0"/>
                    <a:pt x="25" y="0"/>
                    <a:pt x="26" y="1"/>
                  </a:cubicBezTo>
                  <a:cubicBezTo>
                    <a:pt x="27" y="2"/>
                    <a:pt x="28" y="3"/>
                    <a:pt x="28" y="4"/>
                  </a:cubicBezTo>
                  <a:cubicBezTo>
                    <a:pt x="33" y="97"/>
                    <a:pt x="33" y="97"/>
                    <a:pt x="33" y="97"/>
                  </a:cubicBezTo>
                  <a:lnTo>
                    <a:pt x="20" y="101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20" name="Freeform 150">
              <a:extLst>
                <a:ext uri="{FF2B5EF4-FFF2-40B4-BE49-F238E27FC236}">
                  <a16:creationId xmlns:a16="http://schemas.microsoft.com/office/drawing/2014/main" id="{5EDA8676-5526-4951-9E18-B0644AB6D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4059" y="4981694"/>
              <a:ext cx="754063" cy="762000"/>
            </a:xfrm>
            <a:custGeom>
              <a:avLst/>
              <a:gdLst>
                <a:gd name="T0" fmla="*/ 212 w 301"/>
                <a:gd name="T1" fmla="*/ 286 h 304"/>
                <a:gd name="T2" fmla="*/ 249 w 301"/>
                <a:gd name="T3" fmla="*/ 160 h 304"/>
                <a:gd name="T4" fmla="*/ 286 w 301"/>
                <a:gd name="T5" fmla="*/ 22 h 304"/>
                <a:gd name="T6" fmla="*/ 171 w 301"/>
                <a:gd name="T7" fmla="*/ 12 h 304"/>
                <a:gd name="T8" fmla="*/ 7 w 301"/>
                <a:gd name="T9" fmla="*/ 251 h 304"/>
                <a:gd name="T10" fmla="*/ 212 w 301"/>
                <a:gd name="T11" fmla="*/ 286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1" h="304">
                  <a:moveTo>
                    <a:pt x="212" y="286"/>
                  </a:moveTo>
                  <a:cubicBezTo>
                    <a:pt x="221" y="274"/>
                    <a:pt x="239" y="182"/>
                    <a:pt x="249" y="160"/>
                  </a:cubicBezTo>
                  <a:cubicBezTo>
                    <a:pt x="258" y="139"/>
                    <a:pt x="301" y="34"/>
                    <a:pt x="286" y="22"/>
                  </a:cubicBezTo>
                  <a:cubicBezTo>
                    <a:pt x="271" y="11"/>
                    <a:pt x="193" y="0"/>
                    <a:pt x="171" y="12"/>
                  </a:cubicBezTo>
                  <a:cubicBezTo>
                    <a:pt x="149" y="24"/>
                    <a:pt x="0" y="218"/>
                    <a:pt x="7" y="251"/>
                  </a:cubicBezTo>
                  <a:cubicBezTo>
                    <a:pt x="12" y="275"/>
                    <a:pt x="200" y="304"/>
                    <a:pt x="212" y="286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21" name="Freeform 151">
              <a:extLst>
                <a:ext uri="{FF2B5EF4-FFF2-40B4-BE49-F238E27FC236}">
                  <a16:creationId xmlns:a16="http://schemas.microsoft.com/office/drawing/2014/main" id="{5650A9E5-7EA1-4697-8782-415AFD467D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5196" y="5007094"/>
              <a:ext cx="355600" cy="684213"/>
            </a:xfrm>
            <a:custGeom>
              <a:avLst/>
              <a:gdLst>
                <a:gd name="T0" fmla="*/ 142 w 142"/>
                <a:gd name="T1" fmla="*/ 1 h 273"/>
                <a:gd name="T2" fmla="*/ 12 w 142"/>
                <a:gd name="T3" fmla="*/ 273 h 273"/>
                <a:gd name="T4" fmla="*/ 0 w 142"/>
                <a:gd name="T5" fmla="*/ 270 h 273"/>
                <a:gd name="T6" fmla="*/ 137 w 142"/>
                <a:gd name="T7" fmla="*/ 0 h 273"/>
                <a:gd name="T8" fmla="*/ 142 w 142"/>
                <a:gd name="T9" fmla="*/ 1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273">
                  <a:moveTo>
                    <a:pt x="142" y="1"/>
                  </a:moveTo>
                  <a:cubicBezTo>
                    <a:pt x="142" y="1"/>
                    <a:pt x="26" y="195"/>
                    <a:pt x="12" y="273"/>
                  </a:cubicBezTo>
                  <a:cubicBezTo>
                    <a:pt x="0" y="270"/>
                    <a:pt x="0" y="270"/>
                    <a:pt x="0" y="270"/>
                  </a:cubicBezTo>
                  <a:cubicBezTo>
                    <a:pt x="0" y="270"/>
                    <a:pt x="45" y="112"/>
                    <a:pt x="137" y="0"/>
                  </a:cubicBezTo>
                  <a:lnTo>
                    <a:pt x="142" y="1"/>
                  </a:ln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22" name="Freeform 152">
              <a:extLst>
                <a:ext uri="{FF2B5EF4-FFF2-40B4-BE49-F238E27FC236}">
                  <a16:creationId xmlns:a16="http://schemas.microsoft.com/office/drawing/2014/main" id="{4C77F420-B62A-4792-8C60-092A397C7F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3334" y="5007094"/>
              <a:ext cx="149225" cy="74613"/>
            </a:xfrm>
            <a:custGeom>
              <a:avLst/>
              <a:gdLst>
                <a:gd name="T0" fmla="*/ 94 w 94"/>
                <a:gd name="T1" fmla="*/ 14 h 47"/>
                <a:gd name="T2" fmla="*/ 82 w 94"/>
                <a:gd name="T3" fmla="*/ 2 h 47"/>
                <a:gd name="T4" fmla="*/ 0 w 94"/>
                <a:gd name="T5" fmla="*/ 0 h 47"/>
                <a:gd name="T6" fmla="*/ 30 w 94"/>
                <a:gd name="T7" fmla="*/ 47 h 47"/>
                <a:gd name="T8" fmla="*/ 94 w 94"/>
                <a:gd name="T9" fmla="*/ 1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47">
                  <a:moveTo>
                    <a:pt x="94" y="14"/>
                  </a:moveTo>
                  <a:lnTo>
                    <a:pt x="82" y="2"/>
                  </a:lnTo>
                  <a:lnTo>
                    <a:pt x="0" y="0"/>
                  </a:lnTo>
                  <a:lnTo>
                    <a:pt x="30" y="47"/>
                  </a:lnTo>
                  <a:lnTo>
                    <a:pt x="94" y="14"/>
                  </a:ln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23" name="Freeform 153">
              <a:extLst>
                <a:ext uri="{FF2B5EF4-FFF2-40B4-BE49-F238E27FC236}">
                  <a16:creationId xmlns:a16="http://schemas.microsoft.com/office/drawing/2014/main" id="{CD103E05-A890-42E2-BE36-91526642CC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2846" y="4991219"/>
              <a:ext cx="115888" cy="60325"/>
            </a:xfrm>
            <a:custGeom>
              <a:avLst/>
              <a:gdLst>
                <a:gd name="T0" fmla="*/ 0 w 73"/>
                <a:gd name="T1" fmla="*/ 7 h 38"/>
                <a:gd name="T2" fmla="*/ 21 w 73"/>
                <a:gd name="T3" fmla="*/ 0 h 38"/>
                <a:gd name="T4" fmla="*/ 73 w 73"/>
                <a:gd name="T5" fmla="*/ 10 h 38"/>
                <a:gd name="T6" fmla="*/ 27 w 73"/>
                <a:gd name="T7" fmla="*/ 38 h 38"/>
                <a:gd name="T8" fmla="*/ 0 w 73"/>
                <a:gd name="T9" fmla="*/ 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38">
                  <a:moveTo>
                    <a:pt x="0" y="7"/>
                  </a:moveTo>
                  <a:lnTo>
                    <a:pt x="21" y="0"/>
                  </a:lnTo>
                  <a:lnTo>
                    <a:pt x="73" y="10"/>
                  </a:lnTo>
                  <a:lnTo>
                    <a:pt x="27" y="3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24" name="Freeform 154">
              <a:extLst>
                <a:ext uri="{FF2B5EF4-FFF2-40B4-BE49-F238E27FC236}">
                  <a16:creationId xmlns:a16="http://schemas.microsoft.com/office/drawing/2014/main" id="{D3171188-C987-4703-952B-294B0F7CC3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9309" y="5010269"/>
              <a:ext cx="658813" cy="703263"/>
            </a:xfrm>
            <a:custGeom>
              <a:avLst/>
              <a:gdLst>
                <a:gd name="T0" fmla="*/ 147 w 263"/>
                <a:gd name="T1" fmla="*/ 213 h 281"/>
                <a:gd name="T2" fmla="*/ 0 w 263"/>
                <a:gd name="T3" fmla="*/ 171 h 281"/>
                <a:gd name="T4" fmla="*/ 106 w 263"/>
                <a:gd name="T5" fmla="*/ 54 h 281"/>
                <a:gd name="T6" fmla="*/ 248 w 263"/>
                <a:gd name="T7" fmla="*/ 11 h 281"/>
                <a:gd name="T8" fmla="*/ 211 w 263"/>
                <a:gd name="T9" fmla="*/ 149 h 281"/>
                <a:gd name="T10" fmla="*/ 174 w 263"/>
                <a:gd name="T11" fmla="*/ 275 h 281"/>
                <a:gd name="T12" fmla="*/ 147 w 263"/>
                <a:gd name="T13" fmla="*/ 281 h 281"/>
                <a:gd name="T14" fmla="*/ 147 w 263"/>
                <a:gd name="T15" fmla="*/ 213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3" h="281">
                  <a:moveTo>
                    <a:pt x="147" y="213"/>
                  </a:moveTo>
                  <a:cubicBezTo>
                    <a:pt x="129" y="199"/>
                    <a:pt x="50" y="173"/>
                    <a:pt x="0" y="171"/>
                  </a:cubicBezTo>
                  <a:cubicBezTo>
                    <a:pt x="44" y="103"/>
                    <a:pt x="89" y="51"/>
                    <a:pt x="106" y="54"/>
                  </a:cubicBezTo>
                  <a:cubicBezTo>
                    <a:pt x="209" y="73"/>
                    <a:pt x="233" y="0"/>
                    <a:pt x="248" y="11"/>
                  </a:cubicBezTo>
                  <a:cubicBezTo>
                    <a:pt x="263" y="23"/>
                    <a:pt x="220" y="128"/>
                    <a:pt x="211" y="149"/>
                  </a:cubicBezTo>
                  <a:cubicBezTo>
                    <a:pt x="201" y="171"/>
                    <a:pt x="183" y="263"/>
                    <a:pt x="174" y="275"/>
                  </a:cubicBezTo>
                  <a:cubicBezTo>
                    <a:pt x="172" y="279"/>
                    <a:pt x="162" y="280"/>
                    <a:pt x="147" y="281"/>
                  </a:cubicBezTo>
                  <a:cubicBezTo>
                    <a:pt x="156" y="250"/>
                    <a:pt x="162" y="225"/>
                    <a:pt x="147" y="213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25" name="Freeform 155">
              <a:extLst>
                <a:ext uri="{FF2B5EF4-FFF2-40B4-BE49-F238E27FC236}">
                  <a16:creationId xmlns:a16="http://schemas.microsoft.com/office/drawing/2014/main" id="{E948C185-093C-44A5-A154-435C86DBE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0409" y="5646856"/>
              <a:ext cx="520700" cy="147638"/>
            </a:xfrm>
            <a:custGeom>
              <a:avLst/>
              <a:gdLst>
                <a:gd name="T0" fmla="*/ 208 w 208"/>
                <a:gd name="T1" fmla="*/ 53 h 59"/>
                <a:gd name="T2" fmla="*/ 207 w 208"/>
                <a:gd name="T3" fmla="*/ 35 h 59"/>
                <a:gd name="T4" fmla="*/ 4 w 208"/>
                <a:gd name="T5" fmla="*/ 0 h 59"/>
                <a:gd name="T6" fmla="*/ 0 w 208"/>
                <a:gd name="T7" fmla="*/ 15 h 59"/>
                <a:gd name="T8" fmla="*/ 208 w 208"/>
                <a:gd name="T9" fmla="*/ 5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59">
                  <a:moveTo>
                    <a:pt x="208" y="53"/>
                  </a:moveTo>
                  <a:cubicBezTo>
                    <a:pt x="207" y="35"/>
                    <a:pt x="207" y="35"/>
                    <a:pt x="207" y="35"/>
                  </a:cubicBezTo>
                  <a:cubicBezTo>
                    <a:pt x="207" y="35"/>
                    <a:pt x="105" y="46"/>
                    <a:pt x="4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67" y="59"/>
                    <a:pt x="208" y="53"/>
                  </a:cubicBezTo>
                  <a:close/>
                </a:path>
              </a:pathLst>
            </a:custGeom>
            <a:solidFill>
              <a:srgbClr val="B75F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26" name="Freeform 156">
              <a:extLst>
                <a:ext uri="{FF2B5EF4-FFF2-40B4-BE49-F238E27FC236}">
                  <a16:creationId xmlns:a16="http://schemas.microsoft.com/office/drawing/2014/main" id="{489F05BC-2791-44FB-A231-0C67AD3F0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4559" y="5700831"/>
              <a:ext cx="82550" cy="71438"/>
            </a:xfrm>
            <a:custGeom>
              <a:avLst/>
              <a:gdLst>
                <a:gd name="T0" fmla="*/ 3 w 52"/>
                <a:gd name="T1" fmla="*/ 0 h 45"/>
                <a:gd name="T2" fmla="*/ 52 w 52"/>
                <a:gd name="T3" fmla="*/ 10 h 45"/>
                <a:gd name="T4" fmla="*/ 49 w 52"/>
                <a:gd name="T5" fmla="*/ 45 h 45"/>
                <a:gd name="T6" fmla="*/ 0 w 52"/>
                <a:gd name="T7" fmla="*/ 37 h 45"/>
                <a:gd name="T8" fmla="*/ 3 w 52"/>
                <a:gd name="T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45">
                  <a:moveTo>
                    <a:pt x="3" y="0"/>
                  </a:moveTo>
                  <a:lnTo>
                    <a:pt x="52" y="10"/>
                  </a:lnTo>
                  <a:lnTo>
                    <a:pt x="49" y="45"/>
                  </a:lnTo>
                  <a:lnTo>
                    <a:pt x="0" y="3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4E4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27" name="Freeform 157">
              <a:extLst>
                <a:ext uri="{FF2B5EF4-FFF2-40B4-BE49-F238E27FC236}">
                  <a16:creationId xmlns:a16="http://schemas.microsoft.com/office/drawing/2014/main" id="{0066DBDC-06A7-4462-91D6-2928B66E24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4734" y="5721469"/>
              <a:ext cx="25400" cy="65088"/>
            </a:xfrm>
            <a:custGeom>
              <a:avLst/>
              <a:gdLst>
                <a:gd name="T0" fmla="*/ 16 w 16"/>
                <a:gd name="T1" fmla="*/ 3 h 41"/>
                <a:gd name="T2" fmla="*/ 16 w 16"/>
                <a:gd name="T3" fmla="*/ 41 h 41"/>
                <a:gd name="T4" fmla="*/ 0 w 16"/>
                <a:gd name="T5" fmla="*/ 39 h 41"/>
                <a:gd name="T6" fmla="*/ 2 w 16"/>
                <a:gd name="T7" fmla="*/ 0 h 41"/>
                <a:gd name="T8" fmla="*/ 16 w 16"/>
                <a:gd name="T9" fmla="*/ 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41">
                  <a:moveTo>
                    <a:pt x="16" y="3"/>
                  </a:moveTo>
                  <a:lnTo>
                    <a:pt x="16" y="41"/>
                  </a:lnTo>
                  <a:lnTo>
                    <a:pt x="0" y="39"/>
                  </a:lnTo>
                  <a:lnTo>
                    <a:pt x="2" y="0"/>
                  </a:lnTo>
                  <a:lnTo>
                    <a:pt x="16" y="3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28" name="Freeform 158">
              <a:extLst>
                <a:ext uri="{FF2B5EF4-FFF2-40B4-BE49-F238E27FC236}">
                  <a16:creationId xmlns:a16="http://schemas.microsoft.com/office/drawing/2014/main" id="{27EC39DC-D21A-4BAB-9B64-E60A185F5B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5859" y="5729406"/>
              <a:ext cx="23813" cy="61913"/>
            </a:xfrm>
            <a:custGeom>
              <a:avLst/>
              <a:gdLst>
                <a:gd name="T0" fmla="*/ 15 w 15"/>
                <a:gd name="T1" fmla="*/ 1 h 39"/>
                <a:gd name="T2" fmla="*/ 14 w 15"/>
                <a:gd name="T3" fmla="*/ 39 h 39"/>
                <a:gd name="T4" fmla="*/ 0 w 15"/>
                <a:gd name="T5" fmla="*/ 39 h 39"/>
                <a:gd name="T6" fmla="*/ 0 w 15"/>
                <a:gd name="T7" fmla="*/ 0 h 39"/>
                <a:gd name="T8" fmla="*/ 15 w 15"/>
                <a:gd name="T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39">
                  <a:moveTo>
                    <a:pt x="15" y="1"/>
                  </a:moveTo>
                  <a:lnTo>
                    <a:pt x="14" y="39"/>
                  </a:lnTo>
                  <a:lnTo>
                    <a:pt x="0" y="39"/>
                  </a:lnTo>
                  <a:lnTo>
                    <a:pt x="0" y="0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29" name="Freeform 159">
              <a:extLst>
                <a:ext uri="{FF2B5EF4-FFF2-40B4-BE49-F238E27FC236}">
                  <a16:creationId xmlns:a16="http://schemas.microsoft.com/office/drawing/2014/main" id="{7301E730-22A9-4AD9-8160-E669FC3791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5184" y="5681781"/>
              <a:ext cx="39688" cy="65088"/>
            </a:xfrm>
            <a:custGeom>
              <a:avLst/>
              <a:gdLst>
                <a:gd name="T0" fmla="*/ 25 w 25"/>
                <a:gd name="T1" fmla="*/ 4 h 41"/>
                <a:gd name="T2" fmla="*/ 14 w 25"/>
                <a:gd name="T3" fmla="*/ 41 h 41"/>
                <a:gd name="T4" fmla="*/ 0 w 25"/>
                <a:gd name="T5" fmla="*/ 38 h 41"/>
                <a:gd name="T6" fmla="*/ 11 w 25"/>
                <a:gd name="T7" fmla="*/ 0 h 41"/>
                <a:gd name="T8" fmla="*/ 25 w 25"/>
                <a:gd name="T9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41">
                  <a:moveTo>
                    <a:pt x="25" y="4"/>
                  </a:moveTo>
                  <a:lnTo>
                    <a:pt x="14" y="41"/>
                  </a:lnTo>
                  <a:lnTo>
                    <a:pt x="0" y="38"/>
                  </a:lnTo>
                  <a:lnTo>
                    <a:pt x="11" y="0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0" name="Freeform 160">
              <a:extLst>
                <a:ext uri="{FF2B5EF4-FFF2-40B4-BE49-F238E27FC236}">
                  <a16:creationId xmlns:a16="http://schemas.microsoft.com/office/drawing/2014/main" id="{A7FF074B-5254-4448-8A37-F5558AA53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4221" y="5651619"/>
              <a:ext cx="41275" cy="65088"/>
            </a:xfrm>
            <a:custGeom>
              <a:avLst/>
              <a:gdLst>
                <a:gd name="T0" fmla="*/ 26 w 26"/>
                <a:gd name="T1" fmla="*/ 5 h 41"/>
                <a:gd name="T2" fmla="*/ 16 w 26"/>
                <a:gd name="T3" fmla="*/ 41 h 41"/>
                <a:gd name="T4" fmla="*/ 0 w 26"/>
                <a:gd name="T5" fmla="*/ 38 h 41"/>
                <a:gd name="T6" fmla="*/ 11 w 26"/>
                <a:gd name="T7" fmla="*/ 0 h 41"/>
                <a:gd name="T8" fmla="*/ 26 w 26"/>
                <a:gd name="T9" fmla="*/ 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41">
                  <a:moveTo>
                    <a:pt x="26" y="5"/>
                  </a:moveTo>
                  <a:lnTo>
                    <a:pt x="16" y="41"/>
                  </a:lnTo>
                  <a:lnTo>
                    <a:pt x="0" y="38"/>
                  </a:lnTo>
                  <a:lnTo>
                    <a:pt x="11" y="0"/>
                  </a:lnTo>
                  <a:lnTo>
                    <a:pt x="26" y="5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1" name="Freeform 161">
              <a:extLst>
                <a:ext uri="{FF2B5EF4-FFF2-40B4-BE49-F238E27FC236}">
                  <a16:creationId xmlns:a16="http://schemas.microsoft.com/office/drawing/2014/main" id="{6F7E5E94-5613-4DA0-9524-48D22E977F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284" y="5032494"/>
              <a:ext cx="209550" cy="385763"/>
            </a:xfrm>
            <a:custGeom>
              <a:avLst/>
              <a:gdLst>
                <a:gd name="T0" fmla="*/ 83 w 84"/>
                <a:gd name="T1" fmla="*/ 134 h 154"/>
                <a:gd name="T2" fmla="*/ 20 w 84"/>
                <a:gd name="T3" fmla="*/ 1 h 154"/>
                <a:gd name="T4" fmla="*/ 0 w 84"/>
                <a:gd name="T5" fmla="*/ 77 h 154"/>
                <a:gd name="T6" fmla="*/ 8 w 84"/>
                <a:gd name="T7" fmla="*/ 137 h 154"/>
                <a:gd name="T8" fmla="*/ 83 w 84"/>
                <a:gd name="T9" fmla="*/ 13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54">
                  <a:moveTo>
                    <a:pt x="83" y="134"/>
                  </a:moveTo>
                  <a:cubicBezTo>
                    <a:pt x="84" y="102"/>
                    <a:pt x="40" y="0"/>
                    <a:pt x="20" y="1"/>
                  </a:cubicBezTo>
                  <a:cubicBezTo>
                    <a:pt x="1" y="2"/>
                    <a:pt x="0" y="73"/>
                    <a:pt x="0" y="77"/>
                  </a:cubicBezTo>
                  <a:cubicBezTo>
                    <a:pt x="0" y="81"/>
                    <a:pt x="8" y="132"/>
                    <a:pt x="8" y="137"/>
                  </a:cubicBezTo>
                  <a:cubicBezTo>
                    <a:pt x="9" y="143"/>
                    <a:pt x="83" y="154"/>
                    <a:pt x="83" y="134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2" name="Freeform 162">
              <a:extLst>
                <a:ext uri="{FF2B5EF4-FFF2-40B4-BE49-F238E27FC236}">
                  <a16:creationId xmlns:a16="http://schemas.microsoft.com/office/drawing/2014/main" id="{921F77EC-6A9F-4B41-82B0-2B2FC0FC13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284" y="5067419"/>
              <a:ext cx="209550" cy="350838"/>
            </a:xfrm>
            <a:custGeom>
              <a:avLst/>
              <a:gdLst>
                <a:gd name="T0" fmla="*/ 28 w 84"/>
                <a:gd name="T1" fmla="*/ 12 h 140"/>
                <a:gd name="T2" fmla="*/ 36 w 84"/>
                <a:gd name="T3" fmla="*/ 0 h 140"/>
                <a:gd name="T4" fmla="*/ 83 w 84"/>
                <a:gd name="T5" fmla="*/ 120 h 140"/>
                <a:gd name="T6" fmla="*/ 8 w 84"/>
                <a:gd name="T7" fmla="*/ 123 h 140"/>
                <a:gd name="T8" fmla="*/ 0 w 84"/>
                <a:gd name="T9" fmla="*/ 63 h 140"/>
                <a:gd name="T10" fmla="*/ 6 w 84"/>
                <a:gd name="T11" fmla="*/ 8 h 140"/>
                <a:gd name="T12" fmla="*/ 28 w 84"/>
                <a:gd name="T13" fmla="*/ 1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140">
                  <a:moveTo>
                    <a:pt x="28" y="12"/>
                  </a:moveTo>
                  <a:cubicBezTo>
                    <a:pt x="32" y="9"/>
                    <a:pt x="35" y="5"/>
                    <a:pt x="36" y="0"/>
                  </a:cubicBezTo>
                  <a:cubicBezTo>
                    <a:pt x="57" y="28"/>
                    <a:pt x="84" y="95"/>
                    <a:pt x="83" y="120"/>
                  </a:cubicBezTo>
                  <a:cubicBezTo>
                    <a:pt x="83" y="140"/>
                    <a:pt x="9" y="129"/>
                    <a:pt x="8" y="123"/>
                  </a:cubicBezTo>
                  <a:cubicBezTo>
                    <a:pt x="8" y="118"/>
                    <a:pt x="0" y="67"/>
                    <a:pt x="0" y="63"/>
                  </a:cubicBezTo>
                  <a:cubicBezTo>
                    <a:pt x="0" y="61"/>
                    <a:pt x="0" y="29"/>
                    <a:pt x="6" y="8"/>
                  </a:cubicBezTo>
                  <a:cubicBezTo>
                    <a:pt x="12" y="14"/>
                    <a:pt x="21" y="16"/>
                    <a:pt x="28" y="12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3" name="Freeform 163">
              <a:extLst>
                <a:ext uri="{FF2B5EF4-FFF2-40B4-BE49-F238E27FC236}">
                  <a16:creationId xmlns:a16="http://schemas.microsoft.com/office/drawing/2014/main" id="{C9B39BB1-3E98-46C2-B23F-5456BB5E69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3334" y="4986456"/>
              <a:ext cx="144463" cy="77788"/>
            </a:xfrm>
            <a:custGeom>
              <a:avLst/>
              <a:gdLst>
                <a:gd name="T0" fmla="*/ 91 w 91"/>
                <a:gd name="T1" fmla="*/ 22 h 49"/>
                <a:gd name="T2" fmla="*/ 82 w 91"/>
                <a:gd name="T3" fmla="*/ 3 h 49"/>
                <a:gd name="T4" fmla="*/ 0 w 91"/>
                <a:gd name="T5" fmla="*/ 0 h 49"/>
                <a:gd name="T6" fmla="*/ 30 w 91"/>
                <a:gd name="T7" fmla="*/ 49 h 49"/>
                <a:gd name="T8" fmla="*/ 91 w 91"/>
                <a:gd name="T9" fmla="*/ 2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49">
                  <a:moveTo>
                    <a:pt x="91" y="22"/>
                  </a:moveTo>
                  <a:lnTo>
                    <a:pt x="82" y="3"/>
                  </a:lnTo>
                  <a:lnTo>
                    <a:pt x="0" y="0"/>
                  </a:lnTo>
                  <a:lnTo>
                    <a:pt x="30" y="49"/>
                  </a:lnTo>
                  <a:lnTo>
                    <a:pt x="91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4" name="Freeform 164">
              <a:extLst>
                <a:ext uri="{FF2B5EF4-FFF2-40B4-BE49-F238E27FC236}">
                  <a16:creationId xmlns:a16="http://schemas.microsoft.com/office/drawing/2014/main" id="{C18C3BF5-A093-4E7A-A10E-1F4812C62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784" y="4972169"/>
              <a:ext cx="107950" cy="61913"/>
            </a:xfrm>
            <a:custGeom>
              <a:avLst/>
              <a:gdLst>
                <a:gd name="T0" fmla="*/ 0 w 68"/>
                <a:gd name="T1" fmla="*/ 16 h 39"/>
                <a:gd name="T2" fmla="*/ 16 w 68"/>
                <a:gd name="T3" fmla="*/ 0 h 39"/>
                <a:gd name="T4" fmla="*/ 68 w 68"/>
                <a:gd name="T5" fmla="*/ 11 h 39"/>
                <a:gd name="T6" fmla="*/ 22 w 68"/>
                <a:gd name="T7" fmla="*/ 39 h 39"/>
                <a:gd name="T8" fmla="*/ 0 w 68"/>
                <a:gd name="T9" fmla="*/ 1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39">
                  <a:moveTo>
                    <a:pt x="0" y="16"/>
                  </a:moveTo>
                  <a:lnTo>
                    <a:pt x="16" y="0"/>
                  </a:lnTo>
                  <a:lnTo>
                    <a:pt x="68" y="11"/>
                  </a:lnTo>
                  <a:lnTo>
                    <a:pt x="22" y="39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5" name="Freeform 165">
              <a:extLst>
                <a:ext uri="{FF2B5EF4-FFF2-40B4-BE49-F238E27FC236}">
                  <a16:creationId xmlns:a16="http://schemas.microsoft.com/office/drawing/2014/main" id="{B7E20FD9-7DF3-4616-BF21-56652469BF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05921" y="5042019"/>
              <a:ext cx="1493838" cy="687388"/>
            </a:xfrm>
            <a:custGeom>
              <a:avLst/>
              <a:gdLst>
                <a:gd name="T0" fmla="*/ 34 w 596"/>
                <a:gd name="T1" fmla="*/ 120 h 274"/>
                <a:gd name="T2" fmla="*/ 119 w 596"/>
                <a:gd name="T3" fmla="*/ 113 h 274"/>
                <a:gd name="T4" fmla="*/ 87 w 596"/>
                <a:gd name="T5" fmla="*/ 123 h 274"/>
                <a:gd name="T6" fmla="*/ 89 w 596"/>
                <a:gd name="T7" fmla="*/ 147 h 274"/>
                <a:gd name="T8" fmla="*/ 456 w 596"/>
                <a:gd name="T9" fmla="*/ 232 h 274"/>
                <a:gd name="T10" fmla="*/ 468 w 596"/>
                <a:gd name="T11" fmla="*/ 230 h 274"/>
                <a:gd name="T12" fmla="*/ 485 w 596"/>
                <a:gd name="T13" fmla="*/ 236 h 274"/>
                <a:gd name="T14" fmla="*/ 494 w 596"/>
                <a:gd name="T15" fmla="*/ 246 h 274"/>
                <a:gd name="T16" fmla="*/ 484 w 596"/>
                <a:gd name="T17" fmla="*/ 230 h 274"/>
                <a:gd name="T18" fmla="*/ 524 w 596"/>
                <a:gd name="T19" fmla="*/ 253 h 274"/>
                <a:gd name="T20" fmla="*/ 514 w 596"/>
                <a:gd name="T21" fmla="*/ 233 h 274"/>
                <a:gd name="T22" fmla="*/ 548 w 596"/>
                <a:gd name="T23" fmla="*/ 253 h 274"/>
                <a:gd name="T24" fmla="*/ 556 w 596"/>
                <a:gd name="T25" fmla="*/ 239 h 274"/>
                <a:gd name="T26" fmla="*/ 484 w 596"/>
                <a:gd name="T27" fmla="*/ 199 h 274"/>
                <a:gd name="T28" fmla="*/ 523 w 596"/>
                <a:gd name="T29" fmla="*/ 207 h 274"/>
                <a:gd name="T30" fmla="*/ 548 w 596"/>
                <a:gd name="T31" fmla="*/ 211 h 274"/>
                <a:gd name="T32" fmla="*/ 552 w 596"/>
                <a:gd name="T33" fmla="*/ 202 h 274"/>
                <a:gd name="T34" fmla="*/ 554 w 596"/>
                <a:gd name="T35" fmla="*/ 192 h 274"/>
                <a:gd name="T36" fmla="*/ 493 w 596"/>
                <a:gd name="T37" fmla="*/ 177 h 274"/>
                <a:gd name="T38" fmla="*/ 539 w 596"/>
                <a:gd name="T39" fmla="*/ 179 h 274"/>
                <a:gd name="T40" fmla="*/ 563 w 596"/>
                <a:gd name="T41" fmla="*/ 180 h 274"/>
                <a:gd name="T42" fmla="*/ 548 w 596"/>
                <a:gd name="T43" fmla="*/ 162 h 274"/>
                <a:gd name="T44" fmla="*/ 498 w 596"/>
                <a:gd name="T45" fmla="*/ 134 h 274"/>
                <a:gd name="T46" fmla="*/ 560 w 596"/>
                <a:gd name="T47" fmla="*/ 151 h 274"/>
                <a:gd name="T48" fmla="*/ 550 w 596"/>
                <a:gd name="T49" fmla="*/ 136 h 274"/>
                <a:gd name="T50" fmla="*/ 499 w 596"/>
                <a:gd name="T51" fmla="*/ 106 h 274"/>
                <a:gd name="T52" fmla="*/ 542 w 596"/>
                <a:gd name="T53" fmla="*/ 122 h 274"/>
                <a:gd name="T54" fmla="*/ 596 w 596"/>
                <a:gd name="T55" fmla="*/ 116 h 274"/>
                <a:gd name="T56" fmla="*/ 595 w 596"/>
                <a:gd name="T57" fmla="*/ 101 h 274"/>
                <a:gd name="T58" fmla="*/ 508 w 596"/>
                <a:gd name="T59" fmla="*/ 83 h 274"/>
                <a:gd name="T60" fmla="*/ 507 w 596"/>
                <a:gd name="T61" fmla="*/ 74 h 274"/>
                <a:gd name="T62" fmla="*/ 549 w 596"/>
                <a:gd name="T63" fmla="*/ 65 h 274"/>
                <a:gd name="T64" fmla="*/ 525 w 596"/>
                <a:gd name="T65" fmla="*/ 59 h 274"/>
                <a:gd name="T66" fmla="*/ 500 w 596"/>
                <a:gd name="T67" fmla="*/ 48 h 274"/>
                <a:gd name="T68" fmla="*/ 501 w 596"/>
                <a:gd name="T69" fmla="*/ 41 h 274"/>
                <a:gd name="T70" fmla="*/ 531 w 596"/>
                <a:gd name="T71" fmla="*/ 38 h 274"/>
                <a:gd name="T72" fmla="*/ 118 w 596"/>
                <a:gd name="T73" fmla="*/ 13 h 274"/>
                <a:gd name="T74" fmla="*/ 82 w 596"/>
                <a:gd name="T75" fmla="*/ 12 h 274"/>
                <a:gd name="T76" fmla="*/ 88 w 596"/>
                <a:gd name="T77" fmla="*/ 19 h 274"/>
                <a:gd name="T78" fmla="*/ 50 w 596"/>
                <a:gd name="T79" fmla="*/ 24 h 274"/>
                <a:gd name="T80" fmla="*/ 65 w 596"/>
                <a:gd name="T81" fmla="*/ 35 h 274"/>
                <a:gd name="T82" fmla="*/ 54 w 596"/>
                <a:gd name="T83" fmla="*/ 34 h 274"/>
                <a:gd name="T84" fmla="*/ 75 w 596"/>
                <a:gd name="T85" fmla="*/ 40 h 274"/>
                <a:gd name="T86" fmla="*/ 27 w 596"/>
                <a:gd name="T87" fmla="*/ 44 h 274"/>
                <a:gd name="T88" fmla="*/ 41 w 596"/>
                <a:gd name="T89" fmla="*/ 49 h 274"/>
                <a:gd name="T90" fmla="*/ 74 w 596"/>
                <a:gd name="T91" fmla="*/ 60 h 274"/>
                <a:gd name="T92" fmla="*/ 9 w 596"/>
                <a:gd name="T93" fmla="*/ 50 h 274"/>
                <a:gd name="T94" fmla="*/ 4 w 596"/>
                <a:gd name="T95" fmla="*/ 64 h 274"/>
                <a:gd name="T96" fmla="*/ 77 w 596"/>
                <a:gd name="T97" fmla="*/ 67 h 274"/>
                <a:gd name="T98" fmla="*/ 49 w 596"/>
                <a:gd name="T99" fmla="*/ 72 h 274"/>
                <a:gd name="T100" fmla="*/ 75 w 596"/>
                <a:gd name="T101" fmla="*/ 75 h 274"/>
                <a:gd name="T102" fmla="*/ 15 w 596"/>
                <a:gd name="T103" fmla="*/ 89 h 274"/>
                <a:gd name="T104" fmla="*/ 17 w 596"/>
                <a:gd name="T105" fmla="*/ 98 h 274"/>
                <a:gd name="T106" fmla="*/ 4 w 596"/>
                <a:gd name="T107" fmla="*/ 105 h 274"/>
                <a:gd name="T108" fmla="*/ 29 w 596"/>
                <a:gd name="T109" fmla="*/ 94 h 274"/>
                <a:gd name="T110" fmla="*/ 55 w 596"/>
                <a:gd name="T111" fmla="*/ 101 h 274"/>
                <a:gd name="T112" fmla="*/ 65 w 596"/>
                <a:gd name="T113" fmla="*/ 86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6" h="274">
                  <a:moveTo>
                    <a:pt x="4" y="105"/>
                  </a:moveTo>
                  <a:cubicBezTo>
                    <a:pt x="63" y="109"/>
                    <a:pt x="63" y="109"/>
                    <a:pt x="63" y="109"/>
                  </a:cubicBezTo>
                  <a:cubicBezTo>
                    <a:pt x="34" y="120"/>
                    <a:pt x="34" y="120"/>
                    <a:pt x="34" y="120"/>
                  </a:cubicBezTo>
                  <a:cubicBezTo>
                    <a:pt x="35" y="124"/>
                    <a:pt x="35" y="124"/>
                    <a:pt x="35" y="124"/>
                  </a:cubicBezTo>
                  <a:cubicBezTo>
                    <a:pt x="86" y="110"/>
                    <a:pt x="86" y="110"/>
                    <a:pt x="86" y="110"/>
                  </a:cubicBezTo>
                  <a:cubicBezTo>
                    <a:pt x="119" y="113"/>
                    <a:pt x="119" y="113"/>
                    <a:pt x="119" y="113"/>
                  </a:cubicBezTo>
                  <a:cubicBezTo>
                    <a:pt x="127" y="114"/>
                    <a:pt x="136" y="115"/>
                    <a:pt x="144" y="116"/>
                  </a:cubicBezTo>
                  <a:cubicBezTo>
                    <a:pt x="91" y="116"/>
                    <a:pt x="91" y="116"/>
                    <a:pt x="91" y="116"/>
                  </a:cubicBezTo>
                  <a:cubicBezTo>
                    <a:pt x="87" y="123"/>
                    <a:pt x="87" y="123"/>
                    <a:pt x="87" y="123"/>
                  </a:cubicBezTo>
                  <a:cubicBezTo>
                    <a:pt x="146" y="123"/>
                    <a:pt x="146" y="123"/>
                    <a:pt x="146" y="123"/>
                  </a:cubicBezTo>
                  <a:cubicBezTo>
                    <a:pt x="91" y="142"/>
                    <a:pt x="91" y="142"/>
                    <a:pt x="91" y="142"/>
                  </a:cubicBezTo>
                  <a:cubicBezTo>
                    <a:pt x="89" y="147"/>
                    <a:pt x="89" y="147"/>
                    <a:pt x="89" y="147"/>
                  </a:cubicBezTo>
                  <a:cubicBezTo>
                    <a:pt x="172" y="124"/>
                    <a:pt x="172" y="124"/>
                    <a:pt x="172" y="124"/>
                  </a:cubicBezTo>
                  <a:cubicBezTo>
                    <a:pt x="187" y="124"/>
                    <a:pt x="187" y="124"/>
                    <a:pt x="187" y="124"/>
                  </a:cubicBezTo>
                  <a:cubicBezTo>
                    <a:pt x="310" y="150"/>
                    <a:pt x="418" y="204"/>
                    <a:pt x="456" y="232"/>
                  </a:cubicBezTo>
                  <a:cubicBezTo>
                    <a:pt x="485" y="258"/>
                    <a:pt x="485" y="258"/>
                    <a:pt x="485" y="258"/>
                  </a:cubicBezTo>
                  <a:cubicBezTo>
                    <a:pt x="490" y="255"/>
                    <a:pt x="490" y="255"/>
                    <a:pt x="490" y="255"/>
                  </a:cubicBezTo>
                  <a:cubicBezTo>
                    <a:pt x="468" y="230"/>
                    <a:pt x="468" y="230"/>
                    <a:pt x="468" y="230"/>
                  </a:cubicBezTo>
                  <a:cubicBezTo>
                    <a:pt x="468" y="230"/>
                    <a:pt x="468" y="230"/>
                    <a:pt x="468" y="230"/>
                  </a:cubicBezTo>
                  <a:cubicBezTo>
                    <a:pt x="482" y="233"/>
                    <a:pt x="482" y="233"/>
                    <a:pt x="482" y="233"/>
                  </a:cubicBezTo>
                  <a:cubicBezTo>
                    <a:pt x="485" y="236"/>
                    <a:pt x="485" y="236"/>
                    <a:pt x="485" y="236"/>
                  </a:cubicBezTo>
                  <a:cubicBezTo>
                    <a:pt x="507" y="274"/>
                    <a:pt x="507" y="274"/>
                    <a:pt x="507" y="274"/>
                  </a:cubicBezTo>
                  <a:cubicBezTo>
                    <a:pt x="508" y="272"/>
                    <a:pt x="508" y="272"/>
                    <a:pt x="508" y="272"/>
                  </a:cubicBezTo>
                  <a:cubicBezTo>
                    <a:pt x="494" y="246"/>
                    <a:pt x="494" y="246"/>
                    <a:pt x="494" y="246"/>
                  </a:cubicBezTo>
                  <a:cubicBezTo>
                    <a:pt x="516" y="268"/>
                    <a:pt x="516" y="268"/>
                    <a:pt x="516" y="268"/>
                  </a:cubicBezTo>
                  <a:cubicBezTo>
                    <a:pt x="516" y="265"/>
                    <a:pt x="516" y="265"/>
                    <a:pt x="516" y="265"/>
                  </a:cubicBezTo>
                  <a:cubicBezTo>
                    <a:pt x="484" y="230"/>
                    <a:pt x="484" y="230"/>
                    <a:pt x="484" y="230"/>
                  </a:cubicBezTo>
                  <a:cubicBezTo>
                    <a:pt x="484" y="222"/>
                    <a:pt x="484" y="222"/>
                    <a:pt x="484" y="222"/>
                  </a:cubicBezTo>
                  <a:cubicBezTo>
                    <a:pt x="524" y="256"/>
                    <a:pt x="524" y="256"/>
                    <a:pt x="524" y="256"/>
                  </a:cubicBezTo>
                  <a:cubicBezTo>
                    <a:pt x="524" y="253"/>
                    <a:pt x="524" y="253"/>
                    <a:pt x="524" y="253"/>
                  </a:cubicBezTo>
                  <a:cubicBezTo>
                    <a:pt x="497" y="225"/>
                    <a:pt x="497" y="225"/>
                    <a:pt x="497" y="225"/>
                  </a:cubicBezTo>
                  <a:cubicBezTo>
                    <a:pt x="513" y="236"/>
                    <a:pt x="513" y="236"/>
                    <a:pt x="513" y="236"/>
                  </a:cubicBezTo>
                  <a:cubicBezTo>
                    <a:pt x="514" y="233"/>
                    <a:pt x="514" y="233"/>
                    <a:pt x="514" y="233"/>
                  </a:cubicBezTo>
                  <a:cubicBezTo>
                    <a:pt x="482" y="208"/>
                    <a:pt x="482" y="208"/>
                    <a:pt x="482" y="208"/>
                  </a:cubicBezTo>
                  <a:cubicBezTo>
                    <a:pt x="481" y="203"/>
                    <a:pt x="481" y="203"/>
                    <a:pt x="481" y="203"/>
                  </a:cubicBezTo>
                  <a:cubicBezTo>
                    <a:pt x="548" y="253"/>
                    <a:pt x="548" y="253"/>
                    <a:pt x="548" y="253"/>
                  </a:cubicBezTo>
                  <a:cubicBezTo>
                    <a:pt x="553" y="252"/>
                    <a:pt x="553" y="252"/>
                    <a:pt x="553" y="252"/>
                  </a:cubicBezTo>
                  <a:cubicBezTo>
                    <a:pt x="508" y="217"/>
                    <a:pt x="508" y="217"/>
                    <a:pt x="508" y="217"/>
                  </a:cubicBezTo>
                  <a:cubicBezTo>
                    <a:pt x="556" y="239"/>
                    <a:pt x="556" y="239"/>
                    <a:pt x="556" y="239"/>
                  </a:cubicBezTo>
                  <a:cubicBezTo>
                    <a:pt x="559" y="237"/>
                    <a:pt x="559" y="237"/>
                    <a:pt x="559" y="237"/>
                  </a:cubicBezTo>
                  <a:cubicBezTo>
                    <a:pt x="488" y="202"/>
                    <a:pt x="488" y="202"/>
                    <a:pt x="488" y="202"/>
                  </a:cubicBezTo>
                  <a:cubicBezTo>
                    <a:pt x="484" y="199"/>
                    <a:pt x="484" y="199"/>
                    <a:pt x="484" y="199"/>
                  </a:cubicBezTo>
                  <a:cubicBezTo>
                    <a:pt x="494" y="195"/>
                    <a:pt x="494" y="195"/>
                    <a:pt x="494" y="195"/>
                  </a:cubicBezTo>
                  <a:cubicBezTo>
                    <a:pt x="521" y="209"/>
                    <a:pt x="521" y="209"/>
                    <a:pt x="521" y="209"/>
                  </a:cubicBezTo>
                  <a:cubicBezTo>
                    <a:pt x="523" y="207"/>
                    <a:pt x="523" y="207"/>
                    <a:pt x="523" y="207"/>
                  </a:cubicBezTo>
                  <a:cubicBezTo>
                    <a:pt x="505" y="197"/>
                    <a:pt x="505" y="197"/>
                    <a:pt x="505" y="197"/>
                  </a:cubicBezTo>
                  <a:cubicBezTo>
                    <a:pt x="545" y="212"/>
                    <a:pt x="545" y="212"/>
                    <a:pt x="545" y="212"/>
                  </a:cubicBezTo>
                  <a:cubicBezTo>
                    <a:pt x="548" y="211"/>
                    <a:pt x="548" y="211"/>
                    <a:pt x="548" y="211"/>
                  </a:cubicBezTo>
                  <a:cubicBezTo>
                    <a:pt x="492" y="185"/>
                    <a:pt x="492" y="185"/>
                    <a:pt x="492" y="185"/>
                  </a:cubicBezTo>
                  <a:cubicBezTo>
                    <a:pt x="491" y="180"/>
                    <a:pt x="491" y="180"/>
                    <a:pt x="491" y="180"/>
                  </a:cubicBezTo>
                  <a:cubicBezTo>
                    <a:pt x="552" y="202"/>
                    <a:pt x="552" y="202"/>
                    <a:pt x="552" y="202"/>
                  </a:cubicBezTo>
                  <a:cubicBezTo>
                    <a:pt x="555" y="200"/>
                    <a:pt x="555" y="200"/>
                    <a:pt x="555" y="200"/>
                  </a:cubicBezTo>
                  <a:cubicBezTo>
                    <a:pt x="523" y="188"/>
                    <a:pt x="523" y="188"/>
                    <a:pt x="523" y="188"/>
                  </a:cubicBezTo>
                  <a:cubicBezTo>
                    <a:pt x="554" y="192"/>
                    <a:pt x="554" y="192"/>
                    <a:pt x="554" y="192"/>
                  </a:cubicBezTo>
                  <a:cubicBezTo>
                    <a:pt x="555" y="191"/>
                    <a:pt x="555" y="191"/>
                    <a:pt x="555" y="191"/>
                  </a:cubicBezTo>
                  <a:cubicBezTo>
                    <a:pt x="509" y="183"/>
                    <a:pt x="509" y="183"/>
                    <a:pt x="509" y="183"/>
                  </a:cubicBezTo>
                  <a:cubicBezTo>
                    <a:pt x="493" y="177"/>
                    <a:pt x="493" y="177"/>
                    <a:pt x="493" y="177"/>
                  </a:cubicBezTo>
                  <a:cubicBezTo>
                    <a:pt x="500" y="171"/>
                    <a:pt x="500" y="171"/>
                    <a:pt x="500" y="171"/>
                  </a:cubicBezTo>
                  <a:cubicBezTo>
                    <a:pt x="536" y="182"/>
                    <a:pt x="536" y="182"/>
                    <a:pt x="536" y="182"/>
                  </a:cubicBezTo>
                  <a:cubicBezTo>
                    <a:pt x="539" y="179"/>
                    <a:pt x="539" y="179"/>
                    <a:pt x="539" y="179"/>
                  </a:cubicBezTo>
                  <a:cubicBezTo>
                    <a:pt x="499" y="165"/>
                    <a:pt x="499" y="165"/>
                    <a:pt x="499" y="165"/>
                  </a:cubicBezTo>
                  <a:cubicBezTo>
                    <a:pt x="494" y="154"/>
                    <a:pt x="494" y="154"/>
                    <a:pt x="494" y="154"/>
                  </a:cubicBezTo>
                  <a:cubicBezTo>
                    <a:pt x="563" y="180"/>
                    <a:pt x="563" y="180"/>
                    <a:pt x="563" y="180"/>
                  </a:cubicBezTo>
                  <a:cubicBezTo>
                    <a:pt x="566" y="177"/>
                    <a:pt x="566" y="177"/>
                    <a:pt x="566" y="177"/>
                  </a:cubicBezTo>
                  <a:cubicBezTo>
                    <a:pt x="510" y="153"/>
                    <a:pt x="510" y="153"/>
                    <a:pt x="510" y="153"/>
                  </a:cubicBezTo>
                  <a:cubicBezTo>
                    <a:pt x="548" y="162"/>
                    <a:pt x="548" y="162"/>
                    <a:pt x="548" y="162"/>
                  </a:cubicBezTo>
                  <a:cubicBezTo>
                    <a:pt x="552" y="159"/>
                    <a:pt x="552" y="159"/>
                    <a:pt x="552" y="159"/>
                  </a:cubicBezTo>
                  <a:cubicBezTo>
                    <a:pt x="500" y="143"/>
                    <a:pt x="500" y="143"/>
                    <a:pt x="500" y="143"/>
                  </a:cubicBezTo>
                  <a:cubicBezTo>
                    <a:pt x="498" y="134"/>
                    <a:pt x="498" y="134"/>
                    <a:pt x="498" y="134"/>
                  </a:cubicBezTo>
                  <a:cubicBezTo>
                    <a:pt x="512" y="133"/>
                    <a:pt x="512" y="133"/>
                    <a:pt x="512" y="133"/>
                  </a:cubicBezTo>
                  <a:cubicBezTo>
                    <a:pt x="555" y="154"/>
                    <a:pt x="555" y="154"/>
                    <a:pt x="555" y="154"/>
                  </a:cubicBezTo>
                  <a:cubicBezTo>
                    <a:pt x="560" y="151"/>
                    <a:pt x="560" y="151"/>
                    <a:pt x="560" y="151"/>
                  </a:cubicBezTo>
                  <a:cubicBezTo>
                    <a:pt x="521" y="129"/>
                    <a:pt x="521" y="129"/>
                    <a:pt x="521" y="129"/>
                  </a:cubicBezTo>
                  <a:cubicBezTo>
                    <a:pt x="548" y="138"/>
                    <a:pt x="548" y="138"/>
                    <a:pt x="548" y="138"/>
                  </a:cubicBezTo>
                  <a:cubicBezTo>
                    <a:pt x="550" y="136"/>
                    <a:pt x="550" y="136"/>
                    <a:pt x="550" y="136"/>
                  </a:cubicBezTo>
                  <a:cubicBezTo>
                    <a:pt x="506" y="118"/>
                    <a:pt x="506" y="118"/>
                    <a:pt x="506" y="118"/>
                  </a:cubicBezTo>
                  <a:cubicBezTo>
                    <a:pt x="499" y="107"/>
                    <a:pt x="499" y="107"/>
                    <a:pt x="499" y="107"/>
                  </a:cubicBezTo>
                  <a:cubicBezTo>
                    <a:pt x="499" y="107"/>
                    <a:pt x="499" y="106"/>
                    <a:pt x="499" y="106"/>
                  </a:cubicBezTo>
                  <a:cubicBezTo>
                    <a:pt x="502" y="103"/>
                    <a:pt x="502" y="103"/>
                    <a:pt x="502" y="103"/>
                  </a:cubicBezTo>
                  <a:cubicBezTo>
                    <a:pt x="540" y="123"/>
                    <a:pt x="540" y="123"/>
                    <a:pt x="540" y="123"/>
                  </a:cubicBezTo>
                  <a:cubicBezTo>
                    <a:pt x="542" y="122"/>
                    <a:pt x="542" y="122"/>
                    <a:pt x="542" y="122"/>
                  </a:cubicBezTo>
                  <a:cubicBezTo>
                    <a:pt x="510" y="103"/>
                    <a:pt x="510" y="103"/>
                    <a:pt x="510" y="103"/>
                  </a:cubicBezTo>
                  <a:cubicBezTo>
                    <a:pt x="592" y="120"/>
                    <a:pt x="592" y="120"/>
                    <a:pt x="592" y="120"/>
                  </a:cubicBezTo>
                  <a:cubicBezTo>
                    <a:pt x="596" y="116"/>
                    <a:pt x="596" y="116"/>
                    <a:pt x="596" y="116"/>
                  </a:cubicBezTo>
                  <a:cubicBezTo>
                    <a:pt x="540" y="104"/>
                    <a:pt x="540" y="104"/>
                    <a:pt x="540" y="104"/>
                  </a:cubicBezTo>
                  <a:cubicBezTo>
                    <a:pt x="593" y="103"/>
                    <a:pt x="593" y="103"/>
                    <a:pt x="593" y="103"/>
                  </a:cubicBezTo>
                  <a:cubicBezTo>
                    <a:pt x="595" y="101"/>
                    <a:pt x="595" y="101"/>
                    <a:pt x="595" y="101"/>
                  </a:cubicBezTo>
                  <a:cubicBezTo>
                    <a:pt x="516" y="99"/>
                    <a:pt x="516" y="99"/>
                    <a:pt x="516" y="99"/>
                  </a:cubicBezTo>
                  <a:cubicBezTo>
                    <a:pt x="505" y="97"/>
                    <a:pt x="505" y="97"/>
                    <a:pt x="505" y="97"/>
                  </a:cubicBezTo>
                  <a:cubicBezTo>
                    <a:pt x="508" y="83"/>
                    <a:pt x="508" y="83"/>
                    <a:pt x="508" y="83"/>
                  </a:cubicBezTo>
                  <a:cubicBezTo>
                    <a:pt x="567" y="85"/>
                    <a:pt x="567" y="85"/>
                    <a:pt x="567" y="85"/>
                  </a:cubicBezTo>
                  <a:cubicBezTo>
                    <a:pt x="570" y="81"/>
                    <a:pt x="570" y="81"/>
                    <a:pt x="570" y="81"/>
                  </a:cubicBezTo>
                  <a:cubicBezTo>
                    <a:pt x="507" y="74"/>
                    <a:pt x="507" y="74"/>
                    <a:pt x="507" y="74"/>
                  </a:cubicBezTo>
                  <a:cubicBezTo>
                    <a:pt x="507" y="74"/>
                    <a:pt x="507" y="74"/>
                    <a:pt x="507" y="74"/>
                  </a:cubicBezTo>
                  <a:cubicBezTo>
                    <a:pt x="546" y="70"/>
                    <a:pt x="546" y="70"/>
                    <a:pt x="546" y="70"/>
                  </a:cubicBezTo>
                  <a:cubicBezTo>
                    <a:pt x="549" y="65"/>
                    <a:pt x="549" y="65"/>
                    <a:pt x="549" y="65"/>
                  </a:cubicBezTo>
                  <a:cubicBezTo>
                    <a:pt x="504" y="66"/>
                    <a:pt x="504" y="66"/>
                    <a:pt x="504" y="66"/>
                  </a:cubicBezTo>
                  <a:cubicBezTo>
                    <a:pt x="500" y="58"/>
                    <a:pt x="500" y="58"/>
                    <a:pt x="500" y="58"/>
                  </a:cubicBezTo>
                  <a:cubicBezTo>
                    <a:pt x="525" y="59"/>
                    <a:pt x="525" y="59"/>
                    <a:pt x="525" y="59"/>
                  </a:cubicBezTo>
                  <a:cubicBezTo>
                    <a:pt x="524" y="56"/>
                    <a:pt x="524" y="56"/>
                    <a:pt x="524" y="56"/>
                  </a:cubicBezTo>
                  <a:cubicBezTo>
                    <a:pt x="499" y="53"/>
                    <a:pt x="499" y="53"/>
                    <a:pt x="499" y="53"/>
                  </a:cubicBezTo>
                  <a:cubicBezTo>
                    <a:pt x="500" y="48"/>
                    <a:pt x="500" y="48"/>
                    <a:pt x="500" y="48"/>
                  </a:cubicBezTo>
                  <a:cubicBezTo>
                    <a:pt x="549" y="55"/>
                    <a:pt x="549" y="55"/>
                    <a:pt x="549" y="55"/>
                  </a:cubicBezTo>
                  <a:cubicBezTo>
                    <a:pt x="553" y="52"/>
                    <a:pt x="553" y="52"/>
                    <a:pt x="553" y="52"/>
                  </a:cubicBezTo>
                  <a:cubicBezTo>
                    <a:pt x="501" y="41"/>
                    <a:pt x="501" y="41"/>
                    <a:pt x="501" y="41"/>
                  </a:cubicBezTo>
                  <a:cubicBezTo>
                    <a:pt x="501" y="40"/>
                    <a:pt x="501" y="40"/>
                    <a:pt x="501" y="40"/>
                  </a:cubicBezTo>
                  <a:cubicBezTo>
                    <a:pt x="532" y="41"/>
                    <a:pt x="532" y="41"/>
                    <a:pt x="532" y="41"/>
                  </a:cubicBezTo>
                  <a:cubicBezTo>
                    <a:pt x="531" y="38"/>
                    <a:pt x="531" y="38"/>
                    <a:pt x="531" y="38"/>
                  </a:cubicBezTo>
                  <a:cubicBezTo>
                    <a:pt x="461" y="30"/>
                    <a:pt x="461" y="30"/>
                    <a:pt x="461" y="30"/>
                  </a:cubicBezTo>
                  <a:cubicBezTo>
                    <a:pt x="354" y="1"/>
                    <a:pt x="121" y="12"/>
                    <a:pt x="121" y="12"/>
                  </a:cubicBezTo>
                  <a:cubicBezTo>
                    <a:pt x="120" y="12"/>
                    <a:pt x="119" y="13"/>
                    <a:pt x="118" y="13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82" y="12"/>
                    <a:pt x="82" y="12"/>
                    <a:pt x="82" y="12"/>
                  </a:cubicBezTo>
                  <a:cubicBezTo>
                    <a:pt x="34" y="8"/>
                    <a:pt x="34" y="8"/>
                    <a:pt x="34" y="8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88" y="19"/>
                    <a:pt x="88" y="19"/>
                    <a:pt x="88" y="19"/>
                  </a:cubicBezTo>
                  <a:cubicBezTo>
                    <a:pt x="89" y="26"/>
                    <a:pt x="89" y="26"/>
                    <a:pt x="89" y="26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88" y="32"/>
                    <a:pt x="88" y="32"/>
                    <a:pt x="88" y="32"/>
                  </a:cubicBezTo>
                  <a:cubicBezTo>
                    <a:pt x="78" y="37"/>
                    <a:pt x="78" y="37"/>
                    <a:pt x="78" y="37"/>
                  </a:cubicBezTo>
                  <a:cubicBezTo>
                    <a:pt x="65" y="35"/>
                    <a:pt x="65" y="35"/>
                    <a:pt x="65" y="35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54" y="34"/>
                    <a:pt x="54" y="34"/>
                    <a:pt x="54" y="34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75" y="40"/>
                    <a:pt x="75" y="40"/>
                    <a:pt x="75" y="40"/>
                  </a:cubicBezTo>
                  <a:cubicBezTo>
                    <a:pt x="75" y="43"/>
                    <a:pt x="75" y="43"/>
                    <a:pt x="75" y="43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7" y="44"/>
                    <a:pt x="27" y="44"/>
                    <a:pt x="27" y="44"/>
                  </a:cubicBezTo>
                  <a:cubicBezTo>
                    <a:pt x="75" y="49"/>
                    <a:pt x="75" y="49"/>
                    <a:pt x="75" y="49"/>
                  </a:cubicBezTo>
                  <a:cubicBezTo>
                    <a:pt x="75" y="49"/>
                    <a:pt x="75" y="49"/>
                    <a:pt x="75" y="49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41" y="52"/>
                    <a:pt x="41" y="52"/>
                    <a:pt x="41" y="52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74" y="60"/>
                    <a:pt x="74" y="60"/>
                    <a:pt x="74" y="60"/>
                  </a:cubicBezTo>
                  <a:cubicBezTo>
                    <a:pt x="69" y="60"/>
                    <a:pt x="69" y="60"/>
                    <a:pt x="69" y="60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9" y="50"/>
                    <a:pt x="9" y="50"/>
                    <a:pt x="9" y="50"/>
                  </a:cubicBezTo>
                  <a:cubicBezTo>
                    <a:pt x="49" y="60"/>
                    <a:pt x="49" y="60"/>
                    <a:pt x="49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75" y="64"/>
                    <a:pt x="75" y="64"/>
                    <a:pt x="75" y="64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7" y="67"/>
                    <a:pt x="77" y="67"/>
                    <a:pt x="77" y="67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49" y="72"/>
                    <a:pt x="49" y="72"/>
                    <a:pt x="49" y="72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75" y="75"/>
                    <a:pt x="75" y="75"/>
                    <a:pt x="75" y="75"/>
                  </a:cubicBezTo>
                  <a:cubicBezTo>
                    <a:pt x="75" y="75"/>
                    <a:pt x="75" y="76"/>
                    <a:pt x="75" y="76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15" y="89"/>
                    <a:pt x="15" y="89"/>
                    <a:pt x="15" y="89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17" y="98"/>
                    <a:pt x="17" y="98"/>
                    <a:pt x="17" y="98"/>
                  </a:cubicBezTo>
                  <a:cubicBezTo>
                    <a:pt x="17" y="99"/>
                    <a:pt x="17" y="99"/>
                    <a:pt x="17" y="99"/>
                  </a:cubicBezTo>
                  <a:cubicBezTo>
                    <a:pt x="0" y="98"/>
                    <a:pt x="0" y="98"/>
                    <a:pt x="0" y="98"/>
                  </a:cubicBezTo>
                  <a:lnTo>
                    <a:pt x="4" y="105"/>
                  </a:lnTo>
                  <a:close/>
                  <a:moveTo>
                    <a:pt x="55" y="101"/>
                  </a:moveTo>
                  <a:cubicBezTo>
                    <a:pt x="18" y="99"/>
                    <a:pt x="18" y="99"/>
                    <a:pt x="18" y="99"/>
                  </a:cubicBezTo>
                  <a:cubicBezTo>
                    <a:pt x="29" y="94"/>
                    <a:pt x="29" y="94"/>
                    <a:pt x="29" y="94"/>
                  </a:cubicBezTo>
                  <a:cubicBezTo>
                    <a:pt x="32" y="97"/>
                    <a:pt x="32" y="97"/>
                    <a:pt x="32" y="97"/>
                  </a:cubicBezTo>
                  <a:cubicBezTo>
                    <a:pt x="63" y="92"/>
                    <a:pt x="63" y="92"/>
                    <a:pt x="63" y="92"/>
                  </a:cubicBezTo>
                  <a:lnTo>
                    <a:pt x="55" y="101"/>
                  </a:lnTo>
                  <a:close/>
                  <a:moveTo>
                    <a:pt x="51" y="85"/>
                  </a:moveTo>
                  <a:cubicBezTo>
                    <a:pt x="65" y="82"/>
                    <a:pt x="65" y="82"/>
                    <a:pt x="65" y="82"/>
                  </a:cubicBezTo>
                  <a:cubicBezTo>
                    <a:pt x="65" y="86"/>
                    <a:pt x="65" y="86"/>
                    <a:pt x="65" y="86"/>
                  </a:cubicBezTo>
                  <a:cubicBezTo>
                    <a:pt x="30" y="93"/>
                    <a:pt x="30" y="93"/>
                    <a:pt x="30" y="93"/>
                  </a:cubicBezTo>
                  <a:lnTo>
                    <a:pt x="51" y="85"/>
                  </a:lnTo>
                  <a:close/>
                </a:path>
              </a:pathLst>
            </a:custGeom>
            <a:solidFill>
              <a:srgbClr val="BA6D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6" name="Freeform 166">
              <a:extLst>
                <a:ext uri="{FF2B5EF4-FFF2-40B4-BE49-F238E27FC236}">
                  <a16:creationId xmlns:a16="http://schemas.microsoft.com/office/drawing/2014/main" id="{0AF0BF05-B763-4F6A-8BB6-79279D86A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5921" y="5145206"/>
              <a:ext cx="1417638" cy="584200"/>
            </a:xfrm>
            <a:custGeom>
              <a:avLst/>
              <a:gdLst>
                <a:gd name="T0" fmla="*/ 40 w 566"/>
                <a:gd name="T1" fmla="*/ 46 h 233"/>
                <a:gd name="T2" fmla="*/ 15 w 566"/>
                <a:gd name="T3" fmla="*/ 48 h 233"/>
                <a:gd name="T4" fmla="*/ 75 w 566"/>
                <a:gd name="T5" fmla="*/ 35 h 233"/>
                <a:gd name="T6" fmla="*/ 16 w 566"/>
                <a:gd name="T7" fmla="*/ 38 h 233"/>
                <a:gd name="T8" fmla="*/ 49 w 566"/>
                <a:gd name="T9" fmla="*/ 31 h 233"/>
                <a:gd name="T10" fmla="*/ 35 w 566"/>
                <a:gd name="T11" fmla="*/ 28 h 233"/>
                <a:gd name="T12" fmla="*/ 78 w 566"/>
                <a:gd name="T13" fmla="*/ 25 h 233"/>
                <a:gd name="T14" fmla="*/ 4 w 566"/>
                <a:gd name="T15" fmla="*/ 23 h 233"/>
                <a:gd name="T16" fmla="*/ 49 w 566"/>
                <a:gd name="T17" fmla="*/ 19 h 233"/>
                <a:gd name="T18" fmla="*/ 34 w 566"/>
                <a:gd name="T19" fmla="*/ 12 h 233"/>
                <a:gd name="T20" fmla="*/ 74 w 566"/>
                <a:gd name="T21" fmla="*/ 19 h 233"/>
                <a:gd name="T22" fmla="*/ 47 w 566"/>
                <a:gd name="T23" fmla="*/ 11 h 233"/>
                <a:gd name="T24" fmla="*/ 385 w 566"/>
                <a:gd name="T25" fmla="*/ 48 h 233"/>
                <a:gd name="T26" fmla="*/ 499 w 566"/>
                <a:gd name="T27" fmla="*/ 66 h 233"/>
                <a:gd name="T28" fmla="*/ 550 w 566"/>
                <a:gd name="T29" fmla="*/ 95 h 233"/>
                <a:gd name="T30" fmla="*/ 521 w 566"/>
                <a:gd name="T31" fmla="*/ 88 h 233"/>
                <a:gd name="T32" fmla="*/ 555 w 566"/>
                <a:gd name="T33" fmla="*/ 113 h 233"/>
                <a:gd name="T34" fmla="*/ 498 w 566"/>
                <a:gd name="T35" fmla="*/ 93 h 233"/>
                <a:gd name="T36" fmla="*/ 552 w 566"/>
                <a:gd name="T37" fmla="*/ 118 h 233"/>
                <a:gd name="T38" fmla="*/ 510 w 566"/>
                <a:gd name="T39" fmla="*/ 112 h 233"/>
                <a:gd name="T40" fmla="*/ 563 w 566"/>
                <a:gd name="T41" fmla="*/ 139 h 233"/>
                <a:gd name="T42" fmla="*/ 499 w 566"/>
                <a:gd name="T43" fmla="*/ 124 h 233"/>
                <a:gd name="T44" fmla="*/ 536 w 566"/>
                <a:gd name="T45" fmla="*/ 141 h 233"/>
                <a:gd name="T46" fmla="*/ 493 w 566"/>
                <a:gd name="T47" fmla="*/ 136 h 233"/>
                <a:gd name="T48" fmla="*/ 555 w 566"/>
                <a:gd name="T49" fmla="*/ 150 h 233"/>
                <a:gd name="T50" fmla="*/ 523 w 566"/>
                <a:gd name="T51" fmla="*/ 147 h 233"/>
                <a:gd name="T52" fmla="*/ 552 w 566"/>
                <a:gd name="T53" fmla="*/ 161 h 233"/>
                <a:gd name="T54" fmla="*/ 492 w 566"/>
                <a:gd name="T55" fmla="*/ 144 h 233"/>
                <a:gd name="T56" fmla="*/ 545 w 566"/>
                <a:gd name="T57" fmla="*/ 171 h 233"/>
                <a:gd name="T58" fmla="*/ 523 w 566"/>
                <a:gd name="T59" fmla="*/ 166 h 233"/>
                <a:gd name="T60" fmla="*/ 494 w 566"/>
                <a:gd name="T61" fmla="*/ 154 h 233"/>
                <a:gd name="T62" fmla="*/ 488 w 566"/>
                <a:gd name="T63" fmla="*/ 161 h 233"/>
                <a:gd name="T64" fmla="*/ 556 w 566"/>
                <a:gd name="T65" fmla="*/ 198 h 233"/>
                <a:gd name="T66" fmla="*/ 553 w 566"/>
                <a:gd name="T67" fmla="*/ 211 h 233"/>
                <a:gd name="T68" fmla="*/ 481 w 566"/>
                <a:gd name="T69" fmla="*/ 162 h 233"/>
                <a:gd name="T70" fmla="*/ 514 w 566"/>
                <a:gd name="T71" fmla="*/ 192 h 233"/>
                <a:gd name="T72" fmla="*/ 497 w 566"/>
                <a:gd name="T73" fmla="*/ 184 h 233"/>
                <a:gd name="T74" fmla="*/ 524 w 566"/>
                <a:gd name="T75" fmla="*/ 215 h 233"/>
                <a:gd name="T76" fmla="*/ 484 w 566"/>
                <a:gd name="T77" fmla="*/ 189 h 233"/>
                <a:gd name="T78" fmla="*/ 516 w 566"/>
                <a:gd name="T79" fmla="*/ 227 h 233"/>
                <a:gd name="T80" fmla="*/ 508 w 566"/>
                <a:gd name="T81" fmla="*/ 231 h 233"/>
                <a:gd name="T82" fmla="*/ 485 w 566"/>
                <a:gd name="T83" fmla="*/ 195 h 233"/>
                <a:gd name="T84" fmla="*/ 468 w 566"/>
                <a:gd name="T85" fmla="*/ 189 h 233"/>
                <a:gd name="T86" fmla="*/ 490 w 566"/>
                <a:gd name="T87" fmla="*/ 214 h 233"/>
                <a:gd name="T88" fmla="*/ 456 w 566"/>
                <a:gd name="T89" fmla="*/ 191 h 233"/>
                <a:gd name="T90" fmla="*/ 172 w 566"/>
                <a:gd name="T91" fmla="*/ 83 h 233"/>
                <a:gd name="T92" fmla="*/ 91 w 566"/>
                <a:gd name="T93" fmla="*/ 101 h 233"/>
                <a:gd name="T94" fmla="*/ 87 w 566"/>
                <a:gd name="T95" fmla="*/ 82 h 233"/>
                <a:gd name="T96" fmla="*/ 144 w 566"/>
                <a:gd name="T97" fmla="*/ 75 h 233"/>
                <a:gd name="T98" fmla="*/ 86 w 566"/>
                <a:gd name="T99" fmla="*/ 69 h 233"/>
                <a:gd name="T100" fmla="*/ 34 w 566"/>
                <a:gd name="T101" fmla="*/ 79 h 233"/>
                <a:gd name="T102" fmla="*/ 4 w 566"/>
                <a:gd name="T103" fmla="*/ 64 h 233"/>
                <a:gd name="T104" fmla="*/ 17 w 566"/>
                <a:gd name="T105" fmla="*/ 58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6" h="233">
                  <a:moveTo>
                    <a:pt x="17" y="57"/>
                  </a:moveTo>
                  <a:cubicBezTo>
                    <a:pt x="40" y="46"/>
                    <a:pt x="40" y="46"/>
                    <a:pt x="40" y="46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5" y="35"/>
                    <a:pt x="75" y="35"/>
                    <a:pt x="75" y="35"/>
                  </a:cubicBezTo>
                  <a:cubicBezTo>
                    <a:pt x="75" y="35"/>
                    <a:pt x="75" y="34"/>
                    <a:pt x="75" y="34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34" y="30"/>
                    <a:pt x="34" y="30"/>
                    <a:pt x="34" y="30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8" y="25"/>
                    <a:pt x="78" y="25"/>
                    <a:pt x="78" y="25"/>
                  </a:cubicBezTo>
                  <a:cubicBezTo>
                    <a:pt x="75" y="23"/>
                    <a:pt x="75" y="23"/>
                    <a:pt x="75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49" y="19"/>
                    <a:pt x="49" y="19"/>
                    <a:pt x="49" y="19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69" y="19"/>
                    <a:pt x="69" y="19"/>
                    <a:pt x="69" y="19"/>
                  </a:cubicBezTo>
                  <a:cubicBezTo>
                    <a:pt x="74" y="19"/>
                    <a:pt x="74" y="19"/>
                    <a:pt x="74" y="19"/>
                  </a:cubicBezTo>
                  <a:cubicBezTo>
                    <a:pt x="74" y="13"/>
                    <a:pt x="74" y="13"/>
                    <a:pt x="74" y="13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385" y="48"/>
                    <a:pt x="385" y="48"/>
                    <a:pt x="385" y="48"/>
                  </a:cubicBezTo>
                  <a:cubicBezTo>
                    <a:pt x="499" y="66"/>
                    <a:pt x="499" y="66"/>
                    <a:pt x="499" y="66"/>
                  </a:cubicBezTo>
                  <a:cubicBezTo>
                    <a:pt x="499" y="66"/>
                    <a:pt x="499" y="66"/>
                    <a:pt x="499" y="66"/>
                  </a:cubicBezTo>
                  <a:cubicBezTo>
                    <a:pt x="506" y="77"/>
                    <a:pt x="506" y="77"/>
                    <a:pt x="506" y="77"/>
                  </a:cubicBezTo>
                  <a:cubicBezTo>
                    <a:pt x="550" y="95"/>
                    <a:pt x="550" y="95"/>
                    <a:pt x="550" y="95"/>
                  </a:cubicBezTo>
                  <a:cubicBezTo>
                    <a:pt x="548" y="97"/>
                    <a:pt x="548" y="97"/>
                    <a:pt x="548" y="97"/>
                  </a:cubicBezTo>
                  <a:cubicBezTo>
                    <a:pt x="521" y="88"/>
                    <a:pt x="521" y="88"/>
                    <a:pt x="521" y="88"/>
                  </a:cubicBezTo>
                  <a:cubicBezTo>
                    <a:pt x="560" y="110"/>
                    <a:pt x="560" y="110"/>
                    <a:pt x="560" y="110"/>
                  </a:cubicBezTo>
                  <a:cubicBezTo>
                    <a:pt x="555" y="113"/>
                    <a:pt x="555" y="113"/>
                    <a:pt x="555" y="113"/>
                  </a:cubicBezTo>
                  <a:cubicBezTo>
                    <a:pt x="512" y="92"/>
                    <a:pt x="512" y="92"/>
                    <a:pt x="512" y="92"/>
                  </a:cubicBezTo>
                  <a:cubicBezTo>
                    <a:pt x="498" y="93"/>
                    <a:pt x="498" y="93"/>
                    <a:pt x="498" y="93"/>
                  </a:cubicBezTo>
                  <a:cubicBezTo>
                    <a:pt x="500" y="102"/>
                    <a:pt x="500" y="102"/>
                    <a:pt x="500" y="102"/>
                  </a:cubicBezTo>
                  <a:cubicBezTo>
                    <a:pt x="552" y="118"/>
                    <a:pt x="552" y="118"/>
                    <a:pt x="552" y="118"/>
                  </a:cubicBezTo>
                  <a:cubicBezTo>
                    <a:pt x="548" y="121"/>
                    <a:pt x="548" y="121"/>
                    <a:pt x="548" y="121"/>
                  </a:cubicBezTo>
                  <a:cubicBezTo>
                    <a:pt x="510" y="112"/>
                    <a:pt x="510" y="112"/>
                    <a:pt x="510" y="112"/>
                  </a:cubicBezTo>
                  <a:cubicBezTo>
                    <a:pt x="566" y="136"/>
                    <a:pt x="566" y="136"/>
                    <a:pt x="566" y="136"/>
                  </a:cubicBezTo>
                  <a:cubicBezTo>
                    <a:pt x="563" y="139"/>
                    <a:pt x="563" y="139"/>
                    <a:pt x="563" y="139"/>
                  </a:cubicBezTo>
                  <a:cubicBezTo>
                    <a:pt x="494" y="113"/>
                    <a:pt x="494" y="113"/>
                    <a:pt x="494" y="113"/>
                  </a:cubicBezTo>
                  <a:cubicBezTo>
                    <a:pt x="499" y="124"/>
                    <a:pt x="499" y="124"/>
                    <a:pt x="499" y="124"/>
                  </a:cubicBezTo>
                  <a:cubicBezTo>
                    <a:pt x="539" y="138"/>
                    <a:pt x="539" y="138"/>
                    <a:pt x="539" y="138"/>
                  </a:cubicBezTo>
                  <a:cubicBezTo>
                    <a:pt x="536" y="141"/>
                    <a:pt x="536" y="141"/>
                    <a:pt x="536" y="141"/>
                  </a:cubicBezTo>
                  <a:cubicBezTo>
                    <a:pt x="500" y="130"/>
                    <a:pt x="500" y="130"/>
                    <a:pt x="500" y="130"/>
                  </a:cubicBezTo>
                  <a:cubicBezTo>
                    <a:pt x="493" y="136"/>
                    <a:pt x="493" y="136"/>
                    <a:pt x="493" y="136"/>
                  </a:cubicBezTo>
                  <a:cubicBezTo>
                    <a:pt x="509" y="142"/>
                    <a:pt x="509" y="142"/>
                    <a:pt x="509" y="142"/>
                  </a:cubicBezTo>
                  <a:cubicBezTo>
                    <a:pt x="555" y="150"/>
                    <a:pt x="555" y="150"/>
                    <a:pt x="555" y="150"/>
                  </a:cubicBezTo>
                  <a:cubicBezTo>
                    <a:pt x="554" y="151"/>
                    <a:pt x="554" y="151"/>
                    <a:pt x="554" y="151"/>
                  </a:cubicBezTo>
                  <a:cubicBezTo>
                    <a:pt x="523" y="147"/>
                    <a:pt x="523" y="147"/>
                    <a:pt x="523" y="147"/>
                  </a:cubicBezTo>
                  <a:cubicBezTo>
                    <a:pt x="555" y="159"/>
                    <a:pt x="555" y="159"/>
                    <a:pt x="555" y="159"/>
                  </a:cubicBezTo>
                  <a:cubicBezTo>
                    <a:pt x="552" y="161"/>
                    <a:pt x="552" y="161"/>
                    <a:pt x="552" y="161"/>
                  </a:cubicBezTo>
                  <a:cubicBezTo>
                    <a:pt x="491" y="139"/>
                    <a:pt x="491" y="139"/>
                    <a:pt x="491" y="139"/>
                  </a:cubicBezTo>
                  <a:cubicBezTo>
                    <a:pt x="492" y="144"/>
                    <a:pt x="492" y="144"/>
                    <a:pt x="492" y="144"/>
                  </a:cubicBezTo>
                  <a:cubicBezTo>
                    <a:pt x="548" y="170"/>
                    <a:pt x="548" y="170"/>
                    <a:pt x="548" y="170"/>
                  </a:cubicBezTo>
                  <a:cubicBezTo>
                    <a:pt x="545" y="171"/>
                    <a:pt x="545" y="171"/>
                    <a:pt x="545" y="171"/>
                  </a:cubicBezTo>
                  <a:cubicBezTo>
                    <a:pt x="505" y="156"/>
                    <a:pt x="505" y="156"/>
                    <a:pt x="505" y="156"/>
                  </a:cubicBezTo>
                  <a:cubicBezTo>
                    <a:pt x="523" y="166"/>
                    <a:pt x="523" y="166"/>
                    <a:pt x="523" y="166"/>
                  </a:cubicBezTo>
                  <a:cubicBezTo>
                    <a:pt x="521" y="168"/>
                    <a:pt x="521" y="168"/>
                    <a:pt x="521" y="168"/>
                  </a:cubicBezTo>
                  <a:cubicBezTo>
                    <a:pt x="494" y="154"/>
                    <a:pt x="494" y="154"/>
                    <a:pt x="494" y="154"/>
                  </a:cubicBezTo>
                  <a:cubicBezTo>
                    <a:pt x="484" y="158"/>
                    <a:pt x="484" y="158"/>
                    <a:pt x="484" y="158"/>
                  </a:cubicBezTo>
                  <a:cubicBezTo>
                    <a:pt x="488" y="161"/>
                    <a:pt x="488" y="161"/>
                    <a:pt x="488" y="161"/>
                  </a:cubicBezTo>
                  <a:cubicBezTo>
                    <a:pt x="559" y="196"/>
                    <a:pt x="559" y="196"/>
                    <a:pt x="559" y="196"/>
                  </a:cubicBezTo>
                  <a:cubicBezTo>
                    <a:pt x="556" y="198"/>
                    <a:pt x="556" y="198"/>
                    <a:pt x="556" y="198"/>
                  </a:cubicBezTo>
                  <a:cubicBezTo>
                    <a:pt x="508" y="176"/>
                    <a:pt x="508" y="176"/>
                    <a:pt x="508" y="176"/>
                  </a:cubicBezTo>
                  <a:cubicBezTo>
                    <a:pt x="553" y="211"/>
                    <a:pt x="553" y="211"/>
                    <a:pt x="553" y="211"/>
                  </a:cubicBezTo>
                  <a:cubicBezTo>
                    <a:pt x="548" y="212"/>
                    <a:pt x="548" y="212"/>
                    <a:pt x="548" y="212"/>
                  </a:cubicBezTo>
                  <a:cubicBezTo>
                    <a:pt x="481" y="162"/>
                    <a:pt x="481" y="162"/>
                    <a:pt x="481" y="162"/>
                  </a:cubicBezTo>
                  <a:cubicBezTo>
                    <a:pt x="482" y="167"/>
                    <a:pt x="482" y="167"/>
                    <a:pt x="482" y="167"/>
                  </a:cubicBezTo>
                  <a:cubicBezTo>
                    <a:pt x="514" y="192"/>
                    <a:pt x="514" y="192"/>
                    <a:pt x="514" y="192"/>
                  </a:cubicBezTo>
                  <a:cubicBezTo>
                    <a:pt x="513" y="195"/>
                    <a:pt x="513" y="195"/>
                    <a:pt x="513" y="195"/>
                  </a:cubicBezTo>
                  <a:cubicBezTo>
                    <a:pt x="497" y="184"/>
                    <a:pt x="497" y="184"/>
                    <a:pt x="497" y="184"/>
                  </a:cubicBezTo>
                  <a:cubicBezTo>
                    <a:pt x="524" y="212"/>
                    <a:pt x="524" y="212"/>
                    <a:pt x="524" y="212"/>
                  </a:cubicBezTo>
                  <a:cubicBezTo>
                    <a:pt x="524" y="215"/>
                    <a:pt x="524" y="215"/>
                    <a:pt x="524" y="215"/>
                  </a:cubicBezTo>
                  <a:cubicBezTo>
                    <a:pt x="484" y="181"/>
                    <a:pt x="484" y="181"/>
                    <a:pt x="484" y="181"/>
                  </a:cubicBezTo>
                  <a:cubicBezTo>
                    <a:pt x="484" y="189"/>
                    <a:pt x="484" y="189"/>
                    <a:pt x="484" y="189"/>
                  </a:cubicBezTo>
                  <a:cubicBezTo>
                    <a:pt x="516" y="224"/>
                    <a:pt x="516" y="224"/>
                    <a:pt x="516" y="224"/>
                  </a:cubicBezTo>
                  <a:cubicBezTo>
                    <a:pt x="516" y="227"/>
                    <a:pt x="516" y="227"/>
                    <a:pt x="516" y="227"/>
                  </a:cubicBezTo>
                  <a:cubicBezTo>
                    <a:pt x="494" y="205"/>
                    <a:pt x="494" y="205"/>
                    <a:pt x="494" y="205"/>
                  </a:cubicBezTo>
                  <a:cubicBezTo>
                    <a:pt x="508" y="231"/>
                    <a:pt x="508" y="231"/>
                    <a:pt x="508" y="231"/>
                  </a:cubicBezTo>
                  <a:cubicBezTo>
                    <a:pt x="507" y="233"/>
                    <a:pt x="507" y="233"/>
                    <a:pt x="507" y="233"/>
                  </a:cubicBezTo>
                  <a:cubicBezTo>
                    <a:pt x="485" y="195"/>
                    <a:pt x="485" y="195"/>
                    <a:pt x="485" y="195"/>
                  </a:cubicBezTo>
                  <a:cubicBezTo>
                    <a:pt x="482" y="192"/>
                    <a:pt x="482" y="192"/>
                    <a:pt x="482" y="192"/>
                  </a:cubicBezTo>
                  <a:cubicBezTo>
                    <a:pt x="468" y="189"/>
                    <a:pt x="468" y="189"/>
                    <a:pt x="468" y="189"/>
                  </a:cubicBezTo>
                  <a:cubicBezTo>
                    <a:pt x="468" y="189"/>
                    <a:pt x="468" y="189"/>
                    <a:pt x="468" y="189"/>
                  </a:cubicBezTo>
                  <a:cubicBezTo>
                    <a:pt x="490" y="214"/>
                    <a:pt x="490" y="214"/>
                    <a:pt x="490" y="214"/>
                  </a:cubicBezTo>
                  <a:cubicBezTo>
                    <a:pt x="485" y="217"/>
                    <a:pt x="485" y="217"/>
                    <a:pt x="485" y="217"/>
                  </a:cubicBezTo>
                  <a:cubicBezTo>
                    <a:pt x="456" y="191"/>
                    <a:pt x="456" y="191"/>
                    <a:pt x="456" y="191"/>
                  </a:cubicBezTo>
                  <a:cubicBezTo>
                    <a:pt x="418" y="163"/>
                    <a:pt x="310" y="109"/>
                    <a:pt x="187" y="83"/>
                  </a:cubicBezTo>
                  <a:cubicBezTo>
                    <a:pt x="172" y="83"/>
                    <a:pt x="172" y="83"/>
                    <a:pt x="172" y="83"/>
                  </a:cubicBezTo>
                  <a:cubicBezTo>
                    <a:pt x="89" y="106"/>
                    <a:pt x="89" y="106"/>
                    <a:pt x="89" y="106"/>
                  </a:cubicBezTo>
                  <a:cubicBezTo>
                    <a:pt x="91" y="101"/>
                    <a:pt x="91" y="101"/>
                    <a:pt x="91" y="101"/>
                  </a:cubicBezTo>
                  <a:cubicBezTo>
                    <a:pt x="146" y="82"/>
                    <a:pt x="146" y="82"/>
                    <a:pt x="146" y="82"/>
                  </a:cubicBezTo>
                  <a:cubicBezTo>
                    <a:pt x="87" y="82"/>
                    <a:pt x="87" y="82"/>
                    <a:pt x="87" y="82"/>
                  </a:cubicBezTo>
                  <a:cubicBezTo>
                    <a:pt x="91" y="75"/>
                    <a:pt x="91" y="75"/>
                    <a:pt x="91" y="75"/>
                  </a:cubicBezTo>
                  <a:cubicBezTo>
                    <a:pt x="144" y="75"/>
                    <a:pt x="144" y="75"/>
                    <a:pt x="144" y="75"/>
                  </a:cubicBezTo>
                  <a:cubicBezTo>
                    <a:pt x="136" y="74"/>
                    <a:pt x="127" y="73"/>
                    <a:pt x="119" y="72"/>
                  </a:cubicBezTo>
                  <a:cubicBezTo>
                    <a:pt x="86" y="69"/>
                    <a:pt x="86" y="69"/>
                    <a:pt x="86" y="69"/>
                  </a:cubicBezTo>
                  <a:cubicBezTo>
                    <a:pt x="35" y="83"/>
                    <a:pt x="35" y="83"/>
                    <a:pt x="35" y="83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63" y="68"/>
                    <a:pt x="63" y="68"/>
                    <a:pt x="63" y="68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7" y="58"/>
                    <a:pt x="17" y="58"/>
                    <a:pt x="17" y="58"/>
                  </a:cubicBezTo>
                  <a:lnTo>
                    <a:pt x="17" y="57"/>
                  </a:lnTo>
                  <a:close/>
                </a:path>
              </a:pathLst>
            </a:custGeom>
            <a:solidFill>
              <a:srgbClr val="A05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7" name="Freeform 167">
              <a:extLst>
                <a:ext uri="{FF2B5EF4-FFF2-40B4-BE49-F238E27FC236}">
                  <a16:creationId xmlns:a16="http://schemas.microsoft.com/office/drawing/2014/main" id="{BB775882-D56F-45A8-8F1B-D28411A468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1796" y="5315069"/>
              <a:ext cx="71438" cy="34925"/>
            </a:xfrm>
            <a:custGeom>
              <a:avLst/>
              <a:gdLst>
                <a:gd name="T0" fmla="*/ 0 w 45"/>
                <a:gd name="T1" fmla="*/ 0 h 22"/>
                <a:gd name="T2" fmla="*/ 15 w 45"/>
                <a:gd name="T3" fmla="*/ 3 h 22"/>
                <a:gd name="T4" fmla="*/ 45 w 45"/>
                <a:gd name="T5" fmla="*/ 21 h 22"/>
                <a:gd name="T6" fmla="*/ 42 w 45"/>
                <a:gd name="T7" fmla="*/ 22 h 22"/>
                <a:gd name="T8" fmla="*/ 0 w 45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22">
                  <a:moveTo>
                    <a:pt x="0" y="0"/>
                  </a:moveTo>
                  <a:lnTo>
                    <a:pt x="15" y="3"/>
                  </a:lnTo>
                  <a:lnTo>
                    <a:pt x="45" y="21"/>
                  </a:lnTo>
                  <a:lnTo>
                    <a:pt x="42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5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8" name="Freeform 168">
              <a:extLst>
                <a:ext uri="{FF2B5EF4-FFF2-40B4-BE49-F238E27FC236}">
                  <a16:creationId xmlns:a16="http://schemas.microsoft.com/office/drawing/2014/main" id="{87EB54A8-4743-4707-90D4-A97C98727B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1509" y="5129331"/>
              <a:ext cx="566738" cy="103188"/>
            </a:xfrm>
            <a:custGeom>
              <a:avLst/>
              <a:gdLst>
                <a:gd name="T0" fmla="*/ 357 w 357"/>
                <a:gd name="T1" fmla="*/ 60 h 65"/>
                <a:gd name="T2" fmla="*/ 169 w 357"/>
                <a:gd name="T3" fmla="*/ 43 h 65"/>
                <a:gd name="T4" fmla="*/ 16 w 357"/>
                <a:gd name="T5" fmla="*/ 0 h 65"/>
                <a:gd name="T6" fmla="*/ 0 w 357"/>
                <a:gd name="T7" fmla="*/ 8 h 65"/>
                <a:gd name="T8" fmla="*/ 166 w 357"/>
                <a:gd name="T9" fmla="*/ 57 h 65"/>
                <a:gd name="T10" fmla="*/ 357 w 357"/>
                <a:gd name="T11" fmla="*/ 65 h 65"/>
                <a:gd name="T12" fmla="*/ 357 w 357"/>
                <a:gd name="T13" fmla="*/ 6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7" h="65">
                  <a:moveTo>
                    <a:pt x="357" y="60"/>
                  </a:moveTo>
                  <a:lnTo>
                    <a:pt x="169" y="43"/>
                  </a:lnTo>
                  <a:lnTo>
                    <a:pt x="16" y="0"/>
                  </a:lnTo>
                  <a:lnTo>
                    <a:pt x="0" y="8"/>
                  </a:lnTo>
                  <a:lnTo>
                    <a:pt x="166" y="57"/>
                  </a:lnTo>
                  <a:lnTo>
                    <a:pt x="357" y="65"/>
                  </a:lnTo>
                  <a:lnTo>
                    <a:pt x="357" y="60"/>
                  </a:lnTo>
                  <a:close/>
                </a:path>
              </a:pathLst>
            </a:custGeom>
            <a:solidFill>
              <a:srgbClr val="BA6D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39" name="Freeform 169">
              <a:extLst>
                <a:ext uri="{FF2B5EF4-FFF2-40B4-BE49-F238E27FC236}">
                  <a16:creationId xmlns:a16="http://schemas.microsoft.com/office/drawing/2014/main" id="{EF7B8818-CF39-4592-9DE5-A56B5DDF35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9959" y="5207119"/>
              <a:ext cx="560388" cy="120650"/>
            </a:xfrm>
            <a:custGeom>
              <a:avLst/>
              <a:gdLst>
                <a:gd name="T0" fmla="*/ 352 w 353"/>
                <a:gd name="T1" fmla="*/ 73 h 76"/>
                <a:gd name="T2" fmla="*/ 167 w 353"/>
                <a:gd name="T3" fmla="*/ 44 h 76"/>
                <a:gd name="T4" fmla="*/ 17 w 353"/>
                <a:gd name="T5" fmla="*/ 0 h 76"/>
                <a:gd name="T6" fmla="*/ 0 w 353"/>
                <a:gd name="T7" fmla="*/ 5 h 76"/>
                <a:gd name="T8" fmla="*/ 162 w 353"/>
                <a:gd name="T9" fmla="*/ 52 h 76"/>
                <a:gd name="T10" fmla="*/ 353 w 353"/>
                <a:gd name="T11" fmla="*/ 76 h 76"/>
                <a:gd name="T12" fmla="*/ 352 w 353"/>
                <a:gd name="T13" fmla="*/ 7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3" h="76">
                  <a:moveTo>
                    <a:pt x="352" y="73"/>
                  </a:moveTo>
                  <a:lnTo>
                    <a:pt x="167" y="44"/>
                  </a:lnTo>
                  <a:lnTo>
                    <a:pt x="17" y="0"/>
                  </a:lnTo>
                  <a:lnTo>
                    <a:pt x="0" y="5"/>
                  </a:lnTo>
                  <a:lnTo>
                    <a:pt x="162" y="52"/>
                  </a:lnTo>
                  <a:lnTo>
                    <a:pt x="353" y="76"/>
                  </a:lnTo>
                  <a:lnTo>
                    <a:pt x="352" y="73"/>
                  </a:lnTo>
                  <a:close/>
                </a:path>
              </a:pathLst>
            </a:custGeom>
            <a:solidFill>
              <a:srgbClr val="BA6D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0" name="Freeform 170">
              <a:extLst>
                <a:ext uri="{FF2B5EF4-FFF2-40B4-BE49-F238E27FC236}">
                  <a16:creationId xmlns:a16="http://schemas.microsoft.com/office/drawing/2014/main" id="{EBBFE251-C92C-44CE-B897-30B20512F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2834" y="5254744"/>
              <a:ext cx="488950" cy="141288"/>
            </a:xfrm>
            <a:custGeom>
              <a:avLst/>
              <a:gdLst>
                <a:gd name="T0" fmla="*/ 306 w 308"/>
                <a:gd name="T1" fmla="*/ 84 h 89"/>
                <a:gd name="T2" fmla="*/ 155 w 308"/>
                <a:gd name="T3" fmla="*/ 54 h 89"/>
                <a:gd name="T4" fmla="*/ 38 w 308"/>
                <a:gd name="T5" fmla="*/ 5 h 89"/>
                <a:gd name="T6" fmla="*/ 0 w 308"/>
                <a:gd name="T7" fmla="*/ 0 h 89"/>
                <a:gd name="T8" fmla="*/ 151 w 308"/>
                <a:gd name="T9" fmla="*/ 67 h 89"/>
                <a:gd name="T10" fmla="*/ 308 w 308"/>
                <a:gd name="T11" fmla="*/ 89 h 89"/>
                <a:gd name="T12" fmla="*/ 306 w 308"/>
                <a:gd name="T13" fmla="*/ 8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8" h="89">
                  <a:moveTo>
                    <a:pt x="306" y="84"/>
                  </a:moveTo>
                  <a:lnTo>
                    <a:pt x="155" y="54"/>
                  </a:lnTo>
                  <a:lnTo>
                    <a:pt x="38" y="5"/>
                  </a:lnTo>
                  <a:lnTo>
                    <a:pt x="0" y="0"/>
                  </a:lnTo>
                  <a:lnTo>
                    <a:pt x="151" y="67"/>
                  </a:lnTo>
                  <a:lnTo>
                    <a:pt x="308" y="89"/>
                  </a:lnTo>
                  <a:lnTo>
                    <a:pt x="306" y="84"/>
                  </a:lnTo>
                  <a:close/>
                </a:path>
              </a:pathLst>
            </a:custGeom>
            <a:solidFill>
              <a:srgbClr val="BA6D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1" name="Freeform 171">
              <a:extLst>
                <a:ext uri="{FF2B5EF4-FFF2-40B4-BE49-F238E27FC236}">
                  <a16:creationId xmlns:a16="http://schemas.microsoft.com/office/drawing/2014/main" id="{79E3DFFE-AD5B-425A-80D4-51CE17F282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3321" y="5189656"/>
              <a:ext cx="212725" cy="52388"/>
            </a:xfrm>
            <a:custGeom>
              <a:avLst/>
              <a:gdLst>
                <a:gd name="T0" fmla="*/ 85 w 85"/>
                <a:gd name="T1" fmla="*/ 21 h 21"/>
                <a:gd name="T2" fmla="*/ 43 w 85"/>
                <a:gd name="T3" fmla="*/ 16 h 21"/>
                <a:gd name="T4" fmla="*/ 0 w 85"/>
                <a:gd name="T5" fmla="*/ 0 h 21"/>
                <a:gd name="T6" fmla="*/ 38 w 85"/>
                <a:gd name="T7" fmla="*/ 3 h 21"/>
                <a:gd name="T8" fmla="*/ 85 w 85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1">
                  <a:moveTo>
                    <a:pt x="85" y="21"/>
                  </a:moveTo>
                  <a:cubicBezTo>
                    <a:pt x="82" y="21"/>
                    <a:pt x="43" y="16"/>
                    <a:pt x="43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8" y="3"/>
                    <a:pt x="38" y="3"/>
                    <a:pt x="38" y="3"/>
                  </a:cubicBezTo>
                  <a:lnTo>
                    <a:pt x="85" y="21"/>
                  </a:lnTo>
                  <a:close/>
                </a:path>
              </a:pathLst>
            </a:custGeom>
            <a:solidFill>
              <a:srgbClr val="A05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2" name="Freeform 172">
              <a:extLst>
                <a:ext uri="{FF2B5EF4-FFF2-40B4-BE49-F238E27FC236}">
                  <a16:creationId xmlns:a16="http://schemas.microsoft.com/office/drawing/2014/main" id="{3968B05C-85C6-4343-94A1-6E9200150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2021" y="5154731"/>
              <a:ext cx="173038" cy="26988"/>
            </a:xfrm>
            <a:custGeom>
              <a:avLst/>
              <a:gdLst>
                <a:gd name="T0" fmla="*/ 69 w 69"/>
                <a:gd name="T1" fmla="*/ 10 h 11"/>
                <a:gd name="T2" fmla="*/ 35 w 69"/>
                <a:gd name="T3" fmla="*/ 10 h 11"/>
                <a:gd name="T4" fmla="*/ 0 w 69"/>
                <a:gd name="T5" fmla="*/ 1 h 11"/>
                <a:gd name="T6" fmla="*/ 31 w 69"/>
                <a:gd name="T7" fmla="*/ 0 h 11"/>
                <a:gd name="T8" fmla="*/ 69 w 69"/>
                <a:gd name="T9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1">
                  <a:moveTo>
                    <a:pt x="69" y="10"/>
                  </a:moveTo>
                  <a:cubicBezTo>
                    <a:pt x="68" y="11"/>
                    <a:pt x="35" y="10"/>
                    <a:pt x="35" y="1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1" y="0"/>
                    <a:pt x="31" y="0"/>
                    <a:pt x="31" y="0"/>
                  </a:cubicBezTo>
                  <a:lnTo>
                    <a:pt x="69" y="10"/>
                  </a:lnTo>
                  <a:close/>
                </a:path>
              </a:pathLst>
            </a:custGeom>
            <a:solidFill>
              <a:srgbClr val="A05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3" name="Freeform 173">
              <a:extLst>
                <a:ext uri="{FF2B5EF4-FFF2-40B4-BE49-F238E27FC236}">
                  <a16:creationId xmlns:a16="http://schemas.microsoft.com/office/drawing/2014/main" id="{8257DD7B-95D1-4E8C-8C99-E461848C1E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5159" y="5188069"/>
              <a:ext cx="174625" cy="26988"/>
            </a:xfrm>
            <a:custGeom>
              <a:avLst/>
              <a:gdLst>
                <a:gd name="T0" fmla="*/ 70 w 70"/>
                <a:gd name="T1" fmla="*/ 10 h 11"/>
                <a:gd name="T2" fmla="*/ 36 w 70"/>
                <a:gd name="T3" fmla="*/ 10 h 11"/>
                <a:gd name="T4" fmla="*/ 0 w 70"/>
                <a:gd name="T5" fmla="*/ 1 h 11"/>
                <a:gd name="T6" fmla="*/ 31 w 70"/>
                <a:gd name="T7" fmla="*/ 0 h 11"/>
                <a:gd name="T8" fmla="*/ 70 w 70"/>
                <a:gd name="T9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11">
                  <a:moveTo>
                    <a:pt x="70" y="10"/>
                  </a:moveTo>
                  <a:cubicBezTo>
                    <a:pt x="68" y="11"/>
                    <a:pt x="36" y="10"/>
                    <a:pt x="36" y="1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1" y="0"/>
                    <a:pt x="31" y="0"/>
                    <a:pt x="31" y="0"/>
                  </a:cubicBezTo>
                  <a:lnTo>
                    <a:pt x="70" y="10"/>
                  </a:lnTo>
                  <a:close/>
                </a:path>
              </a:pathLst>
            </a:custGeom>
            <a:solidFill>
              <a:srgbClr val="BA6D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4" name="Freeform 174">
              <a:extLst>
                <a:ext uri="{FF2B5EF4-FFF2-40B4-BE49-F238E27FC236}">
                  <a16:creationId xmlns:a16="http://schemas.microsoft.com/office/drawing/2014/main" id="{E5B41DCB-36B5-4AFC-B4E1-141B84E33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9921" y="5116631"/>
              <a:ext cx="173038" cy="23813"/>
            </a:xfrm>
            <a:custGeom>
              <a:avLst/>
              <a:gdLst>
                <a:gd name="T0" fmla="*/ 69 w 69"/>
                <a:gd name="T1" fmla="*/ 2 h 9"/>
                <a:gd name="T2" fmla="*/ 36 w 69"/>
                <a:gd name="T3" fmla="*/ 9 h 9"/>
                <a:gd name="T4" fmla="*/ 0 w 69"/>
                <a:gd name="T5" fmla="*/ 8 h 9"/>
                <a:gd name="T6" fmla="*/ 29 w 69"/>
                <a:gd name="T7" fmla="*/ 0 h 9"/>
                <a:gd name="T8" fmla="*/ 69 w 69"/>
                <a:gd name="T9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9">
                  <a:moveTo>
                    <a:pt x="69" y="2"/>
                  </a:moveTo>
                  <a:cubicBezTo>
                    <a:pt x="68" y="3"/>
                    <a:pt x="36" y="9"/>
                    <a:pt x="36" y="9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29" y="0"/>
                    <a:pt x="29" y="0"/>
                    <a:pt x="29" y="0"/>
                  </a:cubicBezTo>
                  <a:lnTo>
                    <a:pt x="69" y="2"/>
                  </a:lnTo>
                  <a:close/>
                </a:path>
              </a:pathLst>
            </a:custGeom>
            <a:solidFill>
              <a:srgbClr val="A05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5" name="Freeform 175">
              <a:extLst>
                <a:ext uri="{FF2B5EF4-FFF2-40B4-BE49-F238E27FC236}">
                  <a16:creationId xmlns:a16="http://schemas.microsoft.com/office/drawing/2014/main" id="{1420EA06-84B1-4081-89ED-32EAAE12A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0659" y="5253156"/>
              <a:ext cx="176213" cy="26988"/>
            </a:xfrm>
            <a:custGeom>
              <a:avLst/>
              <a:gdLst>
                <a:gd name="T0" fmla="*/ 70 w 70"/>
                <a:gd name="T1" fmla="*/ 6 h 11"/>
                <a:gd name="T2" fmla="*/ 49 w 70"/>
                <a:gd name="T3" fmla="*/ 11 h 11"/>
                <a:gd name="T4" fmla="*/ 0 w 70"/>
                <a:gd name="T5" fmla="*/ 5 h 11"/>
                <a:gd name="T6" fmla="*/ 30 w 70"/>
                <a:gd name="T7" fmla="*/ 0 h 11"/>
                <a:gd name="T8" fmla="*/ 70 w 70"/>
                <a:gd name="T9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11">
                  <a:moveTo>
                    <a:pt x="70" y="6"/>
                  </a:moveTo>
                  <a:cubicBezTo>
                    <a:pt x="68" y="7"/>
                    <a:pt x="49" y="11"/>
                    <a:pt x="49" y="1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0" y="0"/>
                    <a:pt x="30" y="0"/>
                    <a:pt x="30" y="0"/>
                  </a:cubicBezTo>
                  <a:lnTo>
                    <a:pt x="70" y="6"/>
                  </a:lnTo>
                  <a:close/>
                </a:path>
              </a:pathLst>
            </a:custGeom>
            <a:solidFill>
              <a:srgbClr val="A05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6" name="Freeform 176">
              <a:extLst>
                <a:ext uri="{FF2B5EF4-FFF2-40B4-BE49-F238E27FC236}">
                  <a16:creationId xmlns:a16="http://schemas.microsoft.com/office/drawing/2014/main" id="{AA003709-40EF-421B-ACE7-42ACE4E3C8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8759" y="5153144"/>
              <a:ext cx="139700" cy="23813"/>
            </a:xfrm>
            <a:custGeom>
              <a:avLst/>
              <a:gdLst>
                <a:gd name="T0" fmla="*/ 88 w 88"/>
                <a:gd name="T1" fmla="*/ 6 h 15"/>
                <a:gd name="T2" fmla="*/ 87 w 88"/>
                <a:gd name="T3" fmla="*/ 15 h 15"/>
                <a:gd name="T4" fmla="*/ 0 w 88"/>
                <a:gd name="T5" fmla="*/ 0 h 15"/>
                <a:gd name="T6" fmla="*/ 88 w 88"/>
                <a:gd name="T7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" h="15">
                  <a:moveTo>
                    <a:pt x="88" y="6"/>
                  </a:moveTo>
                  <a:lnTo>
                    <a:pt x="87" y="15"/>
                  </a:lnTo>
                  <a:lnTo>
                    <a:pt x="0" y="0"/>
                  </a:lnTo>
                  <a:lnTo>
                    <a:pt x="88" y="6"/>
                  </a:lnTo>
                  <a:close/>
                </a:path>
              </a:pathLst>
            </a:custGeom>
            <a:solidFill>
              <a:srgbClr val="A05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7" name="Freeform 177">
              <a:extLst>
                <a:ext uri="{FF2B5EF4-FFF2-40B4-BE49-F238E27FC236}">
                  <a16:creationId xmlns:a16="http://schemas.microsoft.com/office/drawing/2014/main" id="{69815073-DFE1-433C-8C03-9F55B14FC8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3021" y="5127744"/>
              <a:ext cx="334963" cy="79375"/>
            </a:xfrm>
            <a:custGeom>
              <a:avLst/>
              <a:gdLst>
                <a:gd name="T0" fmla="*/ 205 w 211"/>
                <a:gd name="T1" fmla="*/ 38 h 50"/>
                <a:gd name="T2" fmla="*/ 211 w 211"/>
                <a:gd name="T3" fmla="*/ 50 h 50"/>
                <a:gd name="T4" fmla="*/ 120 w 211"/>
                <a:gd name="T5" fmla="*/ 34 h 50"/>
                <a:gd name="T6" fmla="*/ 0 w 211"/>
                <a:gd name="T7" fmla="*/ 0 h 50"/>
                <a:gd name="T8" fmla="*/ 121 w 211"/>
                <a:gd name="T9" fmla="*/ 25 h 50"/>
                <a:gd name="T10" fmla="*/ 205 w 211"/>
                <a:gd name="T11" fmla="*/ 3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1" h="50">
                  <a:moveTo>
                    <a:pt x="205" y="38"/>
                  </a:moveTo>
                  <a:lnTo>
                    <a:pt x="211" y="50"/>
                  </a:lnTo>
                  <a:lnTo>
                    <a:pt x="120" y="34"/>
                  </a:lnTo>
                  <a:lnTo>
                    <a:pt x="0" y="0"/>
                  </a:lnTo>
                  <a:lnTo>
                    <a:pt x="121" y="25"/>
                  </a:lnTo>
                  <a:lnTo>
                    <a:pt x="205" y="38"/>
                  </a:lnTo>
                  <a:close/>
                </a:path>
              </a:pathLst>
            </a:custGeom>
            <a:solidFill>
              <a:srgbClr val="A05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8" name="Freeform 178">
              <a:extLst>
                <a:ext uri="{FF2B5EF4-FFF2-40B4-BE49-F238E27FC236}">
                  <a16:creationId xmlns:a16="http://schemas.microsoft.com/office/drawing/2014/main" id="{92A3870E-C553-4676-BB23-5E584827C9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0796" y="5194419"/>
              <a:ext cx="333375" cy="58738"/>
            </a:xfrm>
            <a:custGeom>
              <a:avLst/>
              <a:gdLst>
                <a:gd name="T0" fmla="*/ 142 w 210"/>
                <a:gd name="T1" fmla="*/ 29 h 37"/>
                <a:gd name="T2" fmla="*/ 88 w 210"/>
                <a:gd name="T3" fmla="*/ 37 h 37"/>
                <a:gd name="T4" fmla="*/ 0 w 210"/>
                <a:gd name="T5" fmla="*/ 0 h 37"/>
                <a:gd name="T6" fmla="*/ 69 w 210"/>
                <a:gd name="T7" fmla="*/ 4 h 37"/>
                <a:gd name="T8" fmla="*/ 210 w 210"/>
                <a:gd name="T9" fmla="*/ 29 h 37"/>
                <a:gd name="T10" fmla="*/ 142 w 210"/>
                <a:gd name="T11" fmla="*/ 2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0" h="37">
                  <a:moveTo>
                    <a:pt x="142" y="29"/>
                  </a:moveTo>
                  <a:lnTo>
                    <a:pt x="88" y="37"/>
                  </a:lnTo>
                  <a:lnTo>
                    <a:pt x="0" y="0"/>
                  </a:lnTo>
                  <a:lnTo>
                    <a:pt x="69" y="4"/>
                  </a:lnTo>
                  <a:lnTo>
                    <a:pt x="210" y="29"/>
                  </a:lnTo>
                  <a:lnTo>
                    <a:pt x="142" y="29"/>
                  </a:lnTo>
                  <a:close/>
                </a:path>
              </a:pathLst>
            </a:custGeom>
            <a:solidFill>
              <a:srgbClr val="A05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49" name="Freeform 179">
              <a:extLst>
                <a:ext uri="{FF2B5EF4-FFF2-40B4-BE49-F238E27FC236}">
                  <a16:creationId xmlns:a16="http://schemas.microsoft.com/office/drawing/2014/main" id="{E070F78E-A0A0-4B8F-A11D-4C31696F8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1184" y="5265856"/>
              <a:ext cx="263525" cy="47625"/>
            </a:xfrm>
            <a:custGeom>
              <a:avLst/>
              <a:gdLst>
                <a:gd name="T0" fmla="*/ 166 w 166"/>
                <a:gd name="T1" fmla="*/ 30 h 30"/>
                <a:gd name="T2" fmla="*/ 48 w 166"/>
                <a:gd name="T3" fmla="*/ 17 h 30"/>
                <a:gd name="T4" fmla="*/ 0 w 166"/>
                <a:gd name="T5" fmla="*/ 1 h 30"/>
                <a:gd name="T6" fmla="*/ 60 w 166"/>
                <a:gd name="T7" fmla="*/ 0 h 30"/>
                <a:gd name="T8" fmla="*/ 166 w 166"/>
                <a:gd name="T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" h="30">
                  <a:moveTo>
                    <a:pt x="166" y="30"/>
                  </a:moveTo>
                  <a:lnTo>
                    <a:pt x="48" y="17"/>
                  </a:lnTo>
                  <a:lnTo>
                    <a:pt x="0" y="1"/>
                  </a:lnTo>
                  <a:lnTo>
                    <a:pt x="60" y="0"/>
                  </a:lnTo>
                  <a:lnTo>
                    <a:pt x="166" y="30"/>
                  </a:lnTo>
                  <a:close/>
                </a:path>
              </a:pathLst>
            </a:custGeom>
            <a:solidFill>
              <a:srgbClr val="873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0" name="Freeform 180">
              <a:extLst>
                <a:ext uri="{FF2B5EF4-FFF2-40B4-BE49-F238E27FC236}">
                  <a16:creationId xmlns:a16="http://schemas.microsoft.com/office/drawing/2014/main" id="{D14DF6D8-6482-411A-BC0C-23C8E8183B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1696" y="5259506"/>
              <a:ext cx="215900" cy="53975"/>
            </a:xfrm>
            <a:custGeom>
              <a:avLst/>
              <a:gdLst>
                <a:gd name="T0" fmla="*/ 0 w 136"/>
                <a:gd name="T1" fmla="*/ 0 h 34"/>
                <a:gd name="T2" fmla="*/ 59 w 136"/>
                <a:gd name="T3" fmla="*/ 30 h 34"/>
                <a:gd name="T4" fmla="*/ 136 w 136"/>
                <a:gd name="T5" fmla="*/ 34 h 34"/>
                <a:gd name="T6" fmla="*/ 81 w 136"/>
                <a:gd name="T7" fmla="*/ 11 h 34"/>
                <a:gd name="T8" fmla="*/ 0 w 136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34">
                  <a:moveTo>
                    <a:pt x="0" y="0"/>
                  </a:moveTo>
                  <a:lnTo>
                    <a:pt x="59" y="30"/>
                  </a:lnTo>
                  <a:lnTo>
                    <a:pt x="136" y="34"/>
                  </a:lnTo>
                  <a:lnTo>
                    <a:pt x="8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3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1" name="Freeform 181">
              <a:extLst>
                <a:ext uri="{FF2B5EF4-FFF2-40B4-BE49-F238E27FC236}">
                  <a16:creationId xmlns:a16="http://schemas.microsoft.com/office/drawing/2014/main" id="{6B20A215-AF4A-41BB-BDE0-47C4DDAB49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2321" y="5097581"/>
              <a:ext cx="180975" cy="22225"/>
            </a:xfrm>
            <a:custGeom>
              <a:avLst/>
              <a:gdLst>
                <a:gd name="T0" fmla="*/ 114 w 114"/>
                <a:gd name="T1" fmla="*/ 11 h 14"/>
                <a:gd name="T2" fmla="*/ 60 w 114"/>
                <a:gd name="T3" fmla="*/ 14 h 14"/>
                <a:gd name="T4" fmla="*/ 0 w 114"/>
                <a:gd name="T5" fmla="*/ 0 h 14"/>
                <a:gd name="T6" fmla="*/ 60 w 114"/>
                <a:gd name="T7" fmla="*/ 1 h 14"/>
                <a:gd name="T8" fmla="*/ 114 w 114"/>
                <a:gd name="T9" fmla="*/ 1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4">
                  <a:moveTo>
                    <a:pt x="114" y="11"/>
                  </a:moveTo>
                  <a:lnTo>
                    <a:pt x="60" y="14"/>
                  </a:lnTo>
                  <a:lnTo>
                    <a:pt x="0" y="0"/>
                  </a:lnTo>
                  <a:lnTo>
                    <a:pt x="60" y="1"/>
                  </a:lnTo>
                  <a:lnTo>
                    <a:pt x="114" y="11"/>
                  </a:lnTo>
                  <a:close/>
                </a:path>
              </a:pathLst>
            </a:custGeom>
            <a:solidFill>
              <a:srgbClr val="A05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2" name="Freeform 182">
              <a:extLst>
                <a:ext uri="{FF2B5EF4-FFF2-40B4-BE49-F238E27FC236}">
                  <a16:creationId xmlns:a16="http://schemas.microsoft.com/office/drawing/2014/main" id="{6011E622-288C-4864-A01B-8AA6499478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9284" y="5029319"/>
              <a:ext cx="193675" cy="52388"/>
            </a:xfrm>
            <a:custGeom>
              <a:avLst/>
              <a:gdLst>
                <a:gd name="T0" fmla="*/ 122 w 122"/>
                <a:gd name="T1" fmla="*/ 29 h 33"/>
                <a:gd name="T2" fmla="*/ 3 w 122"/>
                <a:gd name="T3" fmla="*/ 0 h 33"/>
                <a:gd name="T4" fmla="*/ 0 w 122"/>
                <a:gd name="T5" fmla="*/ 3 h 33"/>
                <a:gd name="T6" fmla="*/ 96 w 122"/>
                <a:gd name="T7" fmla="*/ 33 h 33"/>
                <a:gd name="T8" fmla="*/ 122 w 122"/>
                <a:gd name="T9" fmla="*/ 29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33">
                  <a:moveTo>
                    <a:pt x="122" y="29"/>
                  </a:moveTo>
                  <a:lnTo>
                    <a:pt x="3" y="0"/>
                  </a:lnTo>
                  <a:lnTo>
                    <a:pt x="0" y="3"/>
                  </a:lnTo>
                  <a:lnTo>
                    <a:pt x="96" y="33"/>
                  </a:lnTo>
                  <a:lnTo>
                    <a:pt x="122" y="29"/>
                  </a:lnTo>
                  <a:close/>
                </a:path>
              </a:pathLst>
            </a:custGeom>
            <a:solidFill>
              <a:srgbClr val="BA6D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3" name="Freeform 183">
              <a:extLst>
                <a:ext uri="{FF2B5EF4-FFF2-40B4-BE49-F238E27FC236}">
                  <a16:creationId xmlns:a16="http://schemas.microsoft.com/office/drawing/2014/main" id="{2CA55E79-B83B-422B-911C-AACB0FD911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4996" y="5296019"/>
              <a:ext cx="1179513" cy="433388"/>
            </a:xfrm>
            <a:custGeom>
              <a:avLst/>
              <a:gdLst>
                <a:gd name="T0" fmla="*/ 0 w 471"/>
                <a:gd name="T1" fmla="*/ 21 h 173"/>
                <a:gd name="T2" fmla="*/ 23 w 471"/>
                <a:gd name="T3" fmla="*/ 15 h 173"/>
                <a:gd name="T4" fmla="*/ 57 w 471"/>
                <a:gd name="T5" fmla="*/ 15 h 173"/>
                <a:gd name="T6" fmla="*/ 35 w 471"/>
                <a:gd name="T7" fmla="*/ 12 h 173"/>
                <a:gd name="T8" fmla="*/ 84 w 471"/>
                <a:gd name="T9" fmla="*/ 0 h 173"/>
                <a:gd name="T10" fmla="*/ 202 w 471"/>
                <a:gd name="T11" fmla="*/ 39 h 173"/>
                <a:gd name="T12" fmla="*/ 292 w 471"/>
                <a:gd name="T13" fmla="*/ 45 h 173"/>
                <a:gd name="T14" fmla="*/ 400 w 471"/>
                <a:gd name="T15" fmla="*/ 100 h 173"/>
                <a:gd name="T16" fmla="*/ 401 w 471"/>
                <a:gd name="T17" fmla="*/ 101 h 173"/>
                <a:gd name="T18" fmla="*/ 423 w 471"/>
                <a:gd name="T19" fmla="*/ 112 h 173"/>
                <a:gd name="T20" fmla="*/ 471 w 471"/>
                <a:gd name="T21" fmla="*/ 137 h 173"/>
                <a:gd name="T22" fmla="*/ 469 w 471"/>
                <a:gd name="T23" fmla="*/ 138 h 173"/>
                <a:gd name="T24" fmla="*/ 421 w 471"/>
                <a:gd name="T25" fmla="*/ 116 h 173"/>
                <a:gd name="T26" fmla="*/ 466 w 471"/>
                <a:gd name="T27" fmla="*/ 151 h 173"/>
                <a:gd name="T28" fmla="*/ 461 w 471"/>
                <a:gd name="T29" fmla="*/ 152 h 173"/>
                <a:gd name="T30" fmla="*/ 394 w 471"/>
                <a:gd name="T31" fmla="*/ 102 h 173"/>
                <a:gd name="T32" fmla="*/ 395 w 471"/>
                <a:gd name="T33" fmla="*/ 107 h 173"/>
                <a:gd name="T34" fmla="*/ 427 w 471"/>
                <a:gd name="T35" fmla="*/ 132 h 173"/>
                <a:gd name="T36" fmla="*/ 426 w 471"/>
                <a:gd name="T37" fmla="*/ 135 h 173"/>
                <a:gd name="T38" fmla="*/ 410 w 471"/>
                <a:gd name="T39" fmla="*/ 124 h 173"/>
                <a:gd name="T40" fmla="*/ 437 w 471"/>
                <a:gd name="T41" fmla="*/ 152 h 173"/>
                <a:gd name="T42" fmla="*/ 437 w 471"/>
                <a:gd name="T43" fmla="*/ 155 h 173"/>
                <a:gd name="T44" fmla="*/ 397 w 471"/>
                <a:gd name="T45" fmla="*/ 121 h 173"/>
                <a:gd name="T46" fmla="*/ 397 w 471"/>
                <a:gd name="T47" fmla="*/ 129 h 173"/>
                <a:gd name="T48" fmla="*/ 429 w 471"/>
                <a:gd name="T49" fmla="*/ 164 h 173"/>
                <a:gd name="T50" fmla="*/ 429 w 471"/>
                <a:gd name="T51" fmla="*/ 167 h 173"/>
                <a:gd name="T52" fmla="*/ 407 w 471"/>
                <a:gd name="T53" fmla="*/ 145 h 173"/>
                <a:gd name="T54" fmla="*/ 421 w 471"/>
                <a:gd name="T55" fmla="*/ 171 h 173"/>
                <a:gd name="T56" fmla="*/ 420 w 471"/>
                <a:gd name="T57" fmla="*/ 173 h 173"/>
                <a:gd name="T58" fmla="*/ 398 w 471"/>
                <a:gd name="T59" fmla="*/ 135 h 173"/>
                <a:gd name="T60" fmla="*/ 395 w 471"/>
                <a:gd name="T61" fmla="*/ 132 h 173"/>
                <a:gd name="T62" fmla="*/ 381 w 471"/>
                <a:gd name="T63" fmla="*/ 129 h 173"/>
                <a:gd name="T64" fmla="*/ 381 w 471"/>
                <a:gd name="T65" fmla="*/ 129 h 173"/>
                <a:gd name="T66" fmla="*/ 403 w 471"/>
                <a:gd name="T67" fmla="*/ 154 h 173"/>
                <a:gd name="T68" fmla="*/ 398 w 471"/>
                <a:gd name="T69" fmla="*/ 157 h 173"/>
                <a:gd name="T70" fmla="*/ 369 w 471"/>
                <a:gd name="T71" fmla="*/ 131 h 173"/>
                <a:gd name="T72" fmla="*/ 100 w 471"/>
                <a:gd name="T73" fmla="*/ 23 h 173"/>
                <a:gd name="T74" fmla="*/ 85 w 471"/>
                <a:gd name="T75" fmla="*/ 23 h 173"/>
                <a:gd name="T76" fmla="*/ 2 w 471"/>
                <a:gd name="T77" fmla="*/ 46 h 173"/>
                <a:gd name="T78" fmla="*/ 4 w 471"/>
                <a:gd name="T79" fmla="*/ 41 h 173"/>
                <a:gd name="T80" fmla="*/ 59 w 471"/>
                <a:gd name="T81" fmla="*/ 22 h 173"/>
                <a:gd name="T82" fmla="*/ 0 w 471"/>
                <a:gd name="T83" fmla="*/ 22 h 173"/>
                <a:gd name="T84" fmla="*/ 0 w 471"/>
                <a:gd name="T85" fmla="*/ 2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71" h="173">
                  <a:moveTo>
                    <a:pt x="0" y="21"/>
                  </a:moveTo>
                  <a:cubicBezTo>
                    <a:pt x="23" y="15"/>
                    <a:pt x="23" y="15"/>
                    <a:pt x="23" y="15"/>
                  </a:cubicBezTo>
                  <a:cubicBezTo>
                    <a:pt x="57" y="15"/>
                    <a:pt x="57" y="15"/>
                    <a:pt x="57" y="15"/>
                  </a:cubicBezTo>
                  <a:cubicBezTo>
                    <a:pt x="50" y="14"/>
                    <a:pt x="43" y="13"/>
                    <a:pt x="35" y="12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202" y="39"/>
                    <a:pt x="202" y="39"/>
                    <a:pt x="202" y="39"/>
                  </a:cubicBezTo>
                  <a:cubicBezTo>
                    <a:pt x="292" y="45"/>
                    <a:pt x="292" y="45"/>
                    <a:pt x="292" y="45"/>
                  </a:cubicBezTo>
                  <a:cubicBezTo>
                    <a:pt x="292" y="45"/>
                    <a:pt x="346" y="72"/>
                    <a:pt x="400" y="100"/>
                  </a:cubicBezTo>
                  <a:cubicBezTo>
                    <a:pt x="401" y="101"/>
                    <a:pt x="401" y="101"/>
                    <a:pt x="401" y="101"/>
                  </a:cubicBezTo>
                  <a:cubicBezTo>
                    <a:pt x="423" y="112"/>
                    <a:pt x="423" y="112"/>
                    <a:pt x="423" y="112"/>
                  </a:cubicBezTo>
                  <a:cubicBezTo>
                    <a:pt x="440" y="121"/>
                    <a:pt x="457" y="129"/>
                    <a:pt x="471" y="137"/>
                  </a:cubicBezTo>
                  <a:cubicBezTo>
                    <a:pt x="469" y="138"/>
                    <a:pt x="469" y="138"/>
                    <a:pt x="469" y="138"/>
                  </a:cubicBezTo>
                  <a:cubicBezTo>
                    <a:pt x="421" y="116"/>
                    <a:pt x="421" y="116"/>
                    <a:pt x="421" y="116"/>
                  </a:cubicBezTo>
                  <a:cubicBezTo>
                    <a:pt x="466" y="151"/>
                    <a:pt x="466" y="151"/>
                    <a:pt x="466" y="151"/>
                  </a:cubicBezTo>
                  <a:cubicBezTo>
                    <a:pt x="461" y="152"/>
                    <a:pt x="461" y="152"/>
                    <a:pt x="461" y="152"/>
                  </a:cubicBezTo>
                  <a:cubicBezTo>
                    <a:pt x="394" y="102"/>
                    <a:pt x="394" y="102"/>
                    <a:pt x="394" y="102"/>
                  </a:cubicBezTo>
                  <a:cubicBezTo>
                    <a:pt x="395" y="107"/>
                    <a:pt x="395" y="107"/>
                    <a:pt x="395" y="107"/>
                  </a:cubicBezTo>
                  <a:cubicBezTo>
                    <a:pt x="427" y="132"/>
                    <a:pt x="427" y="132"/>
                    <a:pt x="427" y="132"/>
                  </a:cubicBezTo>
                  <a:cubicBezTo>
                    <a:pt x="426" y="135"/>
                    <a:pt x="426" y="135"/>
                    <a:pt x="426" y="135"/>
                  </a:cubicBezTo>
                  <a:cubicBezTo>
                    <a:pt x="410" y="124"/>
                    <a:pt x="410" y="124"/>
                    <a:pt x="410" y="124"/>
                  </a:cubicBezTo>
                  <a:cubicBezTo>
                    <a:pt x="437" y="152"/>
                    <a:pt x="437" y="152"/>
                    <a:pt x="437" y="152"/>
                  </a:cubicBezTo>
                  <a:cubicBezTo>
                    <a:pt x="437" y="155"/>
                    <a:pt x="437" y="155"/>
                    <a:pt x="437" y="155"/>
                  </a:cubicBezTo>
                  <a:cubicBezTo>
                    <a:pt x="397" y="121"/>
                    <a:pt x="397" y="121"/>
                    <a:pt x="397" y="121"/>
                  </a:cubicBezTo>
                  <a:cubicBezTo>
                    <a:pt x="397" y="129"/>
                    <a:pt x="397" y="129"/>
                    <a:pt x="397" y="129"/>
                  </a:cubicBezTo>
                  <a:cubicBezTo>
                    <a:pt x="429" y="164"/>
                    <a:pt x="429" y="164"/>
                    <a:pt x="429" y="164"/>
                  </a:cubicBezTo>
                  <a:cubicBezTo>
                    <a:pt x="429" y="167"/>
                    <a:pt x="429" y="167"/>
                    <a:pt x="429" y="167"/>
                  </a:cubicBezTo>
                  <a:cubicBezTo>
                    <a:pt x="407" y="145"/>
                    <a:pt x="407" y="145"/>
                    <a:pt x="407" y="145"/>
                  </a:cubicBezTo>
                  <a:cubicBezTo>
                    <a:pt x="421" y="171"/>
                    <a:pt x="421" y="171"/>
                    <a:pt x="421" y="171"/>
                  </a:cubicBezTo>
                  <a:cubicBezTo>
                    <a:pt x="420" y="173"/>
                    <a:pt x="420" y="173"/>
                    <a:pt x="420" y="173"/>
                  </a:cubicBezTo>
                  <a:cubicBezTo>
                    <a:pt x="398" y="135"/>
                    <a:pt x="398" y="135"/>
                    <a:pt x="398" y="135"/>
                  </a:cubicBezTo>
                  <a:cubicBezTo>
                    <a:pt x="395" y="132"/>
                    <a:pt x="395" y="132"/>
                    <a:pt x="395" y="132"/>
                  </a:cubicBezTo>
                  <a:cubicBezTo>
                    <a:pt x="381" y="129"/>
                    <a:pt x="381" y="129"/>
                    <a:pt x="381" y="129"/>
                  </a:cubicBezTo>
                  <a:cubicBezTo>
                    <a:pt x="381" y="129"/>
                    <a:pt x="381" y="129"/>
                    <a:pt x="381" y="129"/>
                  </a:cubicBezTo>
                  <a:cubicBezTo>
                    <a:pt x="403" y="154"/>
                    <a:pt x="403" y="154"/>
                    <a:pt x="403" y="154"/>
                  </a:cubicBezTo>
                  <a:cubicBezTo>
                    <a:pt x="398" y="157"/>
                    <a:pt x="398" y="157"/>
                    <a:pt x="398" y="157"/>
                  </a:cubicBezTo>
                  <a:cubicBezTo>
                    <a:pt x="369" y="131"/>
                    <a:pt x="369" y="131"/>
                    <a:pt x="369" y="131"/>
                  </a:cubicBezTo>
                  <a:cubicBezTo>
                    <a:pt x="331" y="103"/>
                    <a:pt x="223" y="49"/>
                    <a:pt x="100" y="23"/>
                  </a:cubicBezTo>
                  <a:cubicBezTo>
                    <a:pt x="85" y="23"/>
                    <a:pt x="85" y="23"/>
                    <a:pt x="85" y="23"/>
                  </a:cubicBezTo>
                  <a:cubicBezTo>
                    <a:pt x="2" y="46"/>
                    <a:pt x="2" y="46"/>
                    <a:pt x="2" y="46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59" y="22"/>
                    <a:pt x="59" y="22"/>
                    <a:pt x="59" y="22"/>
                  </a:cubicBezTo>
                  <a:cubicBezTo>
                    <a:pt x="0" y="22"/>
                    <a:pt x="0" y="22"/>
                    <a:pt x="0" y="22"/>
                  </a:cubicBezTo>
                  <a:lnTo>
                    <a:pt x="0" y="21"/>
                  </a:lnTo>
                  <a:close/>
                </a:path>
              </a:pathLst>
            </a:custGeom>
            <a:solidFill>
              <a:srgbClr val="873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4" name="Freeform 184">
              <a:extLst>
                <a:ext uri="{FF2B5EF4-FFF2-40B4-BE49-F238E27FC236}">
                  <a16:creationId xmlns:a16="http://schemas.microsoft.com/office/drawing/2014/main" id="{439F2148-ECDE-440F-9BEA-984022762D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5534" y="5408731"/>
              <a:ext cx="325438" cy="112713"/>
            </a:xfrm>
            <a:custGeom>
              <a:avLst/>
              <a:gdLst>
                <a:gd name="T0" fmla="*/ 205 w 205"/>
                <a:gd name="T1" fmla="*/ 71 h 71"/>
                <a:gd name="T2" fmla="*/ 80 w 205"/>
                <a:gd name="T3" fmla="*/ 26 h 71"/>
                <a:gd name="T4" fmla="*/ 0 w 205"/>
                <a:gd name="T5" fmla="*/ 0 h 71"/>
                <a:gd name="T6" fmla="*/ 80 w 205"/>
                <a:gd name="T7" fmla="*/ 3 h 71"/>
                <a:gd name="T8" fmla="*/ 205 w 205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71">
                  <a:moveTo>
                    <a:pt x="205" y="71"/>
                  </a:moveTo>
                  <a:lnTo>
                    <a:pt x="80" y="26"/>
                  </a:lnTo>
                  <a:lnTo>
                    <a:pt x="0" y="0"/>
                  </a:lnTo>
                  <a:lnTo>
                    <a:pt x="80" y="3"/>
                  </a:lnTo>
                  <a:lnTo>
                    <a:pt x="205" y="71"/>
                  </a:lnTo>
                  <a:close/>
                </a:path>
              </a:pathLst>
            </a:custGeom>
            <a:solidFill>
              <a:srgbClr val="A05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5" name="Freeform 185">
              <a:extLst>
                <a:ext uri="{FF2B5EF4-FFF2-40B4-BE49-F238E27FC236}">
                  <a16:creationId xmlns:a16="http://schemas.microsoft.com/office/drawing/2014/main" id="{7D951068-36BB-448E-A794-8E7A5D558B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5246" y="5427781"/>
              <a:ext cx="255588" cy="136525"/>
            </a:xfrm>
            <a:custGeom>
              <a:avLst/>
              <a:gdLst>
                <a:gd name="T0" fmla="*/ 0 w 161"/>
                <a:gd name="T1" fmla="*/ 0 h 86"/>
                <a:gd name="T2" fmla="*/ 107 w 161"/>
                <a:gd name="T3" fmla="*/ 76 h 86"/>
                <a:gd name="T4" fmla="*/ 160 w 161"/>
                <a:gd name="T5" fmla="*/ 86 h 86"/>
                <a:gd name="T6" fmla="*/ 161 w 161"/>
                <a:gd name="T7" fmla="*/ 78 h 86"/>
                <a:gd name="T8" fmla="*/ 109 w 161"/>
                <a:gd name="T9" fmla="*/ 46 h 86"/>
                <a:gd name="T10" fmla="*/ 0 w 161"/>
                <a:gd name="T1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1" h="86">
                  <a:moveTo>
                    <a:pt x="0" y="0"/>
                  </a:moveTo>
                  <a:lnTo>
                    <a:pt x="107" y="76"/>
                  </a:lnTo>
                  <a:lnTo>
                    <a:pt x="160" y="86"/>
                  </a:lnTo>
                  <a:lnTo>
                    <a:pt x="161" y="78"/>
                  </a:lnTo>
                  <a:lnTo>
                    <a:pt x="109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5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6" name="Freeform 186">
              <a:extLst>
                <a:ext uri="{FF2B5EF4-FFF2-40B4-BE49-F238E27FC236}">
                  <a16:creationId xmlns:a16="http://schemas.microsoft.com/office/drawing/2014/main" id="{72B55D4A-B04A-4C72-B541-ED13E0BB62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284" y="5372219"/>
              <a:ext cx="366713" cy="239713"/>
            </a:xfrm>
            <a:custGeom>
              <a:avLst/>
              <a:gdLst>
                <a:gd name="T0" fmla="*/ 106 w 146"/>
                <a:gd name="T1" fmla="*/ 88 h 95"/>
                <a:gd name="T2" fmla="*/ 0 w 146"/>
                <a:gd name="T3" fmla="*/ 4 h 95"/>
                <a:gd name="T4" fmla="*/ 8 w 146"/>
                <a:gd name="T5" fmla="*/ 0 h 95"/>
                <a:gd name="T6" fmla="*/ 106 w 146"/>
                <a:gd name="T7" fmla="*/ 8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6" h="95">
                  <a:moveTo>
                    <a:pt x="106" y="88"/>
                  </a:moveTo>
                  <a:cubicBezTo>
                    <a:pt x="86" y="95"/>
                    <a:pt x="26" y="38"/>
                    <a:pt x="0" y="4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6" y="57"/>
                    <a:pt x="146" y="74"/>
                    <a:pt x="106" y="88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7" name="Freeform 187">
              <a:extLst>
                <a:ext uri="{FF2B5EF4-FFF2-40B4-BE49-F238E27FC236}">
                  <a16:creationId xmlns:a16="http://schemas.microsoft.com/office/drawing/2014/main" id="{0DD44240-7842-4314-A02D-E953F582A1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7709" y="4994394"/>
              <a:ext cx="301625" cy="150813"/>
            </a:xfrm>
            <a:custGeom>
              <a:avLst/>
              <a:gdLst>
                <a:gd name="T0" fmla="*/ 15 w 121"/>
                <a:gd name="T1" fmla="*/ 17 h 60"/>
                <a:gd name="T2" fmla="*/ 114 w 121"/>
                <a:gd name="T3" fmla="*/ 60 h 60"/>
                <a:gd name="T4" fmla="*/ 121 w 121"/>
                <a:gd name="T5" fmla="*/ 55 h 60"/>
                <a:gd name="T6" fmla="*/ 15 w 121"/>
                <a:gd name="T7" fmla="*/ 1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" h="60">
                  <a:moveTo>
                    <a:pt x="15" y="17"/>
                  </a:moveTo>
                  <a:cubicBezTo>
                    <a:pt x="0" y="35"/>
                    <a:pt x="74" y="44"/>
                    <a:pt x="114" y="6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69" y="24"/>
                    <a:pt x="30" y="0"/>
                    <a:pt x="15" y="17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8" name="Freeform 188">
              <a:extLst>
                <a:ext uri="{FF2B5EF4-FFF2-40B4-BE49-F238E27FC236}">
                  <a16:creationId xmlns:a16="http://schemas.microsoft.com/office/drawing/2014/main" id="{D1A7099B-81A7-4089-8019-A1ACE8B111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9646" y="6285031"/>
              <a:ext cx="384175" cy="119063"/>
            </a:xfrm>
            <a:custGeom>
              <a:avLst/>
              <a:gdLst>
                <a:gd name="T0" fmla="*/ 153 w 153"/>
                <a:gd name="T1" fmla="*/ 29 h 47"/>
                <a:gd name="T2" fmla="*/ 151 w 153"/>
                <a:gd name="T3" fmla="*/ 5 h 47"/>
                <a:gd name="T4" fmla="*/ 1 w 153"/>
                <a:gd name="T5" fmla="*/ 0 h 47"/>
                <a:gd name="T6" fmla="*/ 0 w 153"/>
                <a:gd name="T7" fmla="*/ 26 h 47"/>
                <a:gd name="T8" fmla="*/ 153 w 153"/>
                <a:gd name="T9" fmla="*/ 29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" h="47">
                  <a:moveTo>
                    <a:pt x="153" y="29"/>
                  </a:moveTo>
                  <a:cubicBezTo>
                    <a:pt x="151" y="5"/>
                    <a:pt x="151" y="5"/>
                    <a:pt x="151" y="5"/>
                  </a:cubicBezTo>
                  <a:cubicBezTo>
                    <a:pt x="97" y="13"/>
                    <a:pt x="58" y="11"/>
                    <a:pt x="1" y="0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62" y="47"/>
                    <a:pt x="153" y="29"/>
                  </a:cubicBez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59" name="Freeform 189">
              <a:extLst>
                <a:ext uri="{FF2B5EF4-FFF2-40B4-BE49-F238E27FC236}">
                  <a16:creationId xmlns:a16="http://schemas.microsoft.com/office/drawing/2014/main" id="{3B4828BC-BCB2-483A-BACA-1EE0879CF2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7209" y="6158031"/>
              <a:ext cx="373063" cy="190500"/>
            </a:xfrm>
            <a:custGeom>
              <a:avLst/>
              <a:gdLst>
                <a:gd name="T0" fmla="*/ 146 w 149"/>
                <a:gd name="T1" fmla="*/ 76 h 76"/>
                <a:gd name="T2" fmla="*/ 149 w 149"/>
                <a:gd name="T3" fmla="*/ 52 h 76"/>
                <a:gd name="T4" fmla="*/ 7 w 149"/>
                <a:gd name="T5" fmla="*/ 0 h 76"/>
                <a:gd name="T6" fmla="*/ 0 w 149"/>
                <a:gd name="T7" fmla="*/ 19 h 76"/>
                <a:gd name="T8" fmla="*/ 146 w 149"/>
                <a:gd name="T9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76">
                  <a:moveTo>
                    <a:pt x="146" y="76"/>
                  </a:moveTo>
                  <a:cubicBezTo>
                    <a:pt x="149" y="52"/>
                    <a:pt x="149" y="52"/>
                    <a:pt x="149" y="52"/>
                  </a:cubicBezTo>
                  <a:cubicBezTo>
                    <a:pt x="101" y="41"/>
                    <a:pt x="61" y="24"/>
                    <a:pt x="7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62" y="64"/>
                    <a:pt x="146" y="76"/>
                  </a:cubicBez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0" name="Freeform 190">
              <a:extLst>
                <a:ext uri="{FF2B5EF4-FFF2-40B4-BE49-F238E27FC236}">
                  <a16:creationId xmlns:a16="http://schemas.microsoft.com/office/drawing/2014/main" id="{54F081A2-FE8A-4B49-A045-7783A73208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6934" y="5962769"/>
              <a:ext cx="165100" cy="79375"/>
            </a:xfrm>
            <a:custGeom>
              <a:avLst/>
              <a:gdLst>
                <a:gd name="T0" fmla="*/ 66 w 66"/>
                <a:gd name="T1" fmla="*/ 21 h 32"/>
                <a:gd name="T2" fmla="*/ 0 w 66"/>
                <a:gd name="T3" fmla="*/ 0 h 32"/>
                <a:gd name="T4" fmla="*/ 39 w 66"/>
                <a:gd name="T5" fmla="*/ 30 h 32"/>
                <a:gd name="T6" fmla="*/ 66 w 66"/>
                <a:gd name="T7" fmla="*/ 2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32">
                  <a:moveTo>
                    <a:pt x="66" y="21"/>
                  </a:moveTo>
                  <a:cubicBezTo>
                    <a:pt x="59" y="24"/>
                    <a:pt x="19" y="14"/>
                    <a:pt x="0" y="0"/>
                  </a:cubicBezTo>
                  <a:cubicBezTo>
                    <a:pt x="0" y="0"/>
                    <a:pt x="15" y="26"/>
                    <a:pt x="39" y="30"/>
                  </a:cubicBezTo>
                  <a:cubicBezTo>
                    <a:pt x="51" y="32"/>
                    <a:pt x="66" y="21"/>
                    <a:pt x="66" y="21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1" name="Freeform 191">
              <a:extLst>
                <a:ext uri="{FF2B5EF4-FFF2-40B4-BE49-F238E27FC236}">
                  <a16:creationId xmlns:a16="http://schemas.microsoft.com/office/drawing/2014/main" id="{6490E5E1-D1BD-4F4A-B8FB-220E0BF4BD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37759" y="4735631"/>
              <a:ext cx="328613" cy="203200"/>
            </a:xfrm>
            <a:custGeom>
              <a:avLst/>
              <a:gdLst>
                <a:gd name="T0" fmla="*/ 121 w 131"/>
                <a:gd name="T1" fmla="*/ 67 h 81"/>
                <a:gd name="T2" fmla="*/ 116 w 131"/>
                <a:gd name="T3" fmla="*/ 81 h 81"/>
                <a:gd name="T4" fmla="*/ 124 w 131"/>
                <a:gd name="T5" fmla="*/ 81 h 81"/>
                <a:gd name="T6" fmla="*/ 131 w 131"/>
                <a:gd name="T7" fmla="*/ 81 h 81"/>
                <a:gd name="T8" fmla="*/ 121 w 131"/>
                <a:gd name="T9" fmla="*/ 67 h 81"/>
                <a:gd name="T10" fmla="*/ 49 w 131"/>
                <a:gd name="T11" fmla="*/ 45 h 81"/>
                <a:gd name="T12" fmla="*/ 48 w 131"/>
                <a:gd name="T13" fmla="*/ 45 h 81"/>
                <a:gd name="T14" fmla="*/ 49 w 131"/>
                <a:gd name="T15" fmla="*/ 45 h 81"/>
                <a:gd name="T16" fmla="*/ 49 w 131"/>
                <a:gd name="T17" fmla="*/ 45 h 81"/>
                <a:gd name="T18" fmla="*/ 64 w 131"/>
                <a:gd name="T19" fmla="*/ 0 h 81"/>
                <a:gd name="T20" fmla="*/ 38 w 131"/>
                <a:gd name="T21" fmla="*/ 37 h 81"/>
                <a:gd name="T22" fmla="*/ 23 w 131"/>
                <a:gd name="T23" fmla="*/ 34 h 81"/>
                <a:gd name="T24" fmla="*/ 13 w 131"/>
                <a:gd name="T25" fmla="*/ 44 h 81"/>
                <a:gd name="T26" fmla="*/ 14 w 131"/>
                <a:gd name="T27" fmla="*/ 45 h 81"/>
                <a:gd name="T28" fmla="*/ 10 w 131"/>
                <a:gd name="T29" fmla="*/ 46 h 81"/>
                <a:gd name="T30" fmla="*/ 0 w 131"/>
                <a:gd name="T31" fmla="*/ 44 h 81"/>
                <a:gd name="T32" fmla="*/ 12 w 131"/>
                <a:gd name="T33" fmla="*/ 59 h 81"/>
                <a:gd name="T34" fmla="*/ 69 w 131"/>
                <a:gd name="T35" fmla="*/ 77 h 81"/>
                <a:gd name="T36" fmla="*/ 80 w 131"/>
                <a:gd name="T37" fmla="*/ 60 h 81"/>
                <a:gd name="T38" fmla="*/ 118 w 131"/>
                <a:gd name="T39" fmla="*/ 64 h 81"/>
                <a:gd name="T40" fmla="*/ 112 w 131"/>
                <a:gd name="T41" fmla="*/ 60 h 81"/>
                <a:gd name="T42" fmla="*/ 106 w 131"/>
                <a:gd name="T43" fmla="*/ 57 h 81"/>
                <a:gd name="T44" fmla="*/ 106 w 131"/>
                <a:gd name="T45" fmla="*/ 57 h 81"/>
                <a:gd name="T46" fmla="*/ 103 w 131"/>
                <a:gd name="T47" fmla="*/ 54 h 81"/>
                <a:gd name="T48" fmla="*/ 104 w 131"/>
                <a:gd name="T49" fmla="*/ 54 h 81"/>
                <a:gd name="T50" fmla="*/ 98 w 131"/>
                <a:gd name="T51" fmla="*/ 42 h 81"/>
                <a:gd name="T52" fmla="*/ 91 w 131"/>
                <a:gd name="T53" fmla="*/ 42 h 81"/>
                <a:gd name="T54" fmla="*/ 107 w 131"/>
                <a:gd name="T55" fmla="*/ 4 h 81"/>
                <a:gd name="T56" fmla="*/ 64 w 131"/>
                <a:gd name="T5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1" h="81">
                  <a:moveTo>
                    <a:pt x="121" y="67"/>
                  </a:moveTo>
                  <a:cubicBezTo>
                    <a:pt x="116" y="81"/>
                    <a:pt x="116" y="81"/>
                    <a:pt x="116" y="81"/>
                  </a:cubicBezTo>
                  <a:cubicBezTo>
                    <a:pt x="119" y="81"/>
                    <a:pt x="121" y="81"/>
                    <a:pt x="124" y="81"/>
                  </a:cubicBezTo>
                  <a:cubicBezTo>
                    <a:pt x="126" y="81"/>
                    <a:pt x="129" y="81"/>
                    <a:pt x="131" y="81"/>
                  </a:cubicBezTo>
                  <a:cubicBezTo>
                    <a:pt x="128" y="76"/>
                    <a:pt x="125" y="71"/>
                    <a:pt x="121" y="67"/>
                  </a:cubicBezTo>
                  <a:moveTo>
                    <a:pt x="49" y="45"/>
                  </a:moveTo>
                  <a:cubicBezTo>
                    <a:pt x="48" y="45"/>
                    <a:pt x="48" y="45"/>
                    <a:pt x="48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moveTo>
                    <a:pt x="64" y="0"/>
                  </a:moveTo>
                  <a:cubicBezTo>
                    <a:pt x="38" y="37"/>
                    <a:pt x="38" y="37"/>
                    <a:pt x="38" y="37"/>
                  </a:cubicBezTo>
                  <a:cubicBezTo>
                    <a:pt x="23" y="34"/>
                    <a:pt x="23" y="34"/>
                    <a:pt x="23" y="34"/>
                  </a:cubicBezTo>
                  <a:cubicBezTo>
                    <a:pt x="13" y="44"/>
                    <a:pt x="13" y="44"/>
                    <a:pt x="13" y="44"/>
                  </a:cubicBezTo>
                  <a:cubicBezTo>
                    <a:pt x="14" y="45"/>
                    <a:pt x="14" y="45"/>
                    <a:pt x="14" y="45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7" y="45"/>
                    <a:pt x="4" y="44"/>
                    <a:pt x="0" y="44"/>
                  </a:cubicBezTo>
                  <a:cubicBezTo>
                    <a:pt x="4" y="49"/>
                    <a:pt x="8" y="54"/>
                    <a:pt x="12" y="59"/>
                  </a:cubicBezTo>
                  <a:cubicBezTo>
                    <a:pt x="29" y="68"/>
                    <a:pt x="49" y="73"/>
                    <a:pt x="69" y="77"/>
                  </a:cubicBezTo>
                  <a:cubicBezTo>
                    <a:pt x="80" y="60"/>
                    <a:pt x="80" y="60"/>
                    <a:pt x="80" y="60"/>
                  </a:cubicBezTo>
                  <a:cubicBezTo>
                    <a:pt x="118" y="64"/>
                    <a:pt x="118" y="64"/>
                    <a:pt x="118" y="64"/>
                  </a:cubicBezTo>
                  <a:cubicBezTo>
                    <a:pt x="116" y="62"/>
                    <a:pt x="114" y="60"/>
                    <a:pt x="112" y="60"/>
                  </a:cubicBezTo>
                  <a:cubicBezTo>
                    <a:pt x="110" y="59"/>
                    <a:pt x="108" y="58"/>
                    <a:pt x="106" y="57"/>
                  </a:cubicBezTo>
                  <a:cubicBezTo>
                    <a:pt x="106" y="57"/>
                    <a:pt x="106" y="57"/>
                    <a:pt x="106" y="57"/>
                  </a:cubicBezTo>
                  <a:cubicBezTo>
                    <a:pt x="103" y="54"/>
                    <a:pt x="103" y="54"/>
                    <a:pt x="103" y="54"/>
                  </a:cubicBezTo>
                  <a:cubicBezTo>
                    <a:pt x="104" y="54"/>
                    <a:pt x="104" y="54"/>
                    <a:pt x="104" y="54"/>
                  </a:cubicBezTo>
                  <a:cubicBezTo>
                    <a:pt x="98" y="42"/>
                    <a:pt x="98" y="42"/>
                    <a:pt x="98" y="42"/>
                  </a:cubicBezTo>
                  <a:cubicBezTo>
                    <a:pt x="91" y="42"/>
                    <a:pt x="91" y="42"/>
                    <a:pt x="91" y="42"/>
                  </a:cubicBezTo>
                  <a:cubicBezTo>
                    <a:pt x="107" y="4"/>
                    <a:pt x="107" y="4"/>
                    <a:pt x="107" y="4"/>
                  </a:cubicBezTo>
                  <a:cubicBezTo>
                    <a:pt x="64" y="0"/>
                    <a:pt x="64" y="0"/>
                    <a:pt x="64" y="0"/>
                  </a:cubicBezTo>
                </a:path>
              </a:pathLst>
            </a:custGeom>
            <a:solidFill>
              <a:srgbClr val="DDAA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2" name="Freeform 192">
              <a:extLst>
                <a:ext uri="{FF2B5EF4-FFF2-40B4-BE49-F238E27FC236}">
                  <a16:creationId xmlns:a16="http://schemas.microsoft.com/office/drawing/2014/main" id="{61389E60-3FE9-40AF-8848-E5E2CE86F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0771" y="4846756"/>
              <a:ext cx="57150" cy="38100"/>
            </a:xfrm>
            <a:custGeom>
              <a:avLst/>
              <a:gdLst>
                <a:gd name="T0" fmla="*/ 0 w 23"/>
                <a:gd name="T1" fmla="*/ 0 h 15"/>
                <a:gd name="T2" fmla="*/ 0 w 23"/>
                <a:gd name="T3" fmla="*/ 0 h 15"/>
                <a:gd name="T4" fmla="*/ 23 w 23"/>
                <a:gd name="T5" fmla="*/ 15 h 15"/>
                <a:gd name="T6" fmla="*/ 11 w 23"/>
                <a:gd name="T7" fmla="*/ 0 h 15"/>
                <a:gd name="T8" fmla="*/ 0 w 23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5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" y="6"/>
                    <a:pt x="14" y="11"/>
                    <a:pt x="23" y="15"/>
                  </a:cubicBezTo>
                  <a:cubicBezTo>
                    <a:pt x="19" y="10"/>
                    <a:pt x="15" y="5"/>
                    <a:pt x="11" y="0"/>
                  </a:cubicBezTo>
                  <a:cubicBezTo>
                    <a:pt x="8" y="0"/>
                    <a:pt x="4" y="0"/>
                    <a:pt x="0" y="0"/>
                  </a:cubicBezTo>
                </a:path>
              </a:pathLst>
            </a:custGeom>
            <a:solidFill>
              <a:srgbClr val="DD7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3" name="Freeform 193">
              <a:extLst>
                <a:ext uri="{FF2B5EF4-FFF2-40B4-BE49-F238E27FC236}">
                  <a16:creationId xmlns:a16="http://schemas.microsoft.com/office/drawing/2014/main" id="{A55C763B-E643-44E3-B26B-870064AD8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0796" y="4886444"/>
              <a:ext cx="130175" cy="52388"/>
            </a:xfrm>
            <a:custGeom>
              <a:avLst/>
              <a:gdLst>
                <a:gd name="T0" fmla="*/ 11 w 52"/>
                <a:gd name="T1" fmla="*/ 0 h 21"/>
                <a:gd name="T2" fmla="*/ 0 w 52"/>
                <a:gd name="T3" fmla="*/ 17 h 21"/>
                <a:gd name="T4" fmla="*/ 47 w 52"/>
                <a:gd name="T5" fmla="*/ 21 h 21"/>
                <a:gd name="T6" fmla="*/ 52 w 52"/>
                <a:gd name="T7" fmla="*/ 7 h 21"/>
                <a:gd name="T8" fmla="*/ 49 w 52"/>
                <a:gd name="T9" fmla="*/ 4 h 21"/>
                <a:gd name="T10" fmla="*/ 11 w 52"/>
                <a:gd name="T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21">
                  <a:moveTo>
                    <a:pt x="11" y="0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16" y="19"/>
                    <a:pt x="32" y="21"/>
                    <a:pt x="47" y="21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1" y="6"/>
                    <a:pt x="50" y="5"/>
                    <a:pt x="49" y="4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DD89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4" name="Freeform 194">
              <a:extLst>
                <a:ext uri="{FF2B5EF4-FFF2-40B4-BE49-F238E27FC236}">
                  <a16:creationId xmlns:a16="http://schemas.microsoft.com/office/drawing/2014/main" id="{C87333B7-D22F-4EA3-9523-8936CAB5D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7409" y="4041894"/>
              <a:ext cx="1050925" cy="1198563"/>
            </a:xfrm>
            <a:custGeom>
              <a:avLst/>
              <a:gdLst>
                <a:gd name="T0" fmla="*/ 405 w 420"/>
                <a:gd name="T1" fmla="*/ 426 h 478"/>
                <a:gd name="T2" fmla="*/ 35 w 420"/>
                <a:gd name="T3" fmla="*/ 10 h 478"/>
                <a:gd name="T4" fmla="*/ 296 w 420"/>
                <a:gd name="T5" fmla="*/ 151 h 478"/>
                <a:gd name="T6" fmla="*/ 405 w 420"/>
                <a:gd name="T7" fmla="*/ 426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0" h="478">
                  <a:moveTo>
                    <a:pt x="405" y="426"/>
                  </a:moveTo>
                  <a:cubicBezTo>
                    <a:pt x="369" y="478"/>
                    <a:pt x="0" y="30"/>
                    <a:pt x="35" y="10"/>
                  </a:cubicBezTo>
                  <a:cubicBezTo>
                    <a:pt x="52" y="0"/>
                    <a:pt x="234" y="74"/>
                    <a:pt x="296" y="151"/>
                  </a:cubicBezTo>
                  <a:cubicBezTo>
                    <a:pt x="350" y="218"/>
                    <a:pt x="420" y="405"/>
                    <a:pt x="405" y="426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5" name="Freeform 195">
              <a:extLst>
                <a:ext uri="{FF2B5EF4-FFF2-40B4-BE49-F238E27FC236}">
                  <a16:creationId xmlns:a16="http://schemas.microsoft.com/office/drawing/2014/main" id="{BC692A71-3AA1-43AC-BA71-C3EC662464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3659" y="4084756"/>
              <a:ext cx="573088" cy="641350"/>
            </a:xfrm>
            <a:custGeom>
              <a:avLst/>
              <a:gdLst>
                <a:gd name="T0" fmla="*/ 203 w 229"/>
                <a:gd name="T1" fmla="*/ 68 h 256"/>
                <a:gd name="T2" fmla="*/ 188 w 229"/>
                <a:gd name="T3" fmla="*/ 256 h 256"/>
                <a:gd name="T4" fmla="*/ 0 w 229"/>
                <a:gd name="T5" fmla="*/ 33 h 256"/>
                <a:gd name="T6" fmla="*/ 203 w 229"/>
                <a:gd name="T7" fmla="*/ 6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9" h="256">
                  <a:moveTo>
                    <a:pt x="203" y="68"/>
                  </a:moveTo>
                  <a:cubicBezTo>
                    <a:pt x="229" y="114"/>
                    <a:pt x="196" y="229"/>
                    <a:pt x="188" y="25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33" y="0"/>
                    <a:pt x="177" y="23"/>
                    <a:pt x="203" y="68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6" name="Freeform 196">
              <a:extLst>
                <a:ext uri="{FF2B5EF4-FFF2-40B4-BE49-F238E27FC236}">
                  <a16:creationId xmlns:a16="http://schemas.microsoft.com/office/drawing/2014/main" id="{0E82C0C0-974A-4228-B839-389DF706E3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3984" y="4227631"/>
              <a:ext cx="512763" cy="498475"/>
            </a:xfrm>
            <a:custGeom>
              <a:avLst/>
              <a:gdLst>
                <a:gd name="T0" fmla="*/ 82 w 205"/>
                <a:gd name="T1" fmla="*/ 21 h 199"/>
                <a:gd name="T2" fmla="*/ 172 w 205"/>
                <a:gd name="T3" fmla="*/ 0 h 199"/>
                <a:gd name="T4" fmla="*/ 179 w 205"/>
                <a:gd name="T5" fmla="*/ 11 h 199"/>
                <a:gd name="T6" fmla="*/ 164 w 205"/>
                <a:gd name="T7" fmla="*/ 199 h 199"/>
                <a:gd name="T8" fmla="*/ 0 w 205"/>
                <a:gd name="T9" fmla="*/ 4 h 199"/>
                <a:gd name="T10" fmla="*/ 82 w 205"/>
                <a:gd name="T11" fmla="*/ 21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5" h="199">
                  <a:moveTo>
                    <a:pt x="82" y="21"/>
                  </a:moveTo>
                  <a:cubicBezTo>
                    <a:pt x="119" y="21"/>
                    <a:pt x="152" y="13"/>
                    <a:pt x="172" y="0"/>
                  </a:cubicBezTo>
                  <a:cubicBezTo>
                    <a:pt x="174" y="4"/>
                    <a:pt x="177" y="8"/>
                    <a:pt x="179" y="11"/>
                  </a:cubicBezTo>
                  <a:cubicBezTo>
                    <a:pt x="205" y="57"/>
                    <a:pt x="172" y="172"/>
                    <a:pt x="164" y="199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0" y="15"/>
                    <a:pt x="49" y="21"/>
                    <a:pt x="82" y="21"/>
                  </a:cubicBezTo>
                  <a:close/>
                </a:path>
              </a:pathLst>
            </a:custGeom>
            <a:solidFill>
              <a:srgbClr val="929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7" name="Freeform 197">
              <a:extLst>
                <a:ext uri="{FF2B5EF4-FFF2-40B4-BE49-F238E27FC236}">
                  <a16:creationId xmlns:a16="http://schemas.microsoft.com/office/drawing/2014/main" id="{9F209CD7-684D-4719-B6F6-3A687CDB03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7259" y="4184769"/>
              <a:ext cx="749300" cy="700088"/>
            </a:xfrm>
            <a:custGeom>
              <a:avLst/>
              <a:gdLst>
                <a:gd name="T0" fmla="*/ 299 w 299"/>
                <a:gd name="T1" fmla="*/ 73 h 279"/>
                <a:gd name="T2" fmla="*/ 125 w 299"/>
                <a:gd name="T3" fmla="*/ 30 h 279"/>
                <a:gd name="T4" fmla="*/ 106 w 299"/>
                <a:gd name="T5" fmla="*/ 279 h 279"/>
                <a:gd name="T6" fmla="*/ 299 w 299"/>
                <a:gd name="T7" fmla="*/ 73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9" h="279">
                  <a:moveTo>
                    <a:pt x="299" y="73"/>
                  </a:moveTo>
                  <a:cubicBezTo>
                    <a:pt x="273" y="44"/>
                    <a:pt x="173" y="0"/>
                    <a:pt x="125" y="30"/>
                  </a:cubicBezTo>
                  <a:cubicBezTo>
                    <a:pt x="40" y="81"/>
                    <a:pt x="0" y="200"/>
                    <a:pt x="106" y="279"/>
                  </a:cubicBezTo>
                  <a:lnTo>
                    <a:pt x="299" y="73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8" name="Freeform 198">
              <a:extLst>
                <a:ext uri="{FF2B5EF4-FFF2-40B4-BE49-F238E27FC236}">
                  <a16:creationId xmlns:a16="http://schemas.microsoft.com/office/drawing/2014/main" id="{9524752E-6D0C-47A5-9DB5-1788FED2B3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5221" y="4184769"/>
              <a:ext cx="541338" cy="700088"/>
            </a:xfrm>
            <a:custGeom>
              <a:avLst/>
              <a:gdLst>
                <a:gd name="T0" fmla="*/ 28 w 216"/>
                <a:gd name="T1" fmla="*/ 165 h 279"/>
                <a:gd name="T2" fmla="*/ 0 w 216"/>
                <a:gd name="T3" fmla="*/ 65 h 279"/>
                <a:gd name="T4" fmla="*/ 42 w 216"/>
                <a:gd name="T5" fmla="*/ 30 h 279"/>
                <a:gd name="T6" fmla="*/ 216 w 216"/>
                <a:gd name="T7" fmla="*/ 73 h 279"/>
                <a:gd name="T8" fmla="*/ 23 w 216"/>
                <a:gd name="T9" fmla="*/ 279 h 279"/>
                <a:gd name="T10" fmla="*/ 2 w 216"/>
                <a:gd name="T11" fmla="*/ 262 h 279"/>
                <a:gd name="T12" fmla="*/ 28 w 216"/>
                <a:gd name="T13" fmla="*/ 16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279">
                  <a:moveTo>
                    <a:pt x="28" y="165"/>
                  </a:moveTo>
                  <a:cubicBezTo>
                    <a:pt x="28" y="121"/>
                    <a:pt x="17" y="84"/>
                    <a:pt x="0" y="65"/>
                  </a:cubicBezTo>
                  <a:cubicBezTo>
                    <a:pt x="12" y="51"/>
                    <a:pt x="26" y="39"/>
                    <a:pt x="42" y="30"/>
                  </a:cubicBezTo>
                  <a:cubicBezTo>
                    <a:pt x="90" y="0"/>
                    <a:pt x="190" y="44"/>
                    <a:pt x="216" y="73"/>
                  </a:cubicBezTo>
                  <a:cubicBezTo>
                    <a:pt x="23" y="279"/>
                    <a:pt x="23" y="279"/>
                    <a:pt x="23" y="279"/>
                  </a:cubicBezTo>
                  <a:cubicBezTo>
                    <a:pt x="15" y="274"/>
                    <a:pt x="8" y="268"/>
                    <a:pt x="2" y="262"/>
                  </a:cubicBezTo>
                  <a:cubicBezTo>
                    <a:pt x="18" y="242"/>
                    <a:pt x="28" y="206"/>
                    <a:pt x="28" y="165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69" name="Freeform 199">
              <a:extLst>
                <a:ext uri="{FF2B5EF4-FFF2-40B4-BE49-F238E27FC236}">
                  <a16:creationId xmlns:a16="http://schemas.microsoft.com/office/drawing/2014/main" id="{BFC38AE6-63DF-4BF2-A292-341D9E2CE9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5409" y="4229219"/>
              <a:ext cx="485775" cy="720725"/>
            </a:xfrm>
            <a:custGeom>
              <a:avLst/>
              <a:gdLst>
                <a:gd name="T0" fmla="*/ 30 w 194"/>
                <a:gd name="T1" fmla="*/ 287 h 287"/>
                <a:gd name="T2" fmla="*/ 175 w 194"/>
                <a:gd name="T3" fmla="*/ 198 h 287"/>
                <a:gd name="T4" fmla="*/ 0 w 194"/>
                <a:gd name="T5" fmla="*/ 26 h 287"/>
                <a:gd name="T6" fmla="*/ 30 w 194"/>
                <a:gd name="T7" fmla="*/ 287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" h="287">
                  <a:moveTo>
                    <a:pt x="30" y="287"/>
                  </a:moveTo>
                  <a:cubicBezTo>
                    <a:pt x="69" y="287"/>
                    <a:pt x="165" y="254"/>
                    <a:pt x="175" y="198"/>
                  </a:cubicBezTo>
                  <a:cubicBezTo>
                    <a:pt x="194" y="100"/>
                    <a:pt x="129" y="0"/>
                    <a:pt x="0" y="26"/>
                  </a:cubicBezTo>
                  <a:lnTo>
                    <a:pt x="30" y="287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70" name="Freeform 200">
              <a:extLst>
                <a:ext uri="{FF2B5EF4-FFF2-40B4-BE49-F238E27FC236}">
                  <a16:creationId xmlns:a16="http://schemas.microsoft.com/office/drawing/2014/main" id="{D3CE000A-E9FA-443F-AFFB-92CF3BC989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9484" y="4257794"/>
              <a:ext cx="762000" cy="787400"/>
            </a:xfrm>
            <a:custGeom>
              <a:avLst/>
              <a:gdLst>
                <a:gd name="T0" fmla="*/ 284 w 304"/>
                <a:gd name="T1" fmla="*/ 197 h 314"/>
                <a:gd name="T2" fmla="*/ 89 w 304"/>
                <a:gd name="T3" fmla="*/ 267 h 314"/>
                <a:gd name="T4" fmla="*/ 59 w 304"/>
                <a:gd name="T5" fmla="*/ 102 h 314"/>
                <a:gd name="T6" fmla="*/ 188 w 304"/>
                <a:gd name="T7" fmla="*/ 15 h 314"/>
                <a:gd name="T8" fmla="*/ 284 w 304"/>
                <a:gd name="T9" fmla="*/ 197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314">
                  <a:moveTo>
                    <a:pt x="284" y="197"/>
                  </a:moveTo>
                  <a:cubicBezTo>
                    <a:pt x="266" y="259"/>
                    <a:pt x="177" y="314"/>
                    <a:pt x="89" y="267"/>
                  </a:cubicBezTo>
                  <a:cubicBezTo>
                    <a:pt x="0" y="220"/>
                    <a:pt x="50" y="134"/>
                    <a:pt x="59" y="102"/>
                  </a:cubicBezTo>
                  <a:cubicBezTo>
                    <a:pt x="85" y="10"/>
                    <a:pt x="134" y="0"/>
                    <a:pt x="188" y="15"/>
                  </a:cubicBezTo>
                  <a:cubicBezTo>
                    <a:pt x="266" y="38"/>
                    <a:pt x="304" y="131"/>
                    <a:pt x="284" y="197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571" name="Freeform 201">
              <a:extLst>
                <a:ext uri="{FF2B5EF4-FFF2-40B4-BE49-F238E27FC236}">
                  <a16:creationId xmlns:a16="http://schemas.microsoft.com/office/drawing/2014/main" id="{D9FBE51C-A50C-41AF-A1FF-610181C06B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2696" y="4235569"/>
              <a:ext cx="385763" cy="257175"/>
            </a:xfrm>
            <a:custGeom>
              <a:avLst/>
              <a:gdLst>
                <a:gd name="T0" fmla="*/ 0 w 154"/>
                <a:gd name="T1" fmla="*/ 20 h 103"/>
                <a:gd name="T2" fmla="*/ 124 w 154"/>
                <a:gd name="T3" fmla="*/ 88 h 103"/>
                <a:gd name="T4" fmla="*/ 68 w 154"/>
                <a:gd name="T5" fmla="*/ 9 h 103"/>
                <a:gd name="T6" fmla="*/ 0 w 154"/>
                <a:gd name="T7" fmla="*/ 2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4" h="103">
                  <a:moveTo>
                    <a:pt x="0" y="20"/>
                  </a:moveTo>
                  <a:cubicBezTo>
                    <a:pt x="6" y="36"/>
                    <a:pt x="94" y="74"/>
                    <a:pt x="124" y="88"/>
                  </a:cubicBezTo>
                  <a:cubicBezTo>
                    <a:pt x="154" y="103"/>
                    <a:pt x="94" y="18"/>
                    <a:pt x="68" y="9"/>
                  </a:cubicBezTo>
                  <a:cubicBezTo>
                    <a:pt x="41" y="0"/>
                    <a:pt x="0" y="20"/>
                    <a:pt x="0" y="20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4" name="Freeform 214">
              <a:extLst>
                <a:ext uri="{FF2B5EF4-FFF2-40B4-BE49-F238E27FC236}">
                  <a16:creationId xmlns:a16="http://schemas.microsoft.com/office/drawing/2014/main" id="{CCDEC911-5B7D-4E2C-BCB9-FB4C1CBF6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9671" y="4803894"/>
              <a:ext cx="219075" cy="80963"/>
            </a:xfrm>
            <a:custGeom>
              <a:avLst/>
              <a:gdLst>
                <a:gd name="T0" fmla="*/ 81 w 87"/>
                <a:gd name="T1" fmla="*/ 0 h 32"/>
                <a:gd name="T2" fmla="*/ 1 w 87"/>
                <a:gd name="T3" fmla="*/ 5 h 32"/>
                <a:gd name="T4" fmla="*/ 0 w 87"/>
                <a:gd name="T5" fmla="*/ 5 h 32"/>
                <a:gd name="T6" fmla="*/ 87 w 87"/>
                <a:gd name="T7" fmla="*/ 3 h 32"/>
                <a:gd name="T8" fmla="*/ 81 w 8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2">
                  <a:moveTo>
                    <a:pt x="81" y="0"/>
                  </a:moveTo>
                  <a:cubicBezTo>
                    <a:pt x="50" y="20"/>
                    <a:pt x="20" y="16"/>
                    <a:pt x="1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0" y="19"/>
                    <a:pt x="50" y="32"/>
                    <a:pt x="87" y="3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rgbClr val="EF8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5" name="Freeform 215">
              <a:extLst>
                <a:ext uri="{FF2B5EF4-FFF2-40B4-BE49-F238E27FC236}">
                  <a16:creationId xmlns:a16="http://schemas.microsoft.com/office/drawing/2014/main" id="{FF712392-7FE2-4981-A4D5-810D62107A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8584" y="4786431"/>
              <a:ext cx="39688" cy="38100"/>
            </a:xfrm>
            <a:custGeom>
              <a:avLst/>
              <a:gdLst>
                <a:gd name="T0" fmla="*/ 15 w 16"/>
                <a:gd name="T1" fmla="*/ 14 h 15"/>
                <a:gd name="T2" fmla="*/ 11 w 16"/>
                <a:gd name="T3" fmla="*/ 5 h 15"/>
                <a:gd name="T4" fmla="*/ 1 w 16"/>
                <a:gd name="T5" fmla="*/ 2 h 15"/>
                <a:gd name="T6" fmla="*/ 6 w 16"/>
                <a:gd name="T7" fmla="*/ 11 h 15"/>
                <a:gd name="T8" fmla="*/ 15 w 16"/>
                <a:gd name="T9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5">
                  <a:moveTo>
                    <a:pt x="15" y="14"/>
                  </a:moveTo>
                  <a:cubicBezTo>
                    <a:pt x="16" y="12"/>
                    <a:pt x="14" y="8"/>
                    <a:pt x="11" y="5"/>
                  </a:cubicBezTo>
                  <a:cubicBezTo>
                    <a:pt x="7" y="2"/>
                    <a:pt x="3" y="0"/>
                    <a:pt x="1" y="2"/>
                  </a:cubicBezTo>
                  <a:cubicBezTo>
                    <a:pt x="0" y="3"/>
                    <a:pt x="2" y="7"/>
                    <a:pt x="6" y="11"/>
                  </a:cubicBezTo>
                  <a:cubicBezTo>
                    <a:pt x="10" y="14"/>
                    <a:pt x="14" y="15"/>
                    <a:pt x="15" y="14"/>
                  </a:cubicBezTo>
                  <a:close/>
                </a:path>
              </a:pathLst>
            </a:custGeom>
            <a:solidFill>
              <a:srgbClr val="EF8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6" name="Freeform 216">
              <a:extLst>
                <a:ext uri="{FF2B5EF4-FFF2-40B4-BE49-F238E27FC236}">
                  <a16:creationId xmlns:a16="http://schemas.microsoft.com/office/drawing/2014/main" id="{AC0A173E-75F5-4F7E-A068-5F4C618C9D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1459" y="4375269"/>
              <a:ext cx="314325" cy="493713"/>
            </a:xfrm>
            <a:custGeom>
              <a:avLst/>
              <a:gdLst>
                <a:gd name="T0" fmla="*/ 2 w 126"/>
                <a:gd name="T1" fmla="*/ 197 h 197"/>
                <a:gd name="T2" fmla="*/ 89 w 126"/>
                <a:gd name="T3" fmla="*/ 23 h 197"/>
                <a:gd name="T4" fmla="*/ 85 w 126"/>
                <a:gd name="T5" fmla="*/ 170 h 197"/>
                <a:gd name="T6" fmla="*/ 2 w 126"/>
                <a:gd name="T7" fmla="*/ 19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" h="197">
                  <a:moveTo>
                    <a:pt x="2" y="197"/>
                  </a:moveTo>
                  <a:cubicBezTo>
                    <a:pt x="0" y="158"/>
                    <a:pt x="53" y="0"/>
                    <a:pt x="89" y="23"/>
                  </a:cubicBezTo>
                  <a:cubicBezTo>
                    <a:pt x="126" y="45"/>
                    <a:pt x="85" y="170"/>
                    <a:pt x="85" y="170"/>
                  </a:cubicBezTo>
                  <a:cubicBezTo>
                    <a:pt x="56" y="166"/>
                    <a:pt x="31" y="172"/>
                    <a:pt x="2" y="197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7" name="Freeform 217">
              <a:extLst>
                <a:ext uri="{FF2B5EF4-FFF2-40B4-BE49-F238E27FC236}">
                  <a16:creationId xmlns:a16="http://schemas.microsoft.com/office/drawing/2014/main" id="{E3A95B6A-1E7B-4720-BDA4-95EB95CFF1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0346" y="4768969"/>
              <a:ext cx="260350" cy="142875"/>
            </a:xfrm>
            <a:custGeom>
              <a:avLst/>
              <a:gdLst>
                <a:gd name="T0" fmla="*/ 23 w 104"/>
                <a:gd name="T1" fmla="*/ 52 h 57"/>
                <a:gd name="T2" fmla="*/ 100 w 104"/>
                <a:gd name="T3" fmla="*/ 26 h 57"/>
                <a:gd name="T4" fmla="*/ 39 w 104"/>
                <a:gd name="T5" fmla="*/ 18 h 57"/>
                <a:gd name="T6" fmla="*/ 23 w 104"/>
                <a:gd name="T7" fmla="*/ 5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4" h="57">
                  <a:moveTo>
                    <a:pt x="23" y="52"/>
                  </a:moveTo>
                  <a:cubicBezTo>
                    <a:pt x="50" y="57"/>
                    <a:pt x="104" y="52"/>
                    <a:pt x="100" y="26"/>
                  </a:cubicBezTo>
                  <a:cubicBezTo>
                    <a:pt x="97" y="0"/>
                    <a:pt x="46" y="15"/>
                    <a:pt x="39" y="18"/>
                  </a:cubicBezTo>
                  <a:cubicBezTo>
                    <a:pt x="23" y="27"/>
                    <a:pt x="0" y="48"/>
                    <a:pt x="23" y="52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8" name="Freeform 218">
              <a:extLst>
                <a:ext uri="{FF2B5EF4-FFF2-40B4-BE49-F238E27FC236}">
                  <a16:creationId xmlns:a16="http://schemas.microsoft.com/office/drawing/2014/main" id="{9E8370F7-93D8-4F06-88DD-F8BC0AE09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2734" y="4803894"/>
              <a:ext cx="153988" cy="85725"/>
            </a:xfrm>
            <a:custGeom>
              <a:avLst/>
              <a:gdLst>
                <a:gd name="T0" fmla="*/ 13 w 61"/>
                <a:gd name="T1" fmla="*/ 31 h 34"/>
                <a:gd name="T2" fmla="*/ 59 w 61"/>
                <a:gd name="T3" fmla="*/ 15 h 34"/>
                <a:gd name="T4" fmla="*/ 23 w 61"/>
                <a:gd name="T5" fmla="*/ 11 h 34"/>
                <a:gd name="T6" fmla="*/ 13 w 61"/>
                <a:gd name="T7" fmla="*/ 3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34">
                  <a:moveTo>
                    <a:pt x="13" y="31"/>
                  </a:moveTo>
                  <a:cubicBezTo>
                    <a:pt x="29" y="34"/>
                    <a:pt x="61" y="31"/>
                    <a:pt x="59" y="15"/>
                  </a:cubicBezTo>
                  <a:cubicBezTo>
                    <a:pt x="58" y="0"/>
                    <a:pt x="27" y="8"/>
                    <a:pt x="23" y="11"/>
                  </a:cubicBezTo>
                  <a:cubicBezTo>
                    <a:pt x="13" y="16"/>
                    <a:pt x="0" y="28"/>
                    <a:pt x="13" y="31"/>
                  </a:cubicBezTo>
                  <a:close/>
                </a:path>
              </a:pathLst>
            </a:custGeom>
            <a:solidFill>
              <a:srgbClr val="EF8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9" name="Freeform 219">
              <a:extLst>
                <a:ext uri="{FF2B5EF4-FFF2-40B4-BE49-F238E27FC236}">
                  <a16:creationId xmlns:a16="http://schemas.microsoft.com/office/drawing/2014/main" id="{6D762581-81E3-433B-935C-255E5B87FC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8446" y="4829294"/>
              <a:ext cx="112713" cy="61913"/>
            </a:xfrm>
            <a:custGeom>
              <a:avLst/>
              <a:gdLst>
                <a:gd name="T0" fmla="*/ 10 w 45"/>
                <a:gd name="T1" fmla="*/ 23 h 25"/>
                <a:gd name="T2" fmla="*/ 44 w 45"/>
                <a:gd name="T3" fmla="*/ 12 h 25"/>
                <a:gd name="T4" fmla="*/ 17 w 45"/>
                <a:gd name="T5" fmla="*/ 8 h 25"/>
                <a:gd name="T6" fmla="*/ 10 w 45"/>
                <a:gd name="T7" fmla="*/ 2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25">
                  <a:moveTo>
                    <a:pt x="10" y="23"/>
                  </a:moveTo>
                  <a:cubicBezTo>
                    <a:pt x="22" y="25"/>
                    <a:pt x="45" y="23"/>
                    <a:pt x="44" y="12"/>
                  </a:cubicBezTo>
                  <a:cubicBezTo>
                    <a:pt x="42" y="0"/>
                    <a:pt x="20" y="7"/>
                    <a:pt x="17" y="8"/>
                  </a:cubicBezTo>
                  <a:cubicBezTo>
                    <a:pt x="10" y="12"/>
                    <a:pt x="0" y="21"/>
                    <a:pt x="10" y="23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0" name="Freeform 220">
              <a:extLst>
                <a:ext uri="{FF2B5EF4-FFF2-40B4-BE49-F238E27FC236}">
                  <a16:creationId xmlns:a16="http://schemas.microsoft.com/office/drawing/2014/main" id="{676CB007-E6C2-491C-8BDE-8839AFD82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9959" y="4033956"/>
              <a:ext cx="958850" cy="1071563"/>
            </a:xfrm>
            <a:custGeom>
              <a:avLst/>
              <a:gdLst>
                <a:gd name="T0" fmla="*/ 371 w 383"/>
                <a:gd name="T1" fmla="*/ 427 h 427"/>
                <a:gd name="T2" fmla="*/ 0 w 383"/>
                <a:gd name="T3" fmla="*/ 13 h 427"/>
                <a:gd name="T4" fmla="*/ 292 w 383"/>
                <a:gd name="T5" fmla="*/ 147 h 427"/>
                <a:gd name="T6" fmla="*/ 371 w 383"/>
                <a:gd name="T7" fmla="*/ 427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3" h="427">
                  <a:moveTo>
                    <a:pt x="371" y="427"/>
                  </a:moveTo>
                  <a:cubicBezTo>
                    <a:pt x="327" y="277"/>
                    <a:pt x="237" y="89"/>
                    <a:pt x="0" y="13"/>
                  </a:cubicBezTo>
                  <a:cubicBezTo>
                    <a:pt x="33" y="0"/>
                    <a:pt x="185" y="30"/>
                    <a:pt x="292" y="147"/>
                  </a:cubicBezTo>
                  <a:cubicBezTo>
                    <a:pt x="368" y="245"/>
                    <a:pt x="383" y="410"/>
                    <a:pt x="371" y="427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1" name="Freeform 221">
              <a:extLst>
                <a:ext uri="{FF2B5EF4-FFF2-40B4-BE49-F238E27FC236}">
                  <a16:creationId xmlns:a16="http://schemas.microsoft.com/office/drawing/2014/main" id="{547F9926-BFBC-43BA-AF03-FE13BEF372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1121" y="4154606"/>
              <a:ext cx="322263" cy="285750"/>
            </a:xfrm>
            <a:custGeom>
              <a:avLst/>
              <a:gdLst>
                <a:gd name="T0" fmla="*/ 120 w 129"/>
                <a:gd name="T1" fmla="*/ 114 h 114"/>
                <a:gd name="T2" fmla="*/ 0 w 129"/>
                <a:gd name="T3" fmla="*/ 3 h 114"/>
                <a:gd name="T4" fmla="*/ 15 w 129"/>
                <a:gd name="T5" fmla="*/ 0 h 114"/>
                <a:gd name="T6" fmla="*/ 129 w 129"/>
                <a:gd name="T7" fmla="*/ 91 h 114"/>
                <a:gd name="T8" fmla="*/ 120 w 129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114">
                  <a:moveTo>
                    <a:pt x="120" y="114"/>
                  </a:moveTo>
                  <a:cubicBezTo>
                    <a:pt x="107" y="86"/>
                    <a:pt x="65" y="44"/>
                    <a:pt x="0" y="3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29" y="91"/>
                    <a:pt x="129" y="91"/>
                    <a:pt x="129" y="91"/>
                  </a:cubicBezTo>
                  <a:lnTo>
                    <a:pt x="120" y="114"/>
                  </a:lnTo>
                  <a:close/>
                </a:path>
              </a:pathLst>
            </a:custGeom>
            <a:solidFill>
              <a:srgbClr val="C6AF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2" name="Freeform 222">
              <a:extLst>
                <a:ext uri="{FF2B5EF4-FFF2-40B4-BE49-F238E27FC236}">
                  <a16:creationId xmlns:a16="http://schemas.microsoft.com/office/drawing/2014/main" id="{41980233-DFB0-4500-AE33-5EC623A39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5109" y="4360981"/>
              <a:ext cx="393700" cy="744538"/>
            </a:xfrm>
            <a:custGeom>
              <a:avLst/>
              <a:gdLst>
                <a:gd name="T0" fmla="*/ 50 w 157"/>
                <a:gd name="T1" fmla="*/ 0 h 297"/>
                <a:gd name="T2" fmla="*/ 66 w 157"/>
                <a:gd name="T3" fmla="*/ 17 h 297"/>
                <a:gd name="T4" fmla="*/ 145 w 157"/>
                <a:gd name="T5" fmla="*/ 297 h 297"/>
                <a:gd name="T6" fmla="*/ 0 w 157"/>
                <a:gd name="T7" fmla="*/ 11 h 297"/>
                <a:gd name="T8" fmla="*/ 50 w 157"/>
                <a:gd name="T9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297">
                  <a:moveTo>
                    <a:pt x="50" y="0"/>
                  </a:moveTo>
                  <a:cubicBezTo>
                    <a:pt x="56" y="5"/>
                    <a:pt x="61" y="11"/>
                    <a:pt x="66" y="17"/>
                  </a:cubicBezTo>
                  <a:cubicBezTo>
                    <a:pt x="142" y="115"/>
                    <a:pt x="157" y="280"/>
                    <a:pt x="145" y="297"/>
                  </a:cubicBezTo>
                  <a:cubicBezTo>
                    <a:pt x="131" y="212"/>
                    <a:pt x="79" y="95"/>
                    <a:pt x="0" y="11"/>
                  </a:cubicBezTo>
                  <a:cubicBezTo>
                    <a:pt x="25" y="12"/>
                    <a:pt x="31" y="5"/>
                    <a:pt x="50" y="0"/>
                  </a:cubicBezTo>
                  <a:close/>
                </a:path>
              </a:pathLst>
            </a:custGeom>
            <a:solidFill>
              <a:srgbClr val="929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3" name="Freeform 223">
              <a:extLst>
                <a:ext uri="{FF2B5EF4-FFF2-40B4-BE49-F238E27FC236}">
                  <a16:creationId xmlns:a16="http://schemas.microsoft.com/office/drawing/2014/main" id="{1D32E1DB-E80B-405A-A84C-C772C7F84C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6359" y="4140319"/>
              <a:ext cx="485775" cy="555625"/>
            </a:xfrm>
            <a:custGeom>
              <a:avLst/>
              <a:gdLst>
                <a:gd name="T0" fmla="*/ 194 w 194"/>
                <a:gd name="T1" fmla="*/ 193 h 222"/>
                <a:gd name="T2" fmla="*/ 27 w 194"/>
                <a:gd name="T3" fmla="*/ 0 h 222"/>
                <a:gd name="T4" fmla="*/ 0 w 194"/>
                <a:gd name="T5" fmla="*/ 7 h 222"/>
                <a:gd name="T6" fmla="*/ 187 w 194"/>
                <a:gd name="T7" fmla="*/ 222 h 222"/>
                <a:gd name="T8" fmla="*/ 194 w 194"/>
                <a:gd name="T9" fmla="*/ 193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4" h="222">
                  <a:moveTo>
                    <a:pt x="194" y="193"/>
                  </a:moveTo>
                  <a:cubicBezTo>
                    <a:pt x="193" y="160"/>
                    <a:pt x="149" y="38"/>
                    <a:pt x="27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144" y="66"/>
                    <a:pt x="187" y="222"/>
                  </a:cubicBezTo>
                  <a:lnTo>
                    <a:pt x="194" y="193"/>
                  </a:lnTo>
                  <a:close/>
                </a:path>
              </a:pathLst>
            </a:custGeom>
            <a:solidFill>
              <a:srgbClr val="F7E4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4" name="Freeform 224">
              <a:extLst>
                <a:ext uri="{FF2B5EF4-FFF2-40B4-BE49-F238E27FC236}">
                  <a16:creationId xmlns:a16="http://schemas.microsoft.com/office/drawing/2014/main" id="{2C16A874-AC7E-4F47-8ABA-F547174A9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6546" y="4289544"/>
              <a:ext cx="255588" cy="406400"/>
            </a:xfrm>
            <a:custGeom>
              <a:avLst/>
              <a:gdLst>
                <a:gd name="T0" fmla="*/ 33 w 102"/>
                <a:gd name="T1" fmla="*/ 0 h 162"/>
                <a:gd name="T2" fmla="*/ 102 w 102"/>
                <a:gd name="T3" fmla="*/ 133 h 162"/>
                <a:gd name="T4" fmla="*/ 95 w 102"/>
                <a:gd name="T5" fmla="*/ 162 h 162"/>
                <a:gd name="T6" fmla="*/ 0 w 102"/>
                <a:gd name="T7" fmla="*/ 8 h 162"/>
                <a:gd name="T8" fmla="*/ 33 w 102"/>
                <a:gd name="T9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62">
                  <a:moveTo>
                    <a:pt x="33" y="0"/>
                  </a:moveTo>
                  <a:cubicBezTo>
                    <a:pt x="82" y="50"/>
                    <a:pt x="101" y="111"/>
                    <a:pt x="102" y="133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76" y="93"/>
                    <a:pt x="37" y="43"/>
                    <a:pt x="0" y="8"/>
                  </a:cubicBezTo>
                  <a:cubicBezTo>
                    <a:pt x="11" y="7"/>
                    <a:pt x="22" y="4"/>
                    <a:pt x="33" y="0"/>
                  </a:cubicBezTo>
                  <a:close/>
                </a:path>
              </a:pathLst>
            </a:custGeom>
            <a:solidFill>
              <a:srgbClr val="EFD8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5" name="Freeform 225">
              <a:extLst>
                <a:ext uri="{FF2B5EF4-FFF2-40B4-BE49-F238E27FC236}">
                  <a16:creationId xmlns:a16="http://schemas.microsoft.com/office/drawing/2014/main" id="{AB82A0D3-1D2D-440A-9839-39B6AAEE0E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3309" y="5302369"/>
              <a:ext cx="157163" cy="184150"/>
            </a:xfrm>
            <a:custGeom>
              <a:avLst/>
              <a:gdLst>
                <a:gd name="T0" fmla="*/ 10 w 63"/>
                <a:gd name="T1" fmla="*/ 33 h 73"/>
                <a:gd name="T2" fmla="*/ 3 w 63"/>
                <a:gd name="T3" fmla="*/ 17 h 73"/>
                <a:gd name="T4" fmla="*/ 14 w 63"/>
                <a:gd name="T5" fmla="*/ 27 h 73"/>
                <a:gd name="T6" fmla="*/ 21 w 63"/>
                <a:gd name="T7" fmla="*/ 31 h 73"/>
                <a:gd name="T8" fmla="*/ 12 w 63"/>
                <a:gd name="T9" fmla="*/ 20 h 73"/>
                <a:gd name="T10" fmla="*/ 6 w 63"/>
                <a:gd name="T11" fmla="*/ 5 h 73"/>
                <a:gd name="T12" fmla="*/ 18 w 63"/>
                <a:gd name="T13" fmla="*/ 17 h 73"/>
                <a:gd name="T14" fmla="*/ 29 w 63"/>
                <a:gd name="T15" fmla="*/ 24 h 73"/>
                <a:gd name="T16" fmla="*/ 23 w 63"/>
                <a:gd name="T17" fmla="*/ 13 h 73"/>
                <a:gd name="T18" fmla="*/ 22 w 63"/>
                <a:gd name="T19" fmla="*/ 0 h 73"/>
                <a:gd name="T20" fmla="*/ 31 w 63"/>
                <a:gd name="T21" fmla="*/ 13 h 73"/>
                <a:gd name="T22" fmla="*/ 47 w 63"/>
                <a:gd name="T23" fmla="*/ 32 h 73"/>
                <a:gd name="T24" fmla="*/ 53 w 63"/>
                <a:gd name="T25" fmla="*/ 7 h 73"/>
                <a:gd name="T26" fmla="*/ 56 w 63"/>
                <a:gd name="T27" fmla="*/ 60 h 73"/>
                <a:gd name="T28" fmla="*/ 10 w 63"/>
                <a:gd name="T29" fmla="*/ 3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73">
                  <a:moveTo>
                    <a:pt x="10" y="33"/>
                  </a:moveTo>
                  <a:cubicBezTo>
                    <a:pt x="4" y="26"/>
                    <a:pt x="0" y="19"/>
                    <a:pt x="3" y="17"/>
                  </a:cubicBezTo>
                  <a:cubicBezTo>
                    <a:pt x="5" y="17"/>
                    <a:pt x="9" y="22"/>
                    <a:pt x="14" y="27"/>
                  </a:cubicBezTo>
                  <a:cubicBezTo>
                    <a:pt x="18" y="30"/>
                    <a:pt x="20" y="32"/>
                    <a:pt x="21" y="31"/>
                  </a:cubicBezTo>
                  <a:cubicBezTo>
                    <a:pt x="21" y="31"/>
                    <a:pt x="17" y="26"/>
                    <a:pt x="12" y="20"/>
                  </a:cubicBezTo>
                  <a:cubicBezTo>
                    <a:pt x="5" y="12"/>
                    <a:pt x="2" y="6"/>
                    <a:pt x="6" y="5"/>
                  </a:cubicBezTo>
                  <a:cubicBezTo>
                    <a:pt x="9" y="4"/>
                    <a:pt x="11" y="10"/>
                    <a:pt x="18" y="17"/>
                  </a:cubicBezTo>
                  <a:cubicBezTo>
                    <a:pt x="23" y="23"/>
                    <a:pt x="25" y="25"/>
                    <a:pt x="29" y="24"/>
                  </a:cubicBezTo>
                  <a:cubicBezTo>
                    <a:pt x="30" y="24"/>
                    <a:pt x="27" y="20"/>
                    <a:pt x="23" y="13"/>
                  </a:cubicBezTo>
                  <a:cubicBezTo>
                    <a:pt x="19" y="5"/>
                    <a:pt x="19" y="0"/>
                    <a:pt x="22" y="0"/>
                  </a:cubicBezTo>
                  <a:cubicBezTo>
                    <a:pt x="26" y="0"/>
                    <a:pt x="25" y="4"/>
                    <a:pt x="31" y="13"/>
                  </a:cubicBezTo>
                  <a:cubicBezTo>
                    <a:pt x="39" y="24"/>
                    <a:pt x="39" y="27"/>
                    <a:pt x="47" y="32"/>
                  </a:cubicBezTo>
                  <a:cubicBezTo>
                    <a:pt x="55" y="36"/>
                    <a:pt x="46" y="4"/>
                    <a:pt x="53" y="7"/>
                  </a:cubicBezTo>
                  <a:cubicBezTo>
                    <a:pt x="63" y="11"/>
                    <a:pt x="56" y="51"/>
                    <a:pt x="56" y="60"/>
                  </a:cubicBezTo>
                  <a:cubicBezTo>
                    <a:pt x="57" y="73"/>
                    <a:pt x="29" y="52"/>
                    <a:pt x="10" y="33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2" name="Freeform 226">
              <a:extLst>
                <a:ext uri="{FF2B5EF4-FFF2-40B4-BE49-F238E27FC236}">
                  <a16:creationId xmlns:a16="http://schemas.microsoft.com/office/drawing/2014/main" id="{5090C80A-CBF7-4072-8D59-4BF57C9196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2971" y="5086469"/>
              <a:ext cx="161925" cy="128588"/>
            </a:xfrm>
            <a:custGeom>
              <a:avLst/>
              <a:gdLst>
                <a:gd name="T0" fmla="*/ 31 w 65"/>
                <a:gd name="T1" fmla="*/ 42 h 51"/>
                <a:gd name="T2" fmla="*/ 44 w 65"/>
                <a:gd name="T3" fmla="*/ 49 h 51"/>
                <a:gd name="T4" fmla="*/ 37 w 65"/>
                <a:gd name="T5" fmla="*/ 40 h 51"/>
                <a:gd name="T6" fmla="*/ 34 w 65"/>
                <a:gd name="T7" fmla="*/ 34 h 51"/>
                <a:gd name="T8" fmla="*/ 43 w 65"/>
                <a:gd name="T9" fmla="*/ 42 h 51"/>
                <a:gd name="T10" fmla="*/ 56 w 65"/>
                <a:gd name="T11" fmla="*/ 48 h 51"/>
                <a:gd name="T12" fmla="*/ 47 w 65"/>
                <a:gd name="T13" fmla="*/ 37 h 51"/>
                <a:gd name="T14" fmla="*/ 42 w 65"/>
                <a:gd name="T15" fmla="*/ 28 h 51"/>
                <a:gd name="T16" fmla="*/ 52 w 65"/>
                <a:gd name="T17" fmla="*/ 33 h 51"/>
                <a:gd name="T18" fmla="*/ 64 w 65"/>
                <a:gd name="T19" fmla="*/ 35 h 51"/>
                <a:gd name="T20" fmla="*/ 54 w 65"/>
                <a:gd name="T21" fmla="*/ 26 h 51"/>
                <a:gd name="T22" fmla="*/ 38 w 65"/>
                <a:gd name="T23" fmla="*/ 12 h 51"/>
                <a:gd name="T24" fmla="*/ 63 w 65"/>
                <a:gd name="T25" fmla="*/ 8 h 51"/>
                <a:gd name="T26" fmla="*/ 12 w 65"/>
                <a:gd name="T27" fmla="*/ 3 h 51"/>
                <a:gd name="T28" fmla="*/ 31 w 65"/>
                <a:gd name="T29" fmla="*/ 4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" h="51">
                  <a:moveTo>
                    <a:pt x="31" y="42"/>
                  </a:moveTo>
                  <a:cubicBezTo>
                    <a:pt x="36" y="47"/>
                    <a:pt x="42" y="51"/>
                    <a:pt x="44" y="49"/>
                  </a:cubicBezTo>
                  <a:cubicBezTo>
                    <a:pt x="45" y="47"/>
                    <a:pt x="40" y="44"/>
                    <a:pt x="37" y="40"/>
                  </a:cubicBezTo>
                  <a:cubicBezTo>
                    <a:pt x="34" y="36"/>
                    <a:pt x="33" y="34"/>
                    <a:pt x="34" y="34"/>
                  </a:cubicBezTo>
                  <a:cubicBezTo>
                    <a:pt x="34" y="33"/>
                    <a:pt x="38" y="37"/>
                    <a:pt x="43" y="42"/>
                  </a:cubicBezTo>
                  <a:cubicBezTo>
                    <a:pt x="50" y="47"/>
                    <a:pt x="55" y="50"/>
                    <a:pt x="56" y="48"/>
                  </a:cubicBezTo>
                  <a:cubicBezTo>
                    <a:pt x="58" y="45"/>
                    <a:pt x="53" y="43"/>
                    <a:pt x="47" y="37"/>
                  </a:cubicBezTo>
                  <a:cubicBezTo>
                    <a:pt x="43" y="32"/>
                    <a:pt x="41" y="30"/>
                    <a:pt x="42" y="28"/>
                  </a:cubicBezTo>
                  <a:cubicBezTo>
                    <a:pt x="43" y="26"/>
                    <a:pt x="46" y="29"/>
                    <a:pt x="52" y="33"/>
                  </a:cubicBezTo>
                  <a:cubicBezTo>
                    <a:pt x="59" y="37"/>
                    <a:pt x="63" y="37"/>
                    <a:pt x="64" y="35"/>
                  </a:cubicBezTo>
                  <a:cubicBezTo>
                    <a:pt x="65" y="31"/>
                    <a:pt x="61" y="32"/>
                    <a:pt x="54" y="26"/>
                  </a:cubicBezTo>
                  <a:cubicBezTo>
                    <a:pt x="44" y="19"/>
                    <a:pt x="41" y="19"/>
                    <a:pt x="38" y="12"/>
                  </a:cubicBezTo>
                  <a:cubicBezTo>
                    <a:pt x="36" y="5"/>
                    <a:pt x="65" y="15"/>
                    <a:pt x="63" y="8"/>
                  </a:cubicBezTo>
                  <a:cubicBezTo>
                    <a:pt x="61" y="0"/>
                    <a:pt x="21" y="4"/>
                    <a:pt x="12" y="3"/>
                  </a:cubicBezTo>
                  <a:cubicBezTo>
                    <a:pt x="0" y="2"/>
                    <a:pt x="15" y="25"/>
                    <a:pt x="31" y="42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3" name="Freeform 227">
              <a:extLst>
                <a:ext uri="{FF2B5EF4-FFF2-40B4-BE49-F238E27FC236}">
                  <a16:creationId xmlns:a16="http://schemas.microsoft.com/office/drawing/2014/main" id="{245BA60A-A6AF-4834-94AC-E135084959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4496" y="5162669"/>
              <a:ext cx="68263" cy="77788"/>
            </a:xfrm>
            <a:custGeom>
              <a:avLst/>
              <a:gdLst>
                <a:gd name="T0" fmla="*/ 27 w 27"/>
                <a:gd name="T1" fmla="*/ 20 h 31"/>
                <a:gd name="T2" fmla="*/ 14 w 27"/>
                <a:gd name="T3" fmla="*/ 1 h 31"/>
                <a:gd name="T4" fmla="*/ 1 w 27"/>
                <a:gd name="T5" fmla="*/ 18 h 31"/>
                <a:gd name="T6" fmla="*/ 23 w 27"/>
                <a:gd name="T7" fmla="*/ 31 h 31"/>
                <a:gd name="T8" fmla="*/ 27 w 27"/>
                <a:gd name="T9" fmla="*/ 2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1">
                  <a:moveTo>
                    <a:pt x="27" y="20"/>
                  </a:moveTo>
                  <a:cubicBezTo>
                    <a:pt x="24" y="12"/>
                    <a:pt x="21" y="0"/>
                    <a:pt x="14" y="1"/>
                  </a:cubicBezTo>
                  <a:cubicBezTo>
                    <a:pt x="7" y="2"/>
                    <a:pt x="0" y="13"/>
                    <a:pt x="1" y="18"/>
                  </a:cubicBezTo>
                  <a:cubicBezTo>
                    <a:pt x="3" y="23"/>
                    <a:pt x="23" y="31"/>
                    <a:pt x="23" y="31"/>
                  </a:cubicBezTo>
                  <a:lnTo>
                    <a:pt x="27" y="20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4" name="Freeform 228">
              <a:extLst>
                <a:ext uri="{FF2B5EF4-FFF2-40B4-BE49-F238E27FC236}">
                  <a16:creationId xmlns:a16="http://schemas.microsoft.com/office/drawing/2014/main" id="{0D446D6C-297E-4A95-A554-7BE930A7A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1409" y="4848344"/>
              <a:ext cx="527050" cy="439738"/>
            </a:xfrm>
            <a:custGeom>
              <a:avLst/>
              <a:gdLst>
                <a:gd name="T0" fmla="*/ 189 w 211"/>
                <a:gd name="T1" fmla="*/ 175 h 175"/>
                <a:gd name="T2" fmla="*/ 208 w 211"/>
                <a:gd name="T3" fmla="*/ 150 h 175"/>
                <a:gd name="T4" fmla="*/ 52 w 211"/>
                <a:gd name="T5" fmla="*/ 14 h 175"/>
                <a:gd name="T6" fmla="*/ 189 w 211"/>
                <a:gd name="T7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175">
                  <a:moveTo>
                    <a:pt x="189" y="175"/>
                  </a:moveTo>
                  <a:cubicBezTo>
                    <a:pt x="202" y="171"/>
                    <a:pt x="211" y="162"/>
                    <a:pt x="208" y="150"/>
                  </a:cubicBezTo>
                  <a:cubicBezTo>
                    <a:pt x="206" y="138"/>
                    <a:pt x="105" y="27"/>
                    <a:pt x="52" y="14"/>
                  </a:cubicBezTo>
                  <a:cubicBezTo>
                    <a:pt x="0" y="0"/>
                    <a:pt x="189" y="175"/>
                    <a:pt x="189" y="175"/>
                  </a:cubicBezTo>
                  <a:close/>
                </a:path>
              </a:pathLst>
            </a:custGeom>
            <a:solidFill>
              <a:srgbClr val="EDC3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5" name="Freeform 229">
              <a:extLst>
                <a:ext uri="{FF2B5EF4-FFF2-40B4-BE49-F238E27FC236}">
                  <a16:creationId xmlns:a16="http://schemas.microsoft.com/office/drawing/2014/main" id="{46D01906-30A4-4F1E-9FF5-AF497B5423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9421" y="5194419"/>
              <a:ext cx="298450" cy="223838"/>
            </a:xfrm>
            <a:custGeom>
              <a:avLst/>
              <a:gdLst>
                <a:gd name="T0" fmla="*/ 119 w 119"/>
                <a:gd name="T1" fmla="*/ 52 h 89"/>
                <a:gd name="T2" fmla="*/ 79 w 119"/>
                <a:gd name="T3" fmla="*/ 88 h 89"/>
                <a:gd name="T4" fmla="*/ 0 w 119"/>
                <a:gd name="T5" fmla="*/ 11 h 89"/>
                <a:gd name="T6" fmla="*/ 7 w 119"/>
                <a:gd name="T7" fmla="*/ 0 h 89"/>
                <a:gd name="T8" fmla="*/ 82 w 119"/>
                <a:gd name="T9" fmla="*/ 59 h 89"/>
                <a:gd name="T10" fmla="*/ 97 w 119"/>
                <a:gd name="T11" fmla="*/ 18 h 89"/>
                <a:gd name="T12" fmla="*/ 119 w 119"/>
                <a:gd name="T13" fmla="*/ 5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89">
                  <a:moveTo>
                    <a:pt x="119" y="52"/>
                  </a:moveTo>
                  <a:cubicBezTo>
                    <a:pt x="110" y="74"/>
                    <a:pt x="98" y="89"/>
                    <a:pt x="79" y="88"/>
                  </a:cubicBezTo>
                  <a:cubicBezTo>
                    <a:pt x="60" y="88"/>
                    <a:pt x="0" y="11"/>
                    <a:pt x="0" y="1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1" y="58"/>
                    <a:pt x="82" y="59"/>
                  </a:cubicBezTo>
                  <a:cubicBezTo>
                    <a:pt x="92" y="59"/>
                    <a:pt x="97" y="18"/>
                    <a:pt x="97" y="18"/>
                  </a:cubicBezTo>
                  <a:lnTo>
                    <a:pt x="119" y="52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6" name="Freeform 230">
              <a:extLst>
                <a:ext uri="{FF2B5EF4-FFF2-40B4-BE49-F238E27FC236}">
                  <a16:creationId xmlns:a16="http://schemas.microsoft.com/office/drawing/2014/main" id="{CA04CCF3-79DB-4CCD-BA7F-05A4DA715B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0371" y="5181719"/>
              <a:ext cx="322263" cy="457200"/>
            </a:xfrm>
            <a:custGeom>
              <a:avLst/>
              <a:gdLst>
                <a:gd name="T0" fmla="*/ 189 w 203"/>
                <a:gd name="T1" fmla="*/ 288 h 288"/>
                <a:gd name="T2" fmla="*/ 0 w 203"/>
                <a:gd name="T3" fmla="*/ 13 h 288"/>
                <a:gd name="T4" fmla="*/ 12 w 203"/>
                <a:gd name="T5" fmla="*/ 0 h 288"/>
                <a:gd name="T6" fmla="*/ 203 w 203"/>
                <a:gd name="T7" fmla="*/ 239 h 288"/>
                <a:gd name="T8" fmla="*/ 189 w 203"/>
                <a:gd name="T9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288">
                  <a:moveTo>
                    <a:pt x="189" y="288"/>
                  </a:moveTo>
                  <a:lnTo>
                    <a:pt x="0" y="13"/>
                  </a:lnTo>
                  <a:lnTo>
                    <a:pt x="12" y="0"/>
                  </a:lnTo>
                  <a:lnTo>
                    <a:pt x="203" y="239"/>
                  </a:lnTo>
                  <a:lnTo>
                    <a:pt x="189" y="288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7" name="Freeform 231">
              <a:extLst>
                <a:ext uri="{FF2B5EF4-FFF2-40B4-BE49-F238E27FC236}">
                  <a16:creationId xmlns:a16="http://schemas.microsoft.com/office/drawing/2014/main" id="{6F59B707-33DB-4868-9890-08568C18A6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9759" y="4962644"/>
              <a:ext cx="258763" cy="460375"/>
            </a:xfrm>
            <a:custGeom>
              <a:avLst/>
              <a:gdLst>
                <a:gd name="T0" fmla="*/ 81 w 103"/>
                <a:gd name="T1" fmla="*/ 184 h 184"/>
                <a:gd name="T2" fmla="*/ 103 w 103"/>
                <a:gd name="T3" fmla="*/ 79 h 184"/>
                <a:gd name="T4" fmla="*/ 71 w 103"/>
                <a:gd name="T5" fmla="*/ 11 h 184"/>
                <a:gd name="T6" fmla="*/ 0 w 103"/>
                <a:gd name="T7" fmla="*/ 131 h 184"/>
                <a:gd name="T8" fmla="*/ 81 w 103"/>
                <a:gd name="T9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84">
                  <a:moveTo>
                    <a:pt x="81" y="184"/>
                  </a:moveTo>
                  <a:cubicBezTo>
                    <a:pt x="99" y="165"/>
                    <a:pt x="103" y="104"/>
                    <a:pt x="103" y="79"/>
                  </a:cubicBezTo>
                  <a:cubicBezTo>
                    <a:pt x="103" y="39"/>
                    <a:pt x="86" y="18"/>
                    <a:pt x="71" y="11"/>
                  </a:cubicBezTo>
                  <a:cubicBezTo>
                    <a:pt x="44" y="0"/>
                    <a:pt x="3" y="117"/>
                    <a:pt x="0" y="131"/>
                  </a:cubicBezTo>
                  <a:cubicBezTo>
                    <a:pt x="48" y="164"/>
                    <a:pt x="79" y="170"/>
                    <a:pt x="81" y="184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8" name="Freeform 232">
              <a:extLst>
                <a:ext uri="{FF2B5EF4-FFF2-40B4-BE49-F238E27FC236}">
                  <a16:creationId xmlns:a16="http://schemas.microsoft.com/office/drawing/2014/main" id="{E97CBEF2-FF04-4CBF-B37E-88FBFC084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7221" y="4976931"/>
              <a:ext cx="241300" cy="446088"/>
            </a:xfrm>
            <a:custGeom>
              <a:avLst/>
              <a:gdLst>
                <a:gd name="T0" fmla="*/ 13 w 96"/>
                <a:gd name="T1" fmla="*/ 100 h 178"/>
                <a:gd name="T2" fmla="*/ 20 w 96"/>
                <a:gd name="T3" fmla="*/ 54 h 178"/>
                <a:gd name="T4" fmla="*/ 64 w 96"/>
                <a:gd name="T5" fmla="*/ 5 h 178"/>
                <a:gd name="T6" fmla="*/ 96 w 96"/>
                <a:gd name="T7" fmla="*/ 73 h 178"/>
                <a:gd name="T8" fmla="*/ 74 w 96"/>
                <a:gd name="T9" fmla="*/ 178 h 178"/>
                <a:gd name="T10" fmla="*/ 0 w 96"/>
                <a:gd name="T11" fmla="*/ 130 h 178"/>
                <a:gd name="T12" fmla="*/ 13 w 96"/>
                <a:gd name="T13" fmla="*/ 10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178">
                  <a:moveTo>
                    <a:pt x="13" y="100"/>
                  </a:moveTo>
                  <a:cubicBezTo>
                    <a:pt x="19" y="82"/>
                    <a:pt x="21" y="65"/>
                    <a:pt x="20" y="54"/>
                  </a:cubicBezTo>
                  <a:cubicBezTo>
                    <a:pt x="34" y="25"/>
                    <a:pt x="51" y="0"/>
                    <a:pt x="64" y="5"/>
                  </a:cubicBezTo>
                  <a:cubicBezTo>
                    <a:pt x="79" y="12"/>
                    <a:pt x="96" y="33"/>
                    <a:pt x="96" y="73"/>
                  </a:cubicBezTo>
                  <a:cubicBezTo>
                    <a:pt x="96" y="98"/>
                    <a:pt x="92" y="159"/>
                    <a:pt x="74" y="178"/>
                  </a:cubicBezTo>
                  <a:cubicBezTo>
                    <a:pt x="72" y="165"/>
                    <a:pt x="44" y="159"/>
                    <a:pt x="0" y="130"/>
                  </a:cubicBezTo>
                  <a:cubicBezTo>
                    <a:pt x="4" y="122"/>
                    <a:pt x="9" y="112"/>
                    <a:pt x="13" y="100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9" name="Freeform 233">
              <a:extLst>
                <a:ext uri="{FF2B5EF4-FFF2-40B4-BE49-F238E27FC236}">
                  <a16:creationId xmlns:a16="http://schemas.microsoft.com/office/drawing/2014/main" id="{59137B27-B4CC-4328-9E65-E96C30D212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4996" y="5242044"/>
              <a:ext cx="122238" cy="128588"/>
            </a:xfrm>
            <a:custGeom>
              <a:avLst/>
              <a:gdLst>
                <a:gd name="T0" fmla="*/ 77 w 77"/>
                <a:gd name="T1" fmla="*/ 59 h 81"/>
                <a:gd name="T2" fmla="*/ 8 w 77"/>
                <a:gd name="T3" fmla="*/ 0 h 81"/>
                <a:gd name="T4" fmla="*/ 0 w 77"/>
                <a:gd name="T5" fmla="*/ 29 h 81"/>
                <a:gd name="T6" fmla="*/ 66 w 77"/>
                <a:gd name="T7" fmla="*/ 81 h 81"/>
                <a:gd name="T8" fmla="*/ 77 w 77"/>
                <a:gd name="T9" fmla="*/ 5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81">
                  <a:moveTo>
                    <a:pt x="77" y="59"/>
                  </a:moveTo>
                  <a:lnTo>
                    <a:pt x="8" y="0"/>
                  </a:lnTo>
                  <a:lnTo>
                    <a:pt x="0" y="29"/>
                  </a:lnTo>
                  <a:lnTo>
                    <a:pt x="66" y="81"/>
                  </a:lnTo>
                  <a:lnTo>
                    <a:pt x="77" y="59"/>
                  </a:ln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0" name="Freeform 234">
              <a:extLst>
                <a:ext uri="{FF2B5EF4-FFF2-40B4-BE49-F238E27FC236}">
                  <a16:creationId xmlns:a16="http://schemas.microsoft.com/office/drawing/2014/main" id="{8F5F4DAD-4D5A-450A-BE3D-EB236BD3AA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084" y="4819769"/>
              <a:ext cx="949325" cy="1035050"/>
            </a:xfrm>
            <a:custGeom>
              <a:avLst/>
              <a:gdLst>
                <a:gd name="T0" fmla="*/ 111 w 379"/>
                <a:gd name="T1" fmla="*/ 395 h 413"/>
                <a:gd name="T2" fmla="*/ 261 w 379"/>
                <a:gd name="T3" fmla="*/ 394 h 413"/>
                <a:gd name="T4" fmla="*/ 366 w 379"/>
                <a:gd name="T5" fmla="*/ 273 h 413"/>
                <a:gd name="T6" fmla="*/ 111 w 379"/>
                <a:gd name="T7" fmla="*/ 10 h 413"/>
                <a:gd name="T8" fmla="*/ 0 w 379"/>
                <a:gd name="T9" fmla="*/ 112 h 413"/>
                <a:gd name="T10" fmla="*/ 111 w 379"/>
                <a:gd name="T11" fmla="*/ 395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9" h="413">
                  <a:moveTo>
                    <a:pt x="111" y="395"/>
                  </a:moveTo>
                  <a:cubicBezTo>
                    <a:pt x="180" y="413"/>
                    <a:pt x="225" y="406"/>
                    <a:pt x="261" y="394"/>
                  </a:cubicBezTo>
                  <a:cubicBezTo>
                    <a:pt x="273" y="390"/>
                    <a:pt x="379" y="352"/>
                    <a:pt x="366" y="273"/>
                  </a:cubicBezTo>
                  <a:cubicBezTo>
                    <a:pt x="353" y="195"/>
                    <a:pt x="224" y="0"/>
                    <a:pt x="111" y="10"/>
                  </a:cubicBezTo>
                  <a:cubicBezTo>
                    <a:pt x="4" y="18"/>
                    <a:pt x="0" y="112"/>
                    <a:pt x="0" y="112"/>
                  </a:cubicBezTo>
                  <a:cubicBezTo>
                    <a:pt x="0" y="112"/>
                    <a:pt x="71" y="384"/>
                    <a:pt x="111" y="395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1" name="Freeform 235">
              <a:extLst>
                <a:ext uri="{FF2B5EF4-FFF2-40B4-BE49-F238E27FC236}">
                  <a16:creationId xmlns:a16="http://schemas.microsoft.com/office/drawing/2014/main" id="{AEBDED4F-EC96-4856-8B24-3D31C2A317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084" y="4838819"/>
              <a:ext cx="949325" cy="1016000"/>
            </a:xfrm>
            <a:custGeom>
              <a:avLst/>
              <a:gdLst>
                <a:gd name="T0" fmla="*/ 111 w 379"/>
                <a:gd name="T1" fmla="*/ 2 h 405"/>
                <a:gd name="T2" fmla="*/ 166 w 379"/>
                <a:gd name="T3" fmla="*/ 12 h 405"/>
                <a:gd name="T4" fmla="*/ 316 w 379"/>
                <a:gd name="T5" fmla="*/ 266 h 405"/>
                <a:gd name="T6" fmla="*/ 364 w 379"/>
                <a:gd name="T7" fmla="*/ 256 h 405"/>
                <a:gd name="T8" fmla="*/ 366 w 379"/>
                <a:gd name="T9" fmla="*/ 265 h 405"/>
                <a:gd name="T10" fmla="*/ 261 w 379"/>
                <a:gd name="T11" fmla="*/ 386 h 405"/>
                <a:gd name="T12" fmla="*/ 111 w 379"/>
                <a:gd name="T13" fmla="*/ 387 h 405"/>
                <a:gd name="T14" fmla="*/ 0 w 379"/>
                <a:gd name="T15" fmla="*/ 104 h 405"/>
                <a:gd name="T16" fmla="*/ 111 w 379"/>
                <a:gd name="T17" fmla="*/ 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9" h="405">
                  <a:moveTo>
                    <a:pt x="111" y="2"/>
                  </a:moveTo>
                  <a:cubicBezTo>
                    <a:pt x="129" y="0"/>
                    <a:pt x="148" y="4"/>
                    <a:pt x="166" y="12"/>
                  </a:cubicBezTo>
                  <a:cubicBezTo>
                    <a:pt x="316" y="120"/>
                    <a:pt x="279" y="264"/>
                    <a:pt x="316" y="266"/>
                  </a:cubicBezTo>
                  <a:cubicBezTo>
                    <a:pt x="329" y="267"/>
                    <a:pt x="353" y="256"/>
                    <a:pt x="364" y="256"/>
                  </a:cubicBezTo>
                  <a:cubicBezTo>
                    <a:pt x="365" y="259"/>
                    <a:pt x="365" y="262"/>
                    <a:pt x="366" y="265"/>
                  </a:cubicBezTo>
                  <a:cubicBezTo>
                    <a:pt x="379" y="344"/>
                    <a:pt x="273" y="382"/>
                    <a:pt x="261" y="386"/>
                  </a:cubicBezTo>
                  <a:cubicBezTo>
                    <a:pt x="225" y="398"/>
                    <a:pt x="180" y="405"/>
                    <a:pt x="111" y="387"/>
                  </a:cubicBezTo>
                  <a:cubicBezTo>
                    <a:pt x="71" y="376"/>
                    <a:pt x="0" y="104"/>
                    <a:pt x="0" y="104"/>
                  </a:cubicBezTo>
                  <a:cubicBezTo>
                    <a:pt x="0" y="104"/>
                    <a:pt x="4" y="10"/>
                    <a:pt x="111" y="2"/>
                  </a:cubicBezTo>
                  <a:close/>
                </a:path>
              </a:pathLst>
            </a:custGeom>
            <a:solidFill>
              <a:srgbClr val="464D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2" name="Freeform 236">
              <a:extLst>
                <a:ext uri="{FF2B5EF4-FFF2-40B4-BE49-F238E27FC236}">
                  <a16:creationId xmlns:a16="http://schemas.microsoft.com/office/drawing/2014/main" id="{984F5B88-3A70-4F41-9789-367FA3759D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084" y="4841994"/>
              <a:ext cx="774700" cy="1012825"/>
            </a:xfrm>
            <a:custGeom>
              <a:avLst/>
              <a:gdLst>
                <a:gd name="T0" fmla="*/ 111 w 309"/>
                <a:gd name="T1" fmla="*/ 1 h 404"/>
                <a:gd name="T2" fmla="*/ 115 w 309"/>
                <a:gd name="T3" fmla="*/ 0 h 404"/>
                <a:gd name="T4" fmla="*/ 231 w 309"/>
                <a:gd name="T5" fmla="*/ 244 h 404"/>
                <a:gd name="T6" fmla="*/ 309 w 309"/>
                <a:gd name="T7" fmla="*/ 362 h 404"/>
                <a:gd name="T8" fmla="*/ 261 w 309"/>
                <a:gd name="T9" fmla="*/ 385 h 404"/>
                <a:gd name="T10" fmla="*/ 111 w 309"/>
                <a:gd name="T11" fmla="*/ 386 h 404"/>
                <a:gd name="T12" fmla="*/ 0 w 309"/>
                <a:gd name="T13" fmla="*/ 103 h 404"/>
                <a:gd name="T14" fmla="*/ 111 w 309"/>
                <a:gd name="T15" fmla="*/ 1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9" h="404">
                  <a:moveTo>
                    <a:pt x="111" y="1"/>
                  </a:moveTo>
                  <a:cubicBezTo>
                    <a:pt x="113" y="0"/>
                    <a:pt x="114" y="0"/>
                    <a:pt x="115" y="0"/>
                  </a:cubicBezTo>
                  <a:cubicBezTo>
                    <a:pt x="155" y="48"/>
                    <a:pt x="227" y="159"/>
                    <a:pt x="231" y="244"/>
                  </a:cubicBezTo>
                  <a:cubicBezTo>
                    <a:pt x="236" y="325"/>
                    <a:pt x="222" y="363"/>
                    <a:pt x="309" y="362"/>
                  </a:cubicBezTo>
                  <a:cubicBezTo>
                    <a:pt x="287" y="376"/>
                    <a:pt x="266" y="384"/>
                    <a:pt x="261" y="385"/>
                  </a:cubicBezTo>
                  <a:cubicBezTo>
                    <a:pt x="225" y="397"/>
                    <a:pt x="180" y="404"/>
                    <a:pt x="111" y="386"/>
                  </a:cubicBezTo>
                  <a:cubicBezTo>
                    <a:pt x="71" y="375"/>
                    <a:pt x="0" y="103"/>
                    <a:pt x="0" y="103"/>
                  </a:cubicBezTo>
                  <a:cubicBezTo>
                    <a:pt x="0" y="103"/>
                    <a:pt x="4" y="9"/>
                    <a:pt x="111" y="1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3" name="Freeform 237">
              <a:extLst>
                <a:ext uri="{FF2B5EF4-FFF2-40B4-BE49-F238E27FC236}">
                  <a16:creationId xmlns:a16="http://schemas.microsoft.com/office/drawing/2014/main" id="{D8567092-766C-4D7E-B951-BD9F02E9B2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221" y="6034206"/>
              <a:ext cx="123825" cy="708025"/>
            </a:xfrm>
            <a:custGeom>
              <a:avLst/>
              <a:gdLst>
                <a:gd name="T0" fmla="*/ 67 w 78"/>
                <a:gd name="T1" fmla="*/ 2 h 446"/>
                <a:gd name="T2" fmla="*/ 78 w 78"/>
                <a:gd name="T3" fmla="*/ 446 h 446"/>
                <a:gd name="T4" fmla="*/ 56 w 78"/>
                <a:gd name="T5" fmla="*/ 446 h 446"/>
                <a:gd name="T6" fmla="*/ 0 w 78"/>
                <a:gd name="T7" fmla="*/ 0 h 446"/>
                <a:gd name="T8" fmla="*/ 67 w 78"/>
                <a:gd name="T9" fmla="*/ 2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46">
                  <a:moveTo>
                    <a:pt x="67" y="2"/>
                  </a:moveTo>
                  <a:lnTo>
                    <a:pt x="78" y="446"/>
                  </a:lnTo>
                  <a:lnTo>
                    <a:pt x="56" y="446"/>
                  </a:lnTo>
                  <a:lnTo>
                    <a:pt x="0" y="0"/>
                  </a:lnTo>
                  <a:lnTo>
                    <a:pt x="67" y="2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4" name="Freeform 238">
              <a:extLst>
                <a:ext uri="{FF2B5EF4-FFF2-40B4-BE49-F238E27FC236}">
                  <a16:creationId xmlns:a16="http://schemas.microsoft.com/office/drawing/2014/main" id="{F76882DB-A2BA-4A9B-8DCA-5445A3C23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221" y="6034206"/>
              <a:ext cx="117475" cy="519113"/>
            </a:xfrm>
            <a:custGeom>
              <a:avLst/>
              <a:gdLst>
                <a:gd name="T0" fmla="*/ 25 w 47"/>
                <a:gd name="T1" fmla="*/ 201 h 207"/>
                <a:gd name="T2" fmla="*/ 0 w 47"/>
                <a:gd name="T3" fmla="*/ 0 h 207"/>
                <a:gd name="T4" fmla="*/ 42 w 47"/>
                <a:gd name="T5" fmla="*/ 1 h 207"/>
                <a:gd name="T6" fmla="*/ 47 w 47"/>
                <a:gd name="T7" fmla="*/ 207 h 207"/>
                <a:gd name="T8" fmla="*/ 25 w 47"/>
                <a:gd name="T9" fmla="*/ 201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07">
                  <a:moveTo>
                    <a:pt x="25" y="20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7" y="207"/>
                    <a:pt x="47" y="207"/>
                    <a:pt x="47" y="207"/>
                  </a:cubicBezTo>
                  <a:cubicBezTo>
                    <a:pt x="40" y="204"/>
                    <a:pt x="32" y="202"/>
                    <a:pt x="25" y="201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46" name="Freeform 239">
              <a:extLst>
                <a:ext uri="{FF2B5EF4-FFF2-40B4-BE49-F238E27FC236}">
                  <a16:creationId xmlns:a16="http://schemas.microsoft.com/office/drawing/2014/main" id="{B03FDB64-0F74-4DFD-9BDA-CE307C8D94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921" y="6027856"/>
              <a:ext cx="111125" cy="714375"/>
            </a:xfrm>
            <a:custGeom>
              <a:avLst/>
              <a:gdLst>
                <a:gd name="T0" fmla="*/ 65 w 70"/>
                <a:gd name="T1" fmla="*/ 3 h 450"/>
                <a:gd name="T2" fmla="*/ 70 w 70"/>
                <a:gd name="T3" fmla="*/ 450 h 450"/>
                <a:gd name="T4" fmla="*/ 48 w 70"/>
                <a:gd name="T5" fmla="*/ 450 h 450"/>
                <a:gd name="T6" fmla="*/ 0 w 70"/>
                <a:gd name="T7" fmla="*/ 0 h 450"/>
                <a:gd name="T8" fmla="*/ 65 w 70"/>
                <a:gd name="T9" fmla="*/ 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450">
                  <a:moveTo>
                    <a:pt x="65" y="3"/>
                  </a:moveTo>
                  <a:lnTo>
                    <a:pt x="70" y="450"/>
                  </a:lnTo>
                  <a:lnTo>
                    <a:pt x="48" y="450"/>
                  </a:lnTo>
                  <a:lnTo>
                    <a:pt x="0" y="0"/>
                  </a:lnTo>
                  <a:lnTo>
                    <a:pt x="65" y="3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62" name="Freeform 240">
              <a:extLst>
                <a:ext uri="{FF2B5EF4-FFF2-40B4-BE49-F238E27FC236}">
                  <a16:creationId xmlns:a16="http://schemas.microsoft.com/office/drawing/2014/main" id="{57A57205-E8D5-40B4-9F67-F9820CC46B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921" y="6027856"/>
              <a:ext cx="107950" cy="506413"/>
            </a:xfrm>
            <a:custGeom>
              <a:avLst/>
              <a:gdLst>
                <a:gd name="T0" fmla="*/ 42 w 43"/>
                <a:gd name="T1" fmla="*/ 202 h 202"/>
                <a:gd name="T2" fmla="*/ 21 w 43"/>
                <a:gd name="T3" fmla="*/ 198 h 202"/>
                <a:gd name="T4" fmla="*/ 0 w 43"/>
                <a:gd name="T5" fmla="*/ 0 h 202"/>
                <a:gd name="T6" fmla="*/ 41 w 43"/>
                <a:gd name="T7" fmla="*/ 2 h 202"/>
                <a:gd name="T8" fmla="*/ 43 w 43"/>
                <a:gd name="T9" fmla="*/ 202 h 202"/>
                <a:gd name="T10" fmla="*/ 42 w 43"/>
                <a:gd name="T11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02">
                  <a:moveTo>
                    <a:pt x="42" y="202"/>
                  </a:moveTo>
                  <a:cubicBezTo>
                    <a:pt x="35" y="200"/>
                    <a:pt x="28" y="199"/>
                    <a:pt x="21" y="19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1" y="2"/>
                    <a:pt x="41" y="2"/>
                    <a:pt x="41" y="2"/>
                  </a:cubicBezTo>
                  <a:cubicBezTo>
                    <a:pt x="43" y="202"/>
                    <a:pt x="43" y="202"/>
                    <a:pt x="43" y="202"/>
                  </a:cubicBezTo>
                  <a:lnTo>
                    <a:pt x="42" y="202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79" name="Freeform 241">
              <a:extLst>
                <a:ext uri="{FF2B5EF4-FFF2-40B4-BE49-F238E27FC236}">
                  <a16:creationId xmlns:a16="http://schemas.microsoft.com/office/drawing/2014/main" id="{D0F5A3E5-7AA7-4575-B7C1-1BF59917D6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5634" y="5711944"/>
              <a:ext cx="485775" cy="693738"/>
            </a:xfrm>
            <a:custGeom>
              <a:avLst/>
              <a:gdLst>
                <a:gd name="T0" fmla="*/ 182 w 194"/>
                <a:gd name="T1" fmla="*/ 261 h 277"/>
                <a:gd name="T2" fmla="*/ 38 w 194"/>
                <a:gd name="T3" fmla="*/ 270 h 277"/>
                <a:gd name="T4" fmla="*/ 2 w 194"/>
                <a:gd name="T5" fmla="*/ 19 h 277"/>
                <a:gd name="T6" fmla="*/ 185 w 194"/>
                <a:gd name="T7" fmla="*/ 13 h 277"/>
                <a:gd name="T8" fmla="*/ 182 w 194"/>
                <a:gd name="T9" fmla="*/ 261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4" h="277">
                  <a:moveTo>
                    <a:pt x="182" y="261"/>
                  </a:moveTo>
                  <a:cubicBezTo>
                    <a:pt x="175" y="276"/>
                    <a:pt x="57" y="277"/>
                    <a:pt x="38" y="270"/>
                  </a:cubicBezTo>
                  <a:cubicBezTo>
                    <a:pt x="38" y="270"/>
                    <a:pt x="0" y="115"/>
                    <a:pt x="2" y="19"/>
                  </a:cubicBezTo>
                  <a:cubicBezTo>
                    <a:pt x="2" y="19"/>
                    <a:pt x="180" y="0"/>
                    <a:pt x="185" y="13"/>
                  </a:cubicBezTo>
                  <a:cubicBezTo>
                    <a:pt x="194" y="37"/>
                    <a:pt x="188" y="247"/>
                    <a:pt x="182" y="261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80" name="Freeform 242">
              <a:extLst>
                <a:ext uri="{FF2B5EF4-FFF2-40B4-BE49-F238E27FC236}">
                  <a16:creationId xmlns:a16="http://schemas.microsoft.com/office/drawing/2014/main" id="{3F499FB0-0673-4AA5-B64C-33D3B381C0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7221" y="5711944"/>
              <a:ext cx="484188" cy="676275"/>
            </a:xfrm>
            <a:custGeom>
              <a:avLst/>
              <a:gdLst>
                <a:gd name="T0" fmla="*/ 120 w 193"/>
                <a:gd name="T1" fmla="*/ 84 h 270"/>
                <a:gd name="T2" fmla="*/ 3 w 193"/>
                <a:gd name="T3" fmla="*/ 75 h 270"/>
                <a:gd name="T4" fmla="*/ 1 w 193"/>
                <a:gd name="T5" fmla="*/ 19 h 270"/>
                <a:gd name="T6" fmla="*/ 184 w 193"/>
                <a:gd name="T7" fmla="*/ 13 h 270"/>
                <a:gd name="T8" fmla="*/ 181 w 193"/>
                <a:gd name="T9" fmla="*/ 261 h 270"/>
                <a:gd name="T10" fmla="*/ 123 w 193"/>
                <a:gd name="T11" fmla="*/ 270 h 270"/>
                <a:gd name="T12" fmla="*/ 120 w 193"/>
                <a:gd name="T13" fmla="*/ 84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3" h="270">
                  <a:moveTo>
                    <a:pt x="120" y="84"/>
                  </a:moveTo>
                  <a:cubicBezTo>
                    <a:pt x="111" y="84"/>
                    <a:pt x="36" y="77"/>
                    <a:pt x="3" y="75"/>
                  </a:cubicBezTo>
                  <a:cubicBezTo>
                    <a:pt x="2" y="55"/>
                    <a:pt x="0" y="36"/>
                    <a:pt x="1" y="19"/>
                  </a:cubicBezTo>
                  <a:cubicBezTo>
                    <a:pt x="1" y="19"/>
                    <a:pt x="179" y="0"/>
                    <a:pt x="184" y="13"/>
                  </a:cubicBezTo>
                  <a:cubicBezTo>
                    <a:pt x="193" y="37"/>
                    <a:pt x="187" y="247"/>
                    <a:pt x="181" y="261"/>
                  </a:cubicBezTo>
                  <a:cubicBezTo>
                    <a:pt x="177" y="269"/>
                    <a:pt x="158" y="269"/>
                    <a:pt x="123" y="270"/>
                  </a:cubicBezTo>
                  <a:cubicBezTo>
                    <a:pt x="116" y="202"/>
                    <a:pt x="120" y="99"/>
                    <a:pt x="120" y="84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81" name="Freeform 243">
              <a:extLst>
                <a:ext uri="{FF2B5EF4-FFF2-40B4-BE49-F238E27FC236}">
                  <a16:creationId xmlns:a16="http://schemas.microsoft.com/office/drawing/2014/main" id="{A44E5F3E-D781-43BA-B030-868A7562F0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1834" y="6326306"/>
              <a:ext cx="393700" cy="92075"/>
            </a:xfrm>
            <a:custGeom>
              <a:avLst/>
              <a:gdLst>
                <a:gd name="T0" fmla="*/ 0 w 157"/>
                <a:gd name="T1" fmla="*/ 0 h 37"/>
                <a:gd name="T2" fmla="*/ 157 w 157"/>
                <a:gd name="T3" fmla="*/ 0 h 37"/>
                <a:gd name="T4" fmla="*/ 157 w 157"/>
                <a:gd name="T5" fmla="*/ 26 h 37"/>
                <a:gd name="T6" fmla="*/ 3 w 157"/>
                <a:gd name="T7" fmla="*/ 27 h 37"/>
                <a:gd name="T8" fmla="*/ 0 w 157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37">
                  <a:moveTo>
                    <a:pt x="0" y="0"/>
                  </a:moveTo>
                  <a:cubicBezTo>
                    <a:pt x="42" y="10"/>
                    <a:pt x="98" y="8"/>
                    <a:pt x="157" y="0"/>
                  </a:cubicBezTo>
                  <a:cubicBezTo>
                    <a:pt x="157" y="26"/>
                    <a:pt x="157" y="26"/>
                    <a:pt x="157" y="26"/>
                  </a:cubicBezTo>
                  <a:cubicBezTo>
                    <a:pt x="102" y="36"/>
                    <a:pt x="48" y="37"/>
                    <a:pt x="3" y="2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95" name="Freeform 244">
              <a:extLst>
                <a:ext uri="{FF2B5EF4-FFF2-40B4-BE49-F238E27FC236}">
                  <a16:creationId xmlns:a16="http://schemas.microsoft.com/office/drawing/2014/main" id="{C82B2D02-B50A-4F6B-9995-53383631E3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2809" y="5707181"/>
              <a:ext cx="463550" cy="723900"/>
            </a:xfrm>
            <a:custGeom>
              <a:avLst/>
              <a:gdLst>
                <a:gd name="T0" fmla="*/ 179 w 185"/>
                <a:gd name="T1" fmla="*/ 274 h 289"/>
                <a:gd name="T2" fmla="*/ 44 w 185"/>
                <a:gd name="T3" fmla="*/ 277 h 289"/>
                <a:gd name="T4" fmla="*/ 0 w 185"/>
                <a:gd name="T5" fmla="*/ 24 h 289"/>
                <a:gd name="T6" fmla="*/ 176 w 185"/>
                <a:gd name="T7" fmla="*/ 13 h 289"/>
                <a:gd name="T8" fmla="*/ 179 w 185"/>
                <a:gd name="T9" fmla="*/ 274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" h="289">
                  <a:moveTo>
                    <a:pt x="179" y="274"/>
                  </a:moveTo>
                  <a:cubicBezTo>
                    <a:pt x="173" y="289"/>
                    <a:pt x="63" y="284"/>
                    <a:pt x="44" y="277"/>
                  </a:cubicBezTo>
                  <a:cubicBezTo>
                    <a:pt x="44" y="277"/>
                    <a:pt x="4" y="108"/>
                    <a:pt x="0" y="24"/>
                  </a:cubicBezTo>
                  <a:cubicBezTo>
                    <a:pt x="0" y="24"/>
                    <a:pt x="171" y="0"/>
                    <a:pt x="176" y="13"/>
                  </a:cubicBezTo>
                  <a:cubicBezTo>
                    <a:pt x="185" y="37"/>
                    <a:pt x="185" y="260"/>
                    <a:pt x="179" y="274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96" name="Freeform 245">
              <a:extLst>
                <a:ext uri="{FF2B5EF4-FFF2-40B4-BE49-F238E27FC236}">
                  <a16:creationId xmlns:a16="http://schemas.microsoft.com/office/drawing/2014/main" id="{4F7F5D63-0683-4863-A6D4-82CDAC5E1A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2171" y="5713531"/>
              <a:ext cx="498475" cy="701675"/>
            </a:xfrm>
            <a:custGeom>
              <a:avLst/>
              <a:gdLst>
                <a:gd name="T0" fmla="*/ 170 w 199"/>
                <a:gd name="T1" fmla="*/ 83 h 280"/>
                <a:gd name="T2" fmla="*/ 13 w 199"/>
                <a:gd name="T3" fmla="*/ 84 h 280"/>
                <a:gd name="T4" fmla="*/ 8 w 199"/>
                <a:gd name="T5" fmla="*/ 21 h 280"/>
                <a:gd name="T6" fmla="*/ 191 w 199"/>
                <a:gd name="T7" fmla="*/ 13 h 280"/>
                <a:gd name="T8" fmla="*/ 192 w 199"/>
                <a:gd name="T9" fmla="*/ 271 h 280"/>
                <a:gd name="T10" fmla="*/ 165 w 199"/>
                <a:gd name="T11" fmla="*/ 280 h 280"/>
                <a:gd name="T12" fmla="*/ 170 w 199"/>
                <a:gd name="T13" fmla="*/ 8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" h="280">
                  <a:moveTo>
                    <a:pt x="170" y="83"/>
                  </a:moveTo>
                  <a:cubicBezTo>
                    <a:pt x="167" y="73"/>
                    <a:pt x="62" y="81"/>
                    <a:pt x="13" y="84"/>
                  </a:cubicBezTo>
                  <a:cubicBezTo>
                    <a:pt x="0" y="60"/>
                    <a:pt x="0" y="34"/>
                    <a:pt x="8" y="21"/>
                  </a:cubicBezTo>
                  <a:cubicBezTo>
                    <a:pt x="8" y="21"/>
                    <a:pt x="186" y="0"/>
                    <a:pt x="191" y="13"/>
                  </a:cubicBezTo>
                  <a:cubicBezTo>
                    <a:pt x="199" y="37"/>
                    <a:pt x="198" y="258"/>
                    <a:pt x="192" y="271"/>
                  </a:cubicBezTo>
                  <a:cubicBezTo>
                    <a:pt x="190" y="276"/>
                    <a:pt x="180" y="278"/>
                    <a:pt x="165" y="280"/>
                  </a:cubicBezTo>
                  <a:cubicBezTo>
                    <a:pt x="171" y="209"/>
                    <a:pt x="175" y="100"/>
                    <a:pt x="170" y="83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98" name="Freeform 246">
              <a:extLst>
                <a:ext uri="{FF2B5EF4-FFF2-40B4-BE49-F238E27FC236}">
                  <a16:creationId xmlns:a16="http://schemas.microsoft.com/office/drawing/2014/main" id="{DF862964-D69E-49E2-932A-10853C8BC2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5471" y="4891206"/>
              <a:ext cx="768350" cy="1017588"/>
            </a:xfrm>
            <a:custGeom>
              <a:avLst/>
              <a:gdLst>
                <a:gd name="T0" fmla="*/ 307 w 307"/>
                <a:gd name="T1" fmla="*/ 377 h 406"/>
                <a:gd name="T2" fmla="*/ 232 w 307"/>
                <a:gd name="T3" fmla="*/ 25 h 406"/>
                <a:gd name="T4" fmla="*/ 47 w 307"/>
                <a:gd name="T5" fmla="*/ 60 h 406"/>
                <a:gd name="T6" fmla="*/ 4 w 307"/>
                <a:gd name="T7" fmla="*/ 384 h 406"/>
                <a:gd name="T8" fmla="*/ 307 w 307"/>
                <a:gd name="T9" fmla="*/ 377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406">
                  <a:moveTo>
                    <a:pt x="307" y="377"/>
                  </a:moveTo>
                  <a:cubicBezTo>
                    <a:pt x="307" y="351"/>
                    <a:pt x="299" y="53"/>
                    <a:pt x="232" y="25"/>
                  </a:cubicBezTo>
                  <a:cubicBezTo>
                    <a:pt x="172" y="0"/>
                    <a:pt x="62" y="23"/>
                    <a:pt x="47" y="60"/>
                  </a:cubicBezTo>
                  <a:cubicBezTo>
                    <a:pt x="32" y="98"/>
                    <a:pt x="0" y="362"/>
                    <a:pt x="4" y="384"/>
                  </a:cubicBezTo>
                  <a:cubicBezTo>
                    <a:pt x="4" y="384"/>
                    <a:pt x="206" y="406"/>
                    <a:pt x="307" y="377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05" name="Freeform 247">
              <a:extLst>
                <a:ext uri="{FF2B5EF4-FFF2-40B4-BE49-F238E27FC236}">
                  <a16:creationId xmlns:a16="http://schemas.microsoft.com/office/drawing/2014/main" id="{8C51E10B-14E7-4AC3-AFF9-F333FAFCB7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7071" y="5249981"/>
              <a:ext cx="128588" cy="73025"/>
            </a:xfrm>
            <a:custGeom>
              <a:avLst/>
              <a:gdLst>
                <a:gd name="T0" fmla="*/ 81 w 81"/>
                <a:gd name="T1" fmla="*/ 3 h 46"/>
                <a:gd name="T2" fmla="*/ 81 w 81"/>
                <a:gd name="T3" fmla="*/ 25 h 46"/>
                <a:gd name="T4" fmla="*/ 32 w 81"/>
                <a:gd name="T5" fmla="*/ 46 h 46"/>
                <a:gd name="T6" fmla="*/ 0 w 81"/>
                <a:gd name="T7" fmla="*/ 24 h 46"/>
                <a:gd name="T8" fmla="*/ 3 w 81"/>
                <a:gd name="T9" fmla="*/ 0 h 46"/>
                <a:gd name="T10" fmla="*/ 81 w 81"/>
                <a:gd name="T11" fmla="*/ 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46">
                  <a:moveTo>
                    <a:pt x="81" y="3"/>
                  </a:moveTo>
                  <a:lnTo>
                    <a:pt x="81" y="25"/>
                  </a:lnTo>
                  <a:lnTo>
                    <a:pt x="32" y="46"/>
                  </a:lnTo>
                  <a:lnTo>
                    <a:pt x="0" y="24"/>
                  </a:lnTo>
                  <a:lnTo>
                    <a:pt x="3" y="0"/>
                  </a:lnTo>
                  <a:lnTo>
                    <a:pt x="81" y="3"/>
                  </a:lnTo>
                  <a:close/>
                </a:path>
              </a:pathLst>
            </a:custGeom>
            <a:solidFill>
              <a:srgbClr val="868D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08" name="Freeform 248">
              <a:extLst>
                <a:ext uri="{FF2B5EF4-FFF2-40B4-BE49-F238E27FC236}">
                  <a16:creationId xmlns:a16="http://schemas.microsoft.com/office/drawing/2014/main" id="{539FB279-79EB-467A-94FD-9561A3154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3296" y="5249981"/>
              <a:ext cx="130175" cy="68263"/>
            </a:xfrm>
            <a:custGeom>
              <a:avLst/>
              <a:gdLst>
                <a:gd name="T0" fmla="*/ 79 w 82"/>
                <a:gd name="T1" fmla="*/ 0 h 43"/>
                <a:gd name="T2" fmla="*/ 82 w 82"/>
                <a:gd name="T3" fmla="*/ 22 h 43"/>
                <a:gd name="T4" fmla="*/ 35 w 82"/>
                <a:gd name="T5" fmla="*/ 43 h 43"/>
                <a:gd name="T6" fmla="*/ 0 w 82"/>
                <a:gd name="T7" fmla="*/ 24 h 43"/>
                <a:gd name="T8" fmla="*/ 1 w 82"/>
                <a:gd name="T9" fmla="*/ 0 h 43"/>
                <a:gd name="T10" fmla="*/ 79 w 82"/>
                <a:gd name="T11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43">
                  <a:moveTo>
                    <a:pt x="79" y="0"/>
                  </a:moveTo>
                  <a:lnTo>
                    <a:pt x="82" y="22"/>
                  </a:lnTo>
                  <a:lnTo>
                    <a:pt x="35" y="43"/>
                  </a:lnTo>
                  <a:lnTo>
                    <a:pt x="0" y="24"/>
                  </a:lnTo>
                  <a:lnTo>
                    <a:pt x="1" y="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E8D1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09" name="Freeform 249">
              <a:extLst>
                <a:ext uri="{FF2B5EF4-FFF2-40B4-BE49-F238E27FC236}">
                  <a16:creationId xmlns:a16="http://schemas.microsoft.com/office/drawing/2014/main" id="{D3BA11FA-8DE3-410A-B4AB-4A53C70FD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9621" y="5069006"/>
              <a:ext cx="103188" cy="804863"/>
            </a:xfrm>
            <a:custGeom>
              <a:avLst/>
              <a:gdLst>
                <a:gd name="T0" fmla="*/ 26 w 41"/>
                <a:gd name="T1" fmla="*/ 320 h 321"/>
                <a:gd name="T2" fmla="*/ 41 w 41"/>
                <a:gd name="T3" fmla="*/ 3 h 321"/>
                <a:gd name="T4" fmla="*/ 30 w 41"/>
                <a:gd name="T5" fmla="*/ 0 h 321"/>
                <a:gd name="T6" fmla="*/ 9 w 41"/>
                <a:gd name="T7" fmla="*/ 321 h 321"/>
                <a:gd name="T8" fmla="*/ 26 w 41"/>
                <a:gd name="T9" fmla="*/ 32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321">
                  <a:moveTo>
                    <a:pt x="26" y="320"/>
                  </a:moveTo>
                  <a:cubicBezTo>
                    <a:pt x="26" y="320"/>
                    <a:pt x="26" y="79"/>
                    <a:pt x="41" y="3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0"/>
                    <a:pt x="0" y="235"/>
                    <a:pt x="9" y="321"/>
                  </a:cubicBezTo>
                  <a:lnTo>
                    <a:pt x="26" y="320"/>
                  </a:ln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24" name="Freeform 250">
              <a:extLst>
                <a:ext uri="{FF2B5EF4-FFF2-40B4-BE49-F238E27FC236}">
                  <a16:creationId xmlns:a16="http://schemas.microsoft.com/office/drawing/2014/main" id="{B6D8CE5E-39C3-47CE-A681-0BCB627E9A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7884" y="4981694"/>
              <a:ext cx="222250" cy="152400"/>
            </a:xfrm>
            <a:custGeom>
              <a:avLst/>
              <a:gdLst>
                <a:gd name="T0" fmla="*/ 46 w 140"/>
                <a:gd name="T1" fmla="*/ 96 h 96"/>
                <a:gd name="T2" fmla="*/ 0 w 140"/>
                <a:gd name="T3" fmla="*/ 54 h 96"/>
                <a:gd name="T4" fmla="*/ 140 w 140"/>
                <a:gd name="T5" fmla="*/ 0 h 96"/>
                <a:gd name="T6" fmla="*/ 46 w 140"/>
                <a:gd name="T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96">
                  <a:moveTo>
                    <a:pt x="46" y="96"/>
                  </a:moveTo>
                  <a:lnTo>
                    <a:pt x="0" y="54"/>
                  </a:lnTo>
                  <a:lnTo>
                    <a:pt x="140" y="0"/>
                  </a:lnTo>
                  <a:lnTo>
                    <a:pt x="46" y="96"/>
                  </a:ln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27" name="Freeform 251">
              <a:extLst>
                <a:ext uri="{FF2B5EF4-FFF2-40B4-BE49-F238E27FC236}">
                  <a16:creationId xmlns:a16="http://schemas.microsoft.com/office/drawing/2014/main" id="{84AC5A41-3982-4128-B078-2C7E33B09B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7559" y="5003919"/>
              <a:ext cx="90488" cy="123825"/>
            </a:xfrm>
            <a:custGeom>
              <a:avLst/>
              <a:gdLst>
                <a:gd name="T0" fmla="*/ 22 w 57"/>
                <a:gd name="T1" fmla="*/ 78 h 78"/>
                <a:gd name="T2" fmla="*/ 57 w 57"/>
                <a:gd name="T3" fmla="*/ 51 h 78"/>
                <a:gd name="T4" fmla="*/ 0 w 57"/>
                <a:gd name="T5" fmla="*/ 0 h 78"/>
                <a:gd name="T6" fmla="*/ 22 w 57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78">
                  <a:moveTo>
                    <a:pt x="22" y="78"/>
                  </a:moveTo>
                  <a:lnTo>
                    <a:pt x="57" y="51"/>
                  </a:lnTo>
                  <a:lnTo>
                    <a:pt x="0" y="0"/>
                  </a:lnTo>
                  <a:lnTo>
                    <a:pt x="22" y="78"/>
                  </a:ln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28" name="Freeform 252">
              <a:extLst>
                <a:ext uri="{FF2B5EF4-FFF2-40B4-BE49-F238E27FC236}">
                  <a16:creationId xmlns:a16="http://schemas.microsoft.com/office/drawing/2014/main" id="{3D7AE779-7C7D-465B-8104-EBF5315C1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5346" y="4962644"/>
              <a:ext cx="204788" cy="152400"/>
            </a:xfrm>
            <a:custGeom>
              <a:avLst/>
              <a:gdLst>
                <a:gd name="T0" fmla="*/ 35 w 129"/>
                <a:gd name="T1" fmla="*/ 96 h 96"/>
                <a:gd name="T2" fmla="*/ 0 w 129"/>
                <a:gd name="T3" fmla="*/ 63 h 96"/>
                <a:gd name="T4" fmla="*/ 129 w 129"/>
                <a:gd name="T5" fmla="*/ 0 h 96"/>
                <a:gd name="T6" fmla="*/ 35 w 129"/>
                <a:gd name="T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96">
                  <a:moveTo>
                    <a:pt x="35" y="96"/>
                  </a:moveTo>
                  <a:lnTo>
                    <a:pt x="0" y="63"/>
                  </a:lnTo>
                  <a:lnTo>
                    <a:pt x="129" y="0"/>
                  </a:lnTo>
                  <a:lnTo>
                    <a:pt x="35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29" name="Freeform 253">
              <a:extLst>
                <a:ext uri="{FF2B5EF4-FFF2-40B4-BE49-F238E27FC236}">
                  <a16:creationId xmlns:a16="http://schemas.microsoft.com/office/drawing/2014/main" id="{FF6F18DE-683D-49AE-99F2-500F247C55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7559" y="4984869"/>
              <a:ext cx="90488" cy="122238"/>
            </a:xfrm>
            <a:custGeom>
              <a:avLst/>
              <a:gdLst>
                <a:gd name="T0" fmla="*/ 22 w 57"/>
                <a:gd name="T1" fmla="*/ 77 h 77"/>
                <a:gd name="T2" fmla="*/ 57 w 57"/>
                <a:gd name="T3" fmla="*/ 50 h 77"/>
                <a:gd name="T4" fmla="*/ 0 w 57"/>
                <a:gd name="T5" fmla="*/ 0 h 77"/>
                <a:gd name="T6" fmla="*/ 22 w 57"/>
                <a:gd name="T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77">
                  <a:moveTo>
                    <a:pt x="22" y="77"/>
                  </a:moveTo>
                  <a:lnTo>
                    <a:pt x="57" y="50"/>
                  </a:lnTo>
                  <a:lnTo>
                    <a:pt x="0" y="0"/>
                  </a:lnTo>
                  <a:lnTo>
                    <a:pt x="22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30" name="Freeform 254">
              <a:extLst>
                <a:ext uri="{FF2B5EF4-FFF2-40B4-BE49-F238E27FC236}">
                  <a16:creationId xmlns:a16="http://schemas.microsoft.com/office/drawing/2014/main" id="{FC0495E6-E950-48B8-B737-263E49C8F9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059" y="4954706"/>
              <a:ext cx="258763" cy="917575"/>
            </a:xfrm>
            <a:custGeom>
              <a:avLst/>
              <a:gdLst>
                <a:gd name="T0" fmla="*/ 28 w 103"/>
                <a:gd name="T1" fmla="*/ 0 h 366"/>
                <a:gd name="T2" fmla="*/ 103 w 103"/>
                <a:gd name="T3" fmla="*/ 352 h 366"/>
                <a:gd name="T4" fmla="*/ 1 w 103"/>
                <a:gd name="T5" fmla="*/ 366 h 366"/>
                <a:gd name="T6" fmla="*/ 28 w 103"/>
                <a:gd name="T7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" h="366">
                  <a:moveTo>
                    <a:pt x="28" y="0"/>
                  </a:moveTo>
                  <a:cubicBezTo>
                    <a:pt x="95" y="28"/>
                    <a:pt x="103" y="326"/>
                    <a:pt x="103" y="352"/>
                  </a:cubicBezTo>
                  <a:cubicBezTo>
                    <a:pt x="75" y="360"/>
                    <a:pt x="38" y="365"/>
                    <a:pt x="1" y="366"/>
                  </a:cubicBezTo>
                  <a:cubicBezTo>
                    <a:pt x="0" y="298"/>
                    <a:pt x="53" y="126"/>
                    <a:pt x="28" y="0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31" name="Freeform 255">
              <a:extLst>
                <a:ext uri="{FF2B5EF4-FFF2-40B4-BE49-F238E27FC236}">
                  <a16:creationId xmlns:a16="http://schemas.microsoft.com/office/drawing/2014/main" id="{FBA3E8B6-8C45-4742-BD36-3374DDF2F0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4896" y="5280144"/>
              <a:ext cx="261938" cy="263525"/>
            </a:xfrm>
            <a:custGeom>
              <a:avLst/>
              <a:gdLst>
                <a:gd name="T0" fmla="*/ 161 w 165"/>
                <a:gd name="T1" fmla="*/ 166 h 166"/>
                <a:gd name="T2" fmla="*/ 0 w 165"/>
                <a:gd name="T3" fmla="*/ 8 h 166"/>
                <a:gd name="T4" fmla="*/ 18 w 165"/>
                <a:gd name="T5" fmla="*/ 0 h 166"/>
                <a:gd name="T6" fmla="*/ 165 w 165"/>
                <a:gd name="T7" fmla="*/ 115 h 166"/>
                <a:gd name="T8" fmla="*/ 161 w 165"/>
                <a:gd name="T9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" h="166">
                  <a:moveTo>
                    <a:pt x="161" y="166"/>
                  </a:moveTo>
                  <a:lnTo>
                    <a:pt x="0" y="8"/>
                  </a:lnTo>
                  <a:lnTo>
                    <a:pt x="18" y="0"/>
                  </a:lnTo>
                  <a:lnTo>
                    <a:pt x="165" y="115"/>
                  </a:lnTo>
                  <a:lnTo>
                    <a:pt x="161" y="166"/>
                  </a:ln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32" name="Freeform 256">
              <a:extLst>
                <a:ext uri="{FF2B5EF4-FFF2-40B4-BE49-F238E27FC236}">
                  <a16:creationId xmlns:a16="http://schemas.microsoft.com/office/drawing/2014/main" id="{3D2B8381-8536-4FCD-964C-F64A0CA6C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8859" y="5275381"/>
              <a:ext cx="366713" cy="347663"/>
            </a:xfrm>
            <a:custGeom>
              <a:avLst/>
              <a:gdLst>
                <a:gd name="T0" fmla="*/ 228 w 231"/>
                <a:gd name="T1" fmla="*/ 219 h 219"/>
                <a:gd name="T2" fmla="*/ 0 w 231"/>
                <a:gd name="T3" fmla="*/ 8 h 219"/>
                <a:gd name="T4" fmla="*/ 17 w 231"/>
                <a:gd name="T5" fmla="*/ 0 h 219"/>
                <a:gd name="T6" fmla="*/ 231 w 231"/>
                <a:gd name="T7" fmla="*/ 169 h 219"/>
                <a:gd name="T8" fmla="*/ 228 w 231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219">
                  <a:moveTo>
                    <a:pt x="228" y="219"/>
                  </a:moveTo>
                  <a:lnTo>
                    <a:pt x="0" y="8"/>
                  </a:lnTo>
                  <a:lnTo>
                    <a:pt x="17" y="0"/>
                  </a:lnTo>
                  <a:lnTo>
                    <a:pt x="231" y="169"/>
                  </a:lnTo>
                  <a:lnTo>
                    <a:pt x="228" y="219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33" name="Freeform 257">
              <a:extLst>
                <a:ext uri="{FF2B5EF4-FFF2-40B4-BE49-F238E27FC236}">
                  <a16:creationId xmlns:a16="http://schemas.microsoft.com/office/drawing/2014/main" id="{BDE6F9D6-2942-4901-87BD-803AAECCA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321" y="5400794"/>
              <a:ext cx="222250" cy="222250"/>
            </a:xfrm>
            <a:custGeom>
              <a:avLst/>
              <a:gdLst>
                <a:gd name="T0" fmla="*/ 16 w 89"/>
                <a:gd name="T1" fmla="*/ 0 h 89"/>
                <a:gd name="T2" fmla="*/ 89 w 89"/>
                <a:gd name="T3" fmla="*/ 57 h 89"/>
                <a:gd name="T4" fmla="*/ 87 w 89"/>
                <a:gd name="T5" fmla="*/ 89 h 89"/>
                <a:gd name="T6" fmla="*/ 0 w 89"/>
                <a:gd name="T7" fmla="*/ 8 h 89"/>
                <a:gd name="T8" fmla="*/ 16 w 89"/>
                <a:gd name="T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89">
                  <a:moveTo>
                    <a:pt x="16" y="0"/>
                  </a:moveTo>
                  <a:cubicBezTo>
                    <a:pt x="89" y="57"/>
                    <a:pt x="89" y="57"/>
                    <a:pt x="89" y="57"/>
                  </a:cubicBezTo>
                  <a:cubicBezTo>
                    <a:pt x="87" y="89"/>
                    <a:pt x="87" y="89"/>
                    <a:pt x="87" y="89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6" y="6"/>
                    <a:pt x="11" y="3"/>
                    <a:pt x="16" y="0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34" name="Freeform 258">
              <a:extLst>
                <a:ext uri="{FF2B5EF4-FFF2-40B4-BE49-F238E27FC236}">
                  <a16:creationId xmlns:a16="http://schemas.microsoft.com/office/drawing/2014/main" id="{CA5A0EE0-6387-4956-BA50-DE85422591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1109" y="5259506"/>
              <a:ext cx="255588" cy="158750"/>
            </a:xfrm>
            <a:custGeom>
              <a:avLst/>
              <a:gdLst>
                <a:gd name="T0" fmla="*/ 6 w 102"/>
                <a:gd name="T1" fmla="*/ 10 h 63"/>
                <a:gd name="T2" fmla="*/ 101 w 102"/>
                <a:gd name="T3" fmla="*/ 48 h 63"/>
                <a:gd name="T4" fmla="*/ 40 w 102"/>
                <a:gd name="T5" fmla="*/ 51 h 63"/>
                <a:gd name="T6" fmla="*/ 6 w 102"/>
                <a:gd name="T7" fmla="*/ 1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63">
                  <a:moveTo>
                    <a:pt x="6" y="10"/>
                  </a:moveTo>
                  <a:cubicBezTo>
                    <a:pt x="15" y="0"/>
                    <a:pt x="97" y="25"/>
                    <a:pt x="101" y="48"/>
                  </a:cubicBezTo>
                  <a:cubicBezTo>
                    <a:pt x="102" y="60"/>
                    <a:pt x="70" y="63"/>
                    <a:pt x="40" y="51"/>
                  </a:cubicBezTo>
                  <a:cubicBezTo>
                    <a:pt x="10" y="39"/>
                    <a:pt x="0" y="16"/>
                    <a:pt x="6" y="10"/>
                  </a:cubicBezTo>
                  <a:close/>
                </a:path>
              </a:pathLst>
            </a:custGeom>
            <a:solidFill>
              <a:srgbClr val="BC93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35" name="Freeform 259">
              <a:extLst>
                <a:ext uri="{FF2B5EF4-FFF2-40B4-BE49-F238E27FC236}">
                  <a16:creationId xmlns:a16="http://schemas.microsoft.com/office/drawing/2014/main" id="{2B285402-2729-4E5A-B015-564C9672F8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5534" y="4937244"/>
              <a:ext cx="411163" cy="441325"/>
            </a:xfrm>
            <a:custGeom>
              <a:avLst/>
              <a:gdLst>
                <a:gd name="T0" fmla="*/ 164 w 164"/>
                <a:gd name="T1" fmla="*/ 176 h 176"/>
                <a:gd name="T2" fmla="*/ 104 w 164"/>
                <a:gd name="T3" fmla="*/ 53 h 176"/>
                <a:gd name="T4" fmla="*/ 29 w 164"/>
                <a:gd name="T5" fmla="*/ 4 h 176"/>
                <a:gd name="T6" fmla="*/ 69 w 164"/>
                <a:gd name="T7" fmla="*/ 151 h 176"/>
                <a:gd name="T8" fmla="*/ 164 w 164"/>
                <a:gd name="T9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4" h="176">
                  <a:moveTo>
                    <a:pt x="164" y="176"/>
                  </a:moveTo>
                  <a:cubicBezTo>
                    <a:pt x="163" y="145"/>
                    <a:pt x="122" y="79"/>
                    <a:pt x="104" y="53"/>
                  </a:cubicBezTo>
                  <a:cubicBezTo>
                    <a:pt x="75" y="11"/>
                    <a:pt x="46" y="0"/>
                    <a:pt x="29" y="4"/>
                  </a:cubicBezTo>
                  <a:cubicBezTo>
                    <a:pt x="0" y="10"/>
                    <a:pt x="61" y="135"/>
                    <a:pt x="69" y="151"/>
                  </a:cubicBezTo>
                  <a:cubicBezTo>
                    <a:pt x="131" y="153"/>
                    <a:pt x="151" y="163"/>
                    <a:pt x="164" y="176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36" name="Freeform 260">
              <a:extLst>
                <a:ext uri="{FF2B5EF4-FFF2-40B4-BE49-F238E27FC236}">
                  <a16:creationId xmlns:a16="http://schemas.microsoft.com/office/drawing/2014/main" id="{1A9B2A61-AB1F-46D0-A7DB-5E8D904C9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834" y="4937244"/>
              <a:ext cx="158750" cy="368300"/>
            </a:xfrm>
            <a:custGeom>
              <a:avLst/>
              <a:gdLst>
                <a:gd name="T0" fmla="*/ 12 w 63"/>
                <a:gd name="T1" fmla="*/ 147 h 147"/>
                <a:gd name="T2" fmla="*/ 63 w 63"/>
                <a:gd name="T3" fmla="*/ 9 h 147"/>
                <a:gd name="T4" fmla="*/ 33 w 63"/>
                <a:gd name="T5" fmla="*/ 2 h 147"/>
                <a:gd name="T6" fmla="*/ 0 w 63"/>
                <a:gd name="T7" fmla="*/ 141 h 147"/>
                <a:gd name="T8" fmla="*/ 12 w 63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47">
                  <a:moveTo>
                    <a:pt x="12" y="147"/>
                  </a:moveTo>
                  <a:cubicBezTo>
                    <a:pt x="63" y="9"/>
                    <a:pt x="63" y="9"/>
                    <a:pt x="63" y="9"/>
                  </a:cubicBezTo>
                  <a:cubicBezTo>
                    <a:pt x="51" y="3"/>
                    <a:pt x="43" y="0"/>
                    <a:pt x="33" y="2"/>
                  </a:cubicBezTo>
                  <a:cubicBezTo>
                    <a:pt x="0" y="141"/>
                    <a:pt x="0" y="141"/>
                    <a:pt x="0" y="141"/>
                  </a:cubicBezTo>
                  <a:lnTo>
                    <a:pt x="12" y="147"/>
                  </a:ln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37" name="Freeform 261">
              <a:extLst>
                <a:ext uri="{FF2B5EF4-FFF2-40B4-BE49-F238E27FC236}">
                  <a16:creationId xmlns:a16="http://schemas.microsoft.com/office/drawing/2014/main" id="{51E030BE-483F-4E1B-A990-F44FCCDCE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6346" y="4962644"/>
              <a:ext cx="260350" cy="415925"/>
            </a:xfrm>
            <a:custGeom>
              <a:avLst/>
              <a:gdLst>
                <a:gd name="T0" fmla="*/ 35 w 104"/>
                <a:gd name="T1" fmla="*/ 44 h 166"/>
                <a:gd name="T2" fmla="*/ 0 w 104"/>
                <a:gd name="T3" fmla="*/ 0 h 166"/>
                <a:gd name="T4" fmla="*/ 44 w 104"/>
                <a:gd name="T5" fmla="*/ 43 h 166"/>
                <a:gd name="T6" fmla="*/ 104 w 104"/>
                <a:gd name="T7" fmla="*/ 166 h 166"/>
                <a:gd name="T8" fmla="*/ 81 w 104"/>
                <a:gd name="T9" fmla="*/ 152 h 166"/>
                <a:gd name="T10" fmla="*/ 35 w 104"/>
                <a:gd name="T11" fmla="*/ 4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4" h="166">
                  <a:moveTo>
                    <a:pt x="35" y="44"/>
                  </a:moveTo>
                  <a:cubicBezTo>
                    <a:pt x="23" y="24"/>
                    <a:pt x="11" y="10"/>
                    <a:pt x="0" y="0"/>
                  </a:cubicBezTo>
                  <a:cubicBezTo>
                    <a:pt x="14" y="8"/>
                    <a:pt x="29" y="21"/>
                    <a:pt x="44" y="43"/>
                  </a:cubicBezTo>
                  <a:cubicBezTo>
                    <a:pt x="62" y="69"/>
                    <a:pt x="103" y="135"/>
                    <a:pt x="104" y="166"/>
                  </a:cubicBezTo>
                  <a:cubicBezTo>
                    <a:pt x="99" y="161"/>
                    <a:pt x="92" y="156"/>
                    <a:pt x="81" y="152"/>
                  </a:cubicBezTo>
                  <a:cubicBezTo>
                    <a:pt x="72" y="115"/>
                    <a:pt x="47" y="67"/>
                    <a:pt x="35" y="44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38" name="Freeform 262">
              <a:extLst>
                <a:ext uri="{FF2B5EF4-FFF2-40B4-BE49-F238E27FC236}">
                  <a16:creationId xmlns:a16="http://schemas.microsoft.com/office/drawing/2014/main" id="{C74DD936-8147-4042-8BE3-EE325900B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1484" y="4943594"/>
              <a:ext cx="393700" cy="261938"/>
            </a:xfrm>
            <a:custGeom>
              <a:avLst/>
              <a:gdLst>
                <a:gd name="T0" fmla="*/ 10 w 248"/>
                <a:gd name="T1" fmla="*/ 165 h 165"/>
                <a:gd name="T2" fmla="*/ 248 w 248"/>
                <a:gd name="T3" fmla="*/ 0 h 165"/>
                <a:gd name="T4" fmla="*/ 187 w 248"/>
                <a:gd name="T5" fmla="*/ 19 h 165"/>
                <a:gd name="T6" fmla="*/ 0 w 248"/>
                <a:gd name="T7" fmla="*/ 155 h 165"/>
                <a:gd name="T8" fmla="*/ 10 w 248"/>
                <a:gd name="T9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65">
                  <a:moveTo>
                    <a:pt x="10" y="165"/>
                  </a:moveTo>
                  <a:lnTo>
                    <a:pt x="248" y="0"/>
                  </a:lnTo>
                  <a:lnTo>
                    <a:pt x="187" y="19"/>
                  </a:lnTo>
                  <a:lnTo>
                    <a:pt x="0" y="155"/>
                  </a:lnTo>
                  <a:lnTo>
                    <a:pt x="10" y="165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39" name="Freeform 263">
              <a:extLst>
                <a:ext uri="{FF2B5EF4-FFF2-40B4-BE49-F238E27FC236}">
                  <a16:creationId xmlns:a16="http://schemas.microsoft.com/office/drawing/2014/main" id="{96E3C58A-DFFF-454B-8604-20F3310AEC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684" y="4924544"/>
              <a:ext cx="195263" cy="363538"/>
            </a:xfrm>
            <a:custGeom>
              <a:avLst/>
              <a:gdLst>
                <a:gd name="T0" fmla="*/ 20 w 123"/>
                <a:gd name="T1" fmla="*/ 229 h 229"/>
                <a:gd name="T2" fmla="*/ 123 w 123"/>
                <a:gd name="T3" fmla="*/ 1 h 229"/>
                <a:gd name="T4" fmla="*/ 68 w 123"/>
                <a:gd name="T5" fmla="*/ 0 h 229"/>
                <a:gd name="T6" fmla="*/ 0 w 123"/>
                <a:gd name="T7" fmla="*/ 229 h 229"/>
                <a:gd name="T8" fmla="*/ 20 w 123"/>
                <a:gd name="T9" fmla="*/ 22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229">
                  <a:moveTo>
                    <a:pt x="20" y="229"/>
                  </a:moveTo>
                  <a:lnTo>
                    <a:pt x="123" y="1"/>
                  </a:lnTo>
                  <a:lnTo>
                    <a:pt x="68" y="0"/>
                  </a:lnTo>
                  <a:lnTo>
                    <a:pt x="0" y="229"/>
                  </a:lnTo>
                  <a:lnTo>
                    <a:pt x="20" y="229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40" name="Freeform 264">
              <a:extLst>
                <a:ext uri="{FF2B5EF4-FFF2-40B4-BE49-F238E27FC236}">
                  <a16:creationId xmlns:a16="http://schemas.microsoft.com/office/drawing/2014/main" id="{FA76D7DE-60A9-4587-8161-D82D1AB6DC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5534" y="4924544"/>
              <a:ext cx="125413" cy="142875"/>
            </a:xfrm>
            <a:custGeom>
              <a:avLst/>
              <a:gdLst>
                <a:gd name="T0" fmla="*/ 0 w 50"/>
                <a:gd name="T1" fmla="*/ 51 h 57"/>
                <a:gd name="T2" fmla="*/ 15 w 50"/>
                <a:gd name="T3" fmla="*/ 0 h 57"/>
                <a:gd name="T4" fmla="*/ 50 w 50"/>
                <a:gd name="T5" fmla="*/ 1 h 57"/>
                <a:gd name="T6" fmla="*/ 25 w 50"/>
                <a:gd name="T7" fmla="*/ 57 h 57"/>
                <a:gd name="T8" fmla="*/ 0 w 50"/>
                <a:gd name="T9" fmla="*/ 51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7">
                  <a:moveTo>
                    <a:pt x="0" y="51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50" y="1"/>
                    <a:pt x="50" y="1"/>
                    <a:pt x="50" y="1"/>
                  </a:cubicBezTo>
                  <a:cubicBezTo>
                    <a:pt x="25" y="57"/>
                    <a:pt x="25" y="57"/>
                    <a:pt x="25" y="57"/>
                  </a:cubicBezTo>
                  <a:cubicBezTo>
                    <a:pt x="18" y="54"/>
                    <a:pt x="9" y="52"/>
                    <a:pt x="0" y="51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55" name="Freeform 265">
              <a:extLst>
                <a:ext uri="{FF2B5EF4-FFF2-40B4-BE49-F238E27FC236}">
                  <a16:creationId xmlns:a16="http://schemas.microsoft.com/office/drawing/2014/main" id="{6167C177-9D03-402C-A47A-6B7594144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1409" y="6683494"/>
              <a:ext cx="157163" cy="65088"/>
            </a:xfrm>
            <a:custGeom>
              <a:avLst/>
              <a:gdLst>
                <a:gd name="T0" fmla="*/ 0 w 63"/>
                <a:gd name="T1" fmla="*/ 26 h 26"/>
                <a:gd name="T2" fmla="*/ 63 w 63"/>
                <a:gd name="T3" fmla="*/ 26 h 26"/>
                <a:gd name="T4" fmla="*/ 50 w 63"/>
                <a:gd name="T5" fmla="*/ 6 h 26"/>
                <a:gd name="T6" fmla="*/ 0 w 63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6">
                  <a:moveTo>
                    <a:pt x="0" y="26"/>
                  </a:moveTo>
                  <a:cubicBezTo>
                    <a:pt x="63" y="26"/>
                    <a:pt x="63" y="26"/>
                    <a:pt x="63" y="26"/>
                  </a:cubicBezTo>
                  <a:cubicBezTo>
                    <a:pt x="63" y="26"/>
                    <a:pt x="60" y="9"/>
                    <a:pt x="50" y="6"/>
                  </a:cubicBezTo>
                  <a:cubicBezTo>
                    <a:pt x="32" y="0"/>
                    <a:pt x="0" y="26"/>
                    <a:pt x="0" y="26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56" name="Freeform 266">
              <a:extLst>
                <a:ext uri="{FF2B5EF4-FFF2-40B4-BE49-F238E27FC236}">
                  <a16:creationId xmlns:a16="http://schemas.microsoft.com/office/drawing/2014/main" id="{B3C0A2BF-0099-4B11-A054-B2040C1B5B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8346" y="6683494"/>
              <a:ext cx="153988" cy="65088"/>
            </a:xfrm>
            <a:custGeom>
              <a:avLst/>
              <a:gdLst>
                <a:gd name="T0" fmla="*/ 0 w 62"/>
                <a:gd name="T1" fmla="*/ 26 h 26"/>
                <a:gd name="T2" fmla="*/ 62 w 62"/>
                <a:gd name="T3" fmla="*/ 26 h 26"/>
                <a:gd name="T4" fmla="*/ 51 w 62"/>
                <a:gd name="T5" fmla="*/ 5 h 26"/>
                <a:gd name="T6" fmla="*/ 0 w 62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" h="26">
                  <a:moveTo>
                    <a:pt x="0" y="26"/>
                  </a:moveTo>
                  <a:cubicBezTo>
                    <a:pt x="62" y="26"/>
                    <a:pt x="62" y="26"/>
                    <a:pt x="62" y="26"/>
                  </a:cubicBezTo>
                  <a:cubicBezTo>
                    <a:pt x="62" y="26"/>
                    <a:pt x="61" y="8"/>
                    <a:pt x="51" y="5"/>
                  </a:cubicBezTo>
                  <a:cubicBezTo>
                    <a:pt x="34" y="0"/>
                    <a:pt x="0" y="26"/>
                    <a:pt x="0" y="26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57" name="Freeform 267">
              <a:extLst>
                <a:ext uri="{FF2B5EF4-FFF2-40B4-BE49-F238E27FC236}">
                  <a16:creationId xmlns:a16="http://schemas.microsoft.com/office/drawing/2014/main" id="{6CE80363-ED5D-4922-AF5C-E26B53F1F7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8059" y="6345356"/>
              <a:ext cx="385763" cy="93663"/>
            </a:xfrm>
            <a:custGeom>
              <a:avLst/>
              <a:gdLst>
                <a:gd name="T0" fmla="*/ 0 w 154"/>
                <a:gd name="T1" fmla="*/ 1 h 37"/>
                <a:gd name="T2" fmla="*/ 154 w 154"/>
                <a:gd name="T3" fmla="*/ 0 h 37"/>
                <a:gd name="T4" fmla="*/ 154 w 154"/>
                <a:gd name="T5" fmla="*/ 25 h 37"/>
                <a:gd name="T6" fmla="*/ 0 w 154"/>
                <a:gd name="T7" fmla="*/ 26 h 37"/>
                <a:gd name="T8" fmla="*/ 0 w 154"/>
                <a:gd name="T9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37">
                  <a:moveTo>
                    <a:pt x="0" y="1"/>
                  </a:moveTo>
                  <a:cubicBezTo>
                    <a:pt x="42" y="11"/>
                    <a:pt x="95" y="8"/>
                    <a:pt x="154" y="0"/>
                  </a:cubicBezTo>
                  <a:cubicBezTo>
                    <a:pt x="154" y="25"/>
                    <a:pt x="154" y="25"/>
                    <a:pt x="154" y="25"/>
                  </a:cubicBezTo>
                  <a:cubicBezTo>
                    <a:pt x="98" y="35"/>
                    <a:pt x="45" y="37"/>
                    <a:pt x="0" y="2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59" name="Freeform 268">
              <a:extLst>
                <a:ext uri="{FF2B5EF4-FFF2-40B4-BE49-F238E27FC236}">
                  <a16:creationId xmlns:a16="http://schemas.microsoft.com/office/drawing/2014/main" id="{56A7E55F-5915-45DE-9D11-310BC905F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4896" y="5259506"/>
              <a:ext cx="384175" cy="179388"/>
            </a:xfrm>
            <a:custGeom>
              <a:avLst/>
              <a:gdLst>
                <a:gd name="T0" fmla="*/ 141 w 153"/>
                <a:gd name="T1" fmla="*/ 11 h 71"/>
                <a:gd name="T2" fmla="*/ 134 w 153"/>
                <a:gd name="T3" fmla="*/ 66 h 71"/>
                <a:gd name="T4" fmla="*/ 1 w 153"/>
                <a:gd name="T5" fmla="*/ 12 h 71"/>
                <a:gd name="T6" fmla="*/ 0 w 153"/>
                <a:gd name="T7" fmla="*/ 0 h 71"/>
                <a:gd name="T8" fmla="*/ 111 w 153"/>
                <a:gd name="T9" fmla="*/ 30 h 71"/>
                <a:gd name="T10" fmla="*/ 106 w 153"/>
                <a:gd name="T11" fmla="*/ 9 h 71"/>
                <a:gd name="T12" fmla="*/ 141 w 153"/>
                <a:gd name="T13" fmla="*/ 1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71">
                  <a:moveTo>
                    <a:pt x="141" y="11"/>
                  </a:moveTo>
                  <a:cubicBezTo>
                    <a:pt x="149" y="35"/>
                    <a:pt x="153" y="60"/>
                    <a:pt x="134" y="66"/>
                  </a:cubicBezTo>
                  <a:cubicBezTo>
                    <a:pt x="115" y="71"/>
                    <a:pt x="1" y="12"/>
                    <a:pt x="1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00" y="34"/>
                    <a:pt x="111" y="30"/>
                  </a:cubicBezTo>
                  <a:cubicBezTo>
                    <a:pt x="121" y="27"/>
                    <a:pt x="106" y="9"/>
                    <a:pt x="106" y="9"/>
                  </a:cubicBezTo>
                  <a:lnTo>
                    <a:pt x="141" y="11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61" name="Freeform 269">
              <a:extLst>
                <a:ext uri="{FF2B5EF4-FFF2-40B4-BE49-F238E27FC236}">
                  <a16:creationId xmlns:a16="http://schemas.microsoft.com/office/drawing/2014/main" id="{5B57D034-908D-4420-A883-6C8501F0A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3171" y="5265856"/>
              <a:ext cx="263525" cy="112713"/>
            </a:xfrm>
            <a:custGeom>
              <a:avLst/>
              <a:gdLst>
                <a:gd name="T0" fmla="*/ 96 w 105"/>
                <a:gd name="T1" fmla="*/ 13 h 45"/>
                <a:gd name="T2" fmla="*/ 105 w 105"/>
                <a:gd name="T3" fmla="*/ 45 h 45"/>
                <a:gd name="T4" fmla="*/ 10 w 105"/>
                <a:gd name="T5" fmla="*/ 20 h 45"/>
                <a:gd name="T6" fmla="*/ 0 w 105"/>
                <a:gd name="T7" fmla="*/ 0 h 45"/>
                <a:gd name="T8" fmla="*/ 96 w 105"/>
                <a:gd name="T9" fmla="*/ 1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5">
                  <a:moveTo>
                    <a:pt x="96" y="13"/>
                  </a:moveTo>
                  <a:cubicBezTo>
                    <a:pt x="101" y="25"/>
                    <a:pt x="105" y="37"/>
                    <a:pt x="105" y="45"/>
                  </a:cubicBezTo>
                  <a:cubicBezTo>
                    <a:pt x="92" y="32"/>
                    <a:pt x="72" y="22"/>
                    <a:pt x="10" y="20"/>
                  </a:cubicBezTo>
                  <a:cubicBezTo>
                    <a:pt x="8" y="17"/>
                    <a:pt x="5" y="10"/>
                    <a:pt x="0" y="0"/>
                  </a:cubicBezTo>
                  <a:cubicBezTo>
                    <a:pt x="50" y="0"/>
                    <a:pt x="78" y="5"/>
                    <a:pt x="96" y="13"/>
                  </a:cubicBez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64" name="Freeform 270">
              <a:extLst>
                <a:ext uri="{FF2B5EF4-FFF2-40B4-BE49-F238E27FC236}">
                  <a16:creationId xmlns:a16="http://schemas.microsoft.com/office/drawing/2014/main" id="{AB04A614-4621-4D65-ABBB-F03F642CDD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8596" y="5510331"/>
              <a:ext cx="250825" cy="190500"/>
            </a:xfrm>
            <a:custGeom>
              <a:avLst/>
              <a:gdLst>
                <a:gd name="T0" fmla="*/ 8 w 100"/>
                <a:gd name="T1" fmla="*/ 72 h 76"/>
                <a:gd name="T2" fmla="*/ 0 w 100"/>
                <a:gd name="T3" fmla="*/ 9 h 76"/>
                <a:gd name="T4" fmla="*/ 79 w 100"/>
                <a:gd name="T5" fmla="*/ 0 h 76"/>
                <a:gd name="T6" fmla="*/ 8 w 100"/>
                <a:gd name="T7" fmla="*/ 7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76">
                  <a:moveTo>
                    <a:pt x="8" y="72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0"/>
                    <a:pt x="100" y="76"/>
                    <a:pt x="8" y="72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65" name="Freeform 271">
              <a:extLst>
                <a:ext uri="{FF2B5EF4-FFF2-40B4-BE49-F238E27FC236}">
                  <a16:creationId xmlns:a16="http://schemas.microsoft.com/office/drawing/2014/main" id="{768B826E-2419-4B9F-A546-9025CDE01E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0821" y="5534144"/>
              <a:ext cx="203200" cy="134938"/>
            </a:xfrm>
            <a:custGeom>
              <a:avLst/>
              <a:gdLst>
                <a:gd name="T0" fmla="*/ 9 w 81"/>
                <a:gd name="T1" fmla="*/ 50 h 54"/>
                <a:gd name="T2" fmla="*/ 0 w 81"/>
                <a:gd name="T3" fmla="*/ 5 h 54"/>
                <a:gd name="T4" fmla="*/ 61 w 81"/>
                <a:gd name="T5" fmla="*/ 0 h 54"/>
                <a:gd name="T6" fmla="*/ 9 w 81"/>
                <a:gd name="T7" fmla="*/ 5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4">
                  <a:moveTo>
                    <a:pt x="9" y="5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1" y="0"/>
                    <a:pt x="81" y="54"/>
                    <a:pt x="9" y="50"/>
                  </a:cubicBezTo>
                  <a:close/>
                </a:path>
              </a:pathLst>
            </a:custGeom>
            <a:solidFill>
              <a:srgbClr val="464D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66" name="Freeform 272">
              <a:extLst>
                <a:ext uri="{FF2B5EF4-FFF2-40B4-BE49-F238E27FC236}">
                  <a16:creationId xmlns:a16="http://schemas.microsoft.com/office/drawing/2014/main" id="{C399B660-A0EF-4DA1-99BB-2E2D96D48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4159" y="5535731"/>
              <a:ext cx="17463" cy="141288"/>
            </a:xfrm>
            <a:custGeom>
              <a:avLst/>
              <a:gdLst>
                <a:gd name="T0" fmla="*/ 7 w 7"/>
                <a:gd name="T1" fmla="*/ 54 h 56"/>
                <a:gd name="T2" fmla="*/ 4 w 7"/>
                <a:gd name="T3" fmla="*/ 0 h 56"/>
                <a:gd name="T4" fmla="*/ 0 w 7"/>
                <a:gd name="T5" fmla="*/ 0 h 56"/>
                <a:gd name="T6" fmla="*/ 5 w 7"/>
                <a:gd name="T7" fmla="*/ 56 h 56"/>
                <a:gd name="T8" fmla="*/ 7 w 7"/>
                <a:gd name="T9" fmla="*/ 5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56">
                  <a:moveTo>
                    <a:pt x="7" y="54"/>
                  </a:moveTo>
                  <a:cubicBezTo>
                    <a:pt x="7" y="53"/>
                    <a:pt x="4" y="0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56"/>
                    <a:pt x="5" y="56"/>
                    <a:pt x="5" y="56"/>
                  </a:cubicBezTo>
                  <a:lnTo>
                    <a:pt x="7" y="54"/>
                  </a:lnTo>
                  <a:close/>
                </a:path>
              </a:pathLst>
            </a:custGeom>
            <a:solidFill>
              <a:srgbClr val="FFC9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6" name="Freeform 273">
              <a:extLst>
                <a:ext uri="{FF2B5EF4-FFF2-40B4-BE49-F238E27FC236}">
                  <a16:creationId xmlns:a16="http://schemas.microsoft.com/office/drawing/2014/main" id="{D6029E4B-31EB-4321-8ACB-0D44E03786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0671" y="5530969"/>
              <a:ext cx="19050" cy="138113"/>
            </a:xfrm>
            <a:custGeom>
              <a:avLst/>
              <a:gdLst>
                <a:gd name="T0" fmla="*/ 7 w 7"/>
                <a:gd name="T1" fmla="*/ 53 h 55"/>
                <a:gd name="T2" fmla="*/ 3 w 7"/>
                <a:gd name="T3" fmla="*/ 0 h 55"/>
                <a:gd name="T4" fmla="*/ 0 w 7"/>
                <a:gd name="T5" fmla="*/ 0 h 55"/>
                <a:gd name="T6" fmla="*/ 4 w 7"/>
                <a:gd name="T7" fmla="*/ 55 h 55"/>
                <a:gd name="T8" fmla="*/ 7 w 7"/>
                <a:gd name="T9" fmla="*/ 5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55">
                  <a:moveTo>
                    <a:pt x="7" y="53"/>
                  </a:moveTo>
                  <a:cubicBezTo>
                    <a:pt x="7" y="52"/>
                    <a:pt x="3" y="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55"/>
                    <a:pt x="4" y="55"/>
                    <a:pt x="4" y="55"/>
                  </a:cubicBezTo>
                  <a:lnTo>
                    <a:pt x="7" y="53"/>
                  </a:lnTo>
                  <a:close/>
                </a:path>
              </a:pathLst>
            </a:custGeom>
            <a:solidFill>
              <a:srgbClr val="FFC9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7" name="Freeform 274">
              <a:extLst>
                <a:ext uri="{FF2B5EF4-FFF2-40B4-BE49-F238E27FC236}">
                  <a16:creationId xmlns:a16="http://schemas.microsoft.com/office/drawing/2014/main" id="{E3CC1E9E-1599-4A59-A770-E40C7222B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8771" y="5521444"/>
              <a:ext cx="17463" cy="139700"/>
            </a:xfrm>
            <a:custGeom>
              <a:avLst/>
              <a:gdLst>
                <a:gd name="T0" fmla="*/ 7 w 7"/>
                <a:gd name="T1" fmla="*/ 54 h 56"/>
                <a:gd name="T2" fmla="*/ 3 w 7"/>
                <a:gd name="T3" fmla="*/ 0 h 56"/>
                <a:gd name="T4" fmla="*/ 0 w 7"/>
                <a:gd name="T5" fmla="*/ 0 h 56"/>
                <a:gd name="T6" fmla="*/ 4 w 7"/>
                <a:gd name="T7" fmla="*/ 56 h 56"/>
                <a:gd name="T8" fmla="*/ 7 w 7"/>
                <a:gd name="T9" fmla="*/ 5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56">
                  <a:moveTo>
                    <a:pt x="7" y="54"/>
                  </a:moveTo>
                  <a:cubicBezTo>
                    <a:pt x="7" y="53"/>
                    <a:pt x="3" y="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56"/>
                    <a:pt x="4" y="56"/>
                    <a:pt x="4" y="56"/>
                  </a:cubicBezTo>
                  <a:lnTo>
                    <a:pt x="7" y="54"/>
                  </a:lnTo>
                  <a:close/>
                </a:path>
              </a:pathLst>
            </a:custGeom>
            <a:solidFill>
              <a:srgbClr val="FFC9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8" name="Freeform 275">
              <a:extLst>
                <a:ext uri="{FF2B5EF4-FFF2-40B4-BE49-F238E27FC236}">
                  <a16:creationId xmlns:a16="http://schemas.microsoft.com/office/drawing/2014/main" id="{1C2DEE09-AF40-4317-BBB3-8E2E02F05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8934" y="5527794"/>
              <a:ext cx="15875" cy="107950"/>
            </a:xfrm>
            <a:custGeom>
              <a:avLst/>
              <a:gdLst>
                <a:gd name="T0" fmla="*/ 6 w 6"/>
                <a:gd name="T1" fmla="*/ 41 h 43"/>
                <a:gd name="T2" fmla="*/ 3 w 6"/>
                <a:gd name="T3" fmla="*/ 0 h 43"/>
                <a:gd name="T4" fmla="*/ 0 w 6"/>
                <a:gd name="T5" fmla="*/ 0 h 43"/>
                <a:gd name="T6" fmla="*/ 4 w 6"/>
                <a:gd name="T7" fmla="*/ 43 h 43"/>
                <a:gd name="T8" fmla="*/ 6 w 6"/>
                <a:gd name="T9" fmla="*/ 4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43">
                  <a:moveTo>
                    <a:pt x="6" y="41"/>
                  </a:moveTo>
                  <a:cubicBezTo>
                    <a:pt x="6" y="41"/>
                    <a:pt x="3" y="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43"/>
                    <a:pt x="4" y="43"/>
                    <a:pt x="4" y="43"/>
                  </a:cubicBezTo>
                  <a:lnTo>
                    <a:pt x="6" y="41"/>
                  </a:lnTo>
                  <a:close/>
                </a:path>
              </a:pathLst>
            </a:custGeom>
            <a:solidFill>
              <a:srgbClr val="FFC9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59" name="Freeform 276">
              <a:extLst>
                <a:ext uri="{FF2B5EF4-FFF2-40B4-BE49-F238E27FC236}">
                  <a16:creationId xmlns:a16="http://schemas.microsoft.com/office/drawing/2014/main" id="{07CDEF2A-957F-4614-93FD-182E9E296D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9234" y="5548431"/>
              <a:ext cx="174625" cy="25400"/>
            </a:xfrm>
            <a:custGeom>
              <a:avLst/>
              <a:gdLst>
                <a:gd name="T0" fmla="*/ 68 w 70"/>
                <a:gd name="T1" fmla="*/ 0 h 10"/>
                <a:gd name="T2" fmla="*/ 0 w 70"/>
                <a:gd name="T3" fmla="*/ 7 h 10"/>
                <a:gd name="T4" fmla="*/ 0 w 70"/>
                <a:gd name="T5" fmla="*/ 10 h 10"/>
                <a:gd name="T6" fmla="*/ 70 w 70"/>
                <a:gd name="T7" fmla="*/ 2 h 10"/>
                <a:gd name="T8" fmla="*/ 68 w 70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10">
                  <a:moveTo>
                    <a:pt x="68" y="0"/>
                  </a:moveTo>
                  <a:cubicBezTo>
                    <a:pt x="67" y="0"/>
                    <a:pt x="0" y="7"/>
                    <a:pt x="0" y="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70" y="2"/>
                    <a:pt x="70" y="2"/>
                    <a:pt x="70" y="2"/>
                  </a:cubicBezTo>
                  <a:lnTo>
                    <a:pt x="68" y="0"/>
                  </a:lnTo>
                  <a:close/>
                </a:path>
              </a:pathLst>
            </a:custGeom>
            <a:solidFill>
              <a:srgbClr val="FFC9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0" name="Freeform 277">
              <a:extLst>
                <a:ext uri="{FF2B5EF4-FFF2-40B4-BE49-F238E27FC236}">
                  <a16:creationId xmlns:a16="http://schemas.microsoft.com/office/drawing/2014/main" id="{F951B2F0-C4C9-4DA6-A4DB-62167AC4DB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3996" y="5581769"/>
              <a:ext cx="165100" cy="30163"/>
            </a:xfrm>
            <a:custGeom>
              <a:avLst/>
              <a:gdLst>
                <a:gd name="T0" fmla="*/ 66 w 66"/>
                <a:gd name="T1" fmla="*/ 0 h 12"/>
                <a:gd name="T2" fmla="*/ 0 w 66"/>
                <a:gd name="T3" fmla="*/ 8 h 12"/>
                <a:gd name="T4" fmla="*/ 0 w 66"/>
                <a:gd name="T5" fmla="*/ 12 h 12"/>
                <a:gd name="T6" fmla="*/ 65 w 66"/>
                <a:gd name="T7" fmla="*/ 4 h 12"/>
                <a:gd name="T8" fmla="*/ 66 w 66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2">
                  <a:moveTo>
                    <a:pt x="66" y="0"/>
                  </a:moveTo>
                  <a:cubicBezTo>
                    <a:pt x="65" y="0"/>
                    <a:pt x="0" y="8"/>
                    <a:pt x="0" y="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65" y="4"/>
                    <a:pt x="65" y="4"/>
                    <a:pt x="65" y="4"/>
                  </a:cubicBezTo>
                  <a:lnTo>
                    <a:pt x="66" y="0"/>
                  </a:lnTo>
                  <a:close/>
                </a:path>
              </a:pathLst>
            </a:custGeom>
            <a:solidFill>
              <a:srgbClr val="FFC9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1" name="Freeform 278">
              <a:extLst>
                <a:ext uri="{FF2B5EF4-FFF2-40B4-BE49-F238E27FC236}">
                  <a16:creationId xmlns:a16="http://schemas.microsoft.com/office/drawing/2014/main" id="{BD473B79-627F-45E9-8D90-5F2C1FB5B9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5584" y="5611931"/>
              <a:ext cx="153988" cy="36513"/>
            </a:xfrm>
            <a:custGeom>
              <a:avLst/>
              <a:gdLst>
                <a:gd name="T0" fmla="*/ 61 w 61"/>
                <a:gd name="T1" fmla="*/ 0 h 15"/>
                <a:gd name="T2" fmla="*/ 0 w 61"/>
                <a:gd name="T3" fmla="*/ 11 h 15"/>
                <a:gd name="T4" fmla="*/ 0 w 61"/>
                <a:gd name="T5" fmla="*/ 15 h 15"/>
                <a:gd name="T6" fmla="*/ 60 w 61"/>
                <a:gd name="T7" fmla="*/ 3 h 15"/>
                <a:gd name="T8" fmla="*/ 61 w 61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15">
                  <a:moveTo>
                    <a:pt x="61" y="0"/>
                  </a:moveTo>
                  <a:cubicBezTo>
                    <a:pt x="60" y="0"/>
                    <a:pt x="0" y="11"/>
                    <a:pt x="0" y="11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60" y="3"/>
                    <a:pt x="60" y="3"/>
                    <a:pt x="60" y="3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FFC9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2" name="Freeform 279">
              <a:extLst>
                <a:ext uri="{FF2B5EF4-FFF2-40B4-BE49-F238E27FC236}">
                  <a16:creationId xmlns:a16="http://schemas.microsoft.com/office/drawing/2014/main" id="{897BFCB8-6DE7-41F1-BF28-B1D7DD62CC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084" y="5826244"/>
              <a:ext cx="53975" cy="58738"/>
            </a:xfrm>
            <a:custGeom>
              <a:avLst/>
              <a:gdLst>
                <a:gd name="T0" fmla="*/ 34 w 34"/>
                <a:gd name="T1" fmla="*/ 35 h 37"/>
                <a:gd name="T2" fmla="*/ 13 w 34"/>
                <a:gd name="T3" fmla="*/ 0 h 37"/>
                <a:gd name="T4" fmla="*/ 0 w 34"/>
                <a:gd name="T5" fmla="*/ 37 h 37"/>
                <a:gd name="T6" fmla="*/ 34 w 34"/>
                <a:gd name="T7" fmla="*/ 3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37">
                  <a:moveTo>
                    <a:pt x="34" y="35"/>
                  </a:moveTo>
                  <a:lnTo>
                    <a:pt x="13" y="0"/>
                  </a:lnTo>
                  <a:lnTo>
                    <a:pt x="0" y="37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3" name="Freeform 280">
              <a:extLst>
                <a:ext uri="{FF2B5EF4-FFF2-40B4-BE49-F238E27FC236}">
                  <a16:creationId xmlns:a16="http://schemas.microsoft.com/office/drawing/2014/main" id="{7EE86489-5E7F-4F8C-8B96-3D50EBD0C0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2809" y="5908794"/>
              <a:ext cx="34925" cy="119063"/>
            </a:xfrm>
            <a:custGeom>
              <a:avLst/>
              <a:gdLst>
                <a:gd name="T0" fmla="*/ 12 w 14"/>
                <a:gd name="T1" fmla="*/ 2 h 47"/>
                <a:gd name="T2" fmla="*/ 14 w 14"/>
                <a:gd name="T3" fmla="*/ 44 h 47"/>
                <a:gd name="T4" fmla="*/ 10 w 14"/>
                <a:gd name="T5" fmla="*/ 47 h 47"/>
                <a:gd name="T6" fmla="*/ 0 w 14"/>
                <a:gd name="T7" fmla="*/ 0 h 47"/>
                <a:gd name="T8" fmla="*/ 12 w 14"/>
                <a:gd name="T9" fmla="*/ 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47">
                  <a:moveTo>
                    <a:pt x="12" y="2"/>
                  </a:moveTo>
                  <a:cubicBezTo>
                    <a:pt x="12" y="5"/>
                    <a:pt x="14" y="44"/>
                    <a:pt x="14" y="44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" y="2"/>
                  </a:ln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4" name="Freeform 281">
              <a:extLst>
                <a:ext uri="{FF2B5EF4-FFF2-40B4-BE49-F238E27FC236}">
                  <a16:creationId xmlns:a16="http://schemas.microsoft.com/office/drawing/2014/main" id="{5BFE64B8-074C-4CA5-AA61-A6641F3379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3284" y="5094406"/>
              <a:ext cx="77788" cy="290513"/>
            </a:xfrm>
            <a:custGeom>
              <a:avLst/>
              <a:gdLst>
                <a:gd name="T0" fmla="*/ 31 w 31"/>
                <a:gd name="T1" fmla="*/ 116 h 116"/>
                <a:gd name="T2" fmla="*/ 6 w 31"/>
                <a:gd name="T3" fmla="*/ 56 h 116"/>
                <a:gd name="T4" fmla="*/ 0 w 31"/>
                <a:gd name="T5" fmla="*/ 0 h 116"/>
                <a:gd name="T6" fmla="*/ 29 w 31"/>
                <a:gd name="T7" fmla="*/ 59 h 116"/>
                <a:gd name="T8" fmla="*/ 31 w 31"/>
                <a:gd name="T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16">
                  <a:moveTo>
                    <a:pt x="31" y="116"/>
                  </a:moveTo>
                  <a:cubicBezTo>
                    <a:pt x="16" y="93"/>
                    <a:pt x="5" y="72"/>
                    <a:pt x="6" y="56"/>
                  </a:cubicBezTo>
                  <a:cubicBezTo>
                    <a:pt x="7" y="41"/>
                    <a:pt x="0" y="0"/>
                    <a:pt x="0" y="0"/>
                  </a:cubicBezTo>
                  <a:cubicBezTo>
                    <a:pt x="0" y="0"/>
                    <a:pt x="28" y="53"/>
                    <a:pt x="29" y="59"/>
                  </a:cubicBezTo>
                  <a:cubicBezTo>
                    <a:pt x="30" y="65"/>
                    <a:pt x="31" y="116"/>
                    <a:pt x="31" y="116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5" name="Freeform 282">
              <a:extLst>
                <a:ext uri="{FF2B5EF4-FFF2-40B4-BE49-F238E27FC236}">
                  <a16:creationId xmlns:a16="http://schemas.microsoft.com/office/drawing/2014/main" id="{3346F399-78CD-4646-93B2-67DB437D07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2959" y="5081706"/>
              <a:ext cx="65088" cy="309563"/>
            </a:xfrm>
            <a:custGeom>
              <a:avLst/>
              <a:gdLst>
                <a:gd name="T0" fmla="*/ 24 w 26"/>
                <a:gd name="T1" fmla="*/ 123 h 123"/>
                <a:gd name="T2" fmla="*/ 4 w 26"/>
                <a:gd name="T3" fmla="*/ 64 h 123"/>
                <a:gd name="T4" fmla="*/ 20 w 26"/>
                <a:gd name="T5" fmla="*/ 8 h 123"/>
                <a:gd name="T6" fmla="*/ 24 w 26"/>
                <a:gd name="T7" fmla="*/ 10 h 123"/>
                <a:gd name="T8" fmla="*/ 25 w 26"/>
                <a:gd name="T9" fmla="*/ 70 h 123"/>
                <a:gd name="T10" fmla="*/ 24 w 26"/>
                <a:gd name="T11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123">
                  <a:moveTo>
                    <a:pt x="24" y="123"/>
                  </a:moveTo>
                  <a:cubicBezTo>
                    <a:pt x="13" y="99"/>
                    <a:pt x="0" y="79"/>
                    <a:pt x="4" y="64"/>
                  </a:cubicBezTo>
                  <a:cubicBezTo>
                    <a:pt x="7" y="48"/>
                    <a:pt x="20" y="8"/>
                    <a:pt x="20" y="8"/>
                  </a:cubicBezTo>
                  <a:cubicBezTo>
                    <a:pt x="20" y="8"/>
                    <a:pt x="24" y="0"/>
                    <a:pt x="24" y="10"/>
                  </a:cubicBezTo>
                  <a:cubicBezTo>
                    <a:pt x="26" y="28"/>
                    <a:pt x="25" y="66"/>
                    <a:pt x="25" y="70"/>
                  </a:cubicBezTo>
                  <a:cubicBezTo>
                    <a:pt x="25" y="75"/>
                    <a:pt x="24" y="123"/>
                    <a:pt x="24" y="123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6" name="Freeform 283">
              <a:extLst>
                <a:ext uri="{FF2B5EF4-FFF2-40B4-BE49-F238E27FC236}">
                  <a16:creationId xmlns:a16="http://schemas.microsoft.com/office/drawing/2014/main" id="{AD928EA3-166D-4234-9D77-FE49BC1E9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5821" y="5080119"/>
              <a:ext cx="31750" cy="39688"/>
            </a:xfrm>
            <a:custGeom>
              <a:avLst/>
              <a:gdLst>
                <a:gd name="T0" fmla="*/ 1 w 13"/>
                <a:gd name="T1" fmla="*/ 9 h 16"/>
                <a:gd name="T2" fmla="*/ 5 w 13"/>
                <a:gd name="T3" fmla="*/ 1 h 16"/>
                <a:gd name="T4" fmla="*/ 12 w 13"/>
                <a:gd name="T5" fmla="*/ 7 h 16"/>
                <a:gd name="T6" fmla="*/ 8 w 13"/>
                <a:gd name="T7" fmla="*/ 16 h 16"/>
                <a:gd name="T8" fmla="*/ 1 w 13"/>
                <a:gd name="T9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6">
                  <a:moveTo>
                    <a:pt x="1" y="9"/>
                  </a:moveTo>
                  <a:cubicBezTo>
                    <a:pt x="0" y="5"/>
                    <a:pt x="2" y="1"/>
                    <a:pt x="5" y="1"/>
                  </a:cubicBezTo>
                  <a:cubicBezTo>
                    <a:pt x="8" y="0"/>
                    <a:pt x="11" y="3"/>
                    <a:pt x="12" y="7"/>
                  </a:cubicBezTo>
                  <a:cubicBezTo>
                    <a:pt x="13" y="11"/>
                    <a:pt x="11" y="15"/>
                    <a:pt x="8" y="16"/>
                  </a:cubicBezTo>
                  <a:cubicBezTo>
                    <a:pt x="5" y="16"/>
                    <a:pt x="1" y="14"/>
                    <a:pt x="1" y="9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7" name="Freeform 284">
              <a:extLst>
                <a:ext uri="{FF2B5EF4-FFF2-40B4-BE49-F238E27FC236}">
                  <a16:creationId xmlns:a16="http://schemas.microsoft.com/office/drawing/2014/main" id="{070BC427-EF80-4E12-8CB0-903154D41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584" y="5094406"/>
              <a:ext cx="61913" cy="296863"/>
            </a:xfrm>
            <a:custGeom>
              <a:avLst/>
              <a:gdLst>
                <a:gd name="T0" fmla="*/ 20 w 25"/>
                <a:gd name="T1" fmla="*/ 118 h 118"/>
                <a:gd name="T2" fmla="*/ 3 w 25"/>
                <a:gd name="T3" fmla="*/ 57 h 118"/>
                <a:gd name="T4" fmla="*/ 2 w 25"/>
                <a:gd name="T5" fmla="*/ 0 h 118"/>
                <a:gd name="T6" fmla="*/ 25 w 25"/>
                <a:gd name="T7" fmla="*/ 62 h 118"/>
                <a:gd name="T8" fmla="*/ 20 w 25"/>
                <a:gd name="T9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118">
                  <a:moveTo>
                    <a:pt x="20" y="118"/>
                  </a:moveTo>
                  <a:cubicBezTo>
                    <a:pt x="8" y="94"/>
                    <a:pt x="0" y="72"/>
                    <a:pt x="3" y="57"/>
                  </a:cubicBezTo>
                  <a:cubicBezTo>
                    <a:pt x="5" y="41"/>
                    <a:pt x="2" y="0"/>
                    <a:pt x="2" y="0"/>
                  </a:cubicBezTo>
                  <a:cubicBezTo>
                    <a:pt x="2" y="0"/>
                    <a:pt x="25" y="56"/>
                    <a:pt x="25" y="62"/>
                  </a:cubicBezTo>
                  <a:cubicBezTo>
                    <a:pt x="25" y="67"/>
                    <a:pt x="20" y="118"/>
                    <a:pt x="20" y="118"/>
                  </a:cubicBezTo>
                  <a:close/>
                </a:path>
              </a:pathLst>
            </a:custGeom>
            <a:solidFill>
              <a:srgbClr val="FFD4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8" name="Freeform 285">
              <a:extLst>
                <a:ext uri="{FF2B5EF4-FFF2-40B4-BE49-F238E27FC236}">
                  <a16:creationId xmlns:a16="http://schemas.microsoft.com/office/drawing/2014/main" id="{2EC8F2ED-254C-4C16-8BE3-66AA556E8F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7559" y="5081706"/>
              <a:ext cx="80963" cy="309563"/>
            </a:xfrm>
            <a:custGeom>
              <a:avLst/>
              <a:gdLst>
                <a:gd name="T0" fmla="*/ 19 w 32"/>
                <a:gd name="T1" fmla="*/ 123 h 123"/>
                <a:gd name="T2" fmla="*/ 5 w 32"/>
                <a:gd name="T3" fmla="*/ 61 h 123"/>
                <a:gd name="T4" fmla="*/ 27 w 32"/>
                <a:gd name="T5" fmla="*/ 8 h 123"/>
                <a:gd name="T6" fmla="*/ 31 w 32"/>
                <a:gd name="T7" fmla="*/ 10 h 123"/>
                <a:gd name="T8" fmla="*/ 26 w 32"/>
                <a:gd name="T9" fmla="*/ 69 h 123"/>
                <a:gd name="T10" fmla="*/ 19 w 32"/>
                <a:gd name="T11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123">
                  <a:moveTo>
                    <a:pt x="19" y="123"/>
                  </a:moveTo>
                  <a:cubicBezTo>
                    <a:pt x="11" y="97"/>
                    <a:pt x="0" y="76"/>
                    <a:pt x="5" y="61"/>
                  </a:cubicBezTo>
                  <a:cubicBezTo>
                    <a:pt x="10" y="46"/>
                    <a:pt x="27" y="8"/>
                    <a:pt x="27" y="8"/>
                  </a:cubicBezTo>
                  <a:cubicBezTo>
                    <a:pt x="27" y="8"/>
                    <a:pt x="32" y="0"/>
                    <a:pt x="31" y="10"/>
                  </a:cubicBezTo>
                  <a:cubicBezTo>
                    <a:pt x="31" y="28"/>
                    <a:pt x="26" y="65"/>
                    <a:pt x="26" y="69"/>
                  </a:cubicBezTo>
                  <a:cubicBezTo>
                    <a:pt x="25" y="75"/>
                    <a:pt x="19" y="123"/>
                    <a:pt x="19" y="123"/>
                  </a:cubicBezTo>
                  <a:close/>
                </a:path>
              </a:pathLst>
            </a:custGeom>
            <a:solidFill>
              <a:srgbClr val="FFD4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69" name="Freeform 286">
              <a:extLst>
                <a:ext uri="{FF2B5EF4-FFF2-40B4-BE49-F238E27FC236}">
                  <a16:creationId xmlns:a16="http://schemas.microsoft.com/office/drawing/2014/main" id="{320C64F1-37D1-4074-BF72-F16325AB6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7884" y="5080119"/>
              <a:ext cx="31750" cy="39688"/>
            </a:xfrm>
            <a:custGeom>
              <a:avLst/>
              <a:gdLst>
                <a:gd name="T0" fmla="*/ 1 w 13"/>
                <a:gd name="T1" fmla="*/ 9 h 16"/>
                <a:gd name="T2" fmla="*/ 6 w 13"/>
                <a:gd name="T3" fmla="*/ 0 h 16"/>
                <a:gd name="T4" fmla="*/ 13 w 13"/>
                <a:gd name="T5" fmla="*/ 8 h 16"/>
                <a:gd name="T6" fmla="*/ 7 w 13"/>
                <a:gd name="T7" fmla="*/ 16 h 16"/>
                <a:gd name="T8" fmla="*/ 1 w 13"/>
                <a:gd name="T9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6">
                  <a:moveTo>
                    <a:pt x="1" y="9"/>
                  </a:moveTo>
                  <a:cubicBezTo>
                    <a:pt x="0" y="4"/>
                    <a:pt x="3" y="1"/>
                    <a:pt x="6" y="0"/>
                  </a:cubicBezTo>
                  <a:cubicBezTo>
                    <a:pt x="9" y="0"/>
                    <a:pt x="12" y="3"/>
                    <a:pt x="13" y="8"/>
                  </a:cubicBezTo>
                  <a:cubicBezTo>
                    <a:pt x="13" y="12"/>
                    <a:pt x="11" y="16"/>
                    <a:pt x="7" y="16"/>
                  </a:cubicBezTo>
                  <a:cubicBezTo>
                    <a:pt x="4" y="16"/>
                    <a:pt x="1" y="13"/>
                    <a:pt x="1" y="9"/>
                  </a:cubicBezTo>
                  <a:close/>
                </a:path>
              </a:pathLst>
            </a:custGeom>
            <a:solidFill>
              <a:srgbClr val="FFD4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0" name="Freeform 287">
              <a:extLst>
                <a:ext uri="{FF2B5EF4-FFF2-40B4-BE49-F238E27FC236}">
                  <a16:creationId xmlns:a16="http://schemas.microsoft.com/office/drawing/2014/main" id="{CF0B87E4-B261-445F-A0D3-B7ADCA93BD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296" y="3886319"/>
              <a:ext cx="1109663" cy="1087438"/>
            </a:xfrm>
            <a:custGeom>
              <a:avLst/>
              <a:gdLst>
                <a:gd name="T0" fmla="*/ 26 w 443"/>
                <a:gd name="T1" fmla="*/ 113 h 434"/>
                <a:gd name="T2" fmla="*/ 76 w 443"/>
                <a:gd name="T3" fmla="*/ 105 h 434"/>
                <a:gd name="T4" fmla="*/ 101 w 443"/>
                <a:gd name="T5" fmla="*/ 19 h 434"/>
                <a:gd name="T6" fmla="*/ 160 w 443"/>
                <a:gd name="T7" fmla="*/ 53 h 434"/>
                <a:gd name="T8" fmla="*/ 218 w 443"/>
                <a:gd name="T9" fmla="*/ 23 h 434"/>
                <a:gd name="T10" fmla="*/ 260 w 443"/>
                <a:gd name="T11" fmla="*/ 82 h 434"/>
                <a:gd name="T12" fmla="*/ 340 w 443"/>
                <a:gd name="T13" fmla="*/ 187 h 434"/>
                <a:gd name="T14" fmla="*/ 417 w 443"/>
                <a:gd name="T15" fmla="*/ 218 h 434"/>
                <a:gd name="T16" fmla="*/ 370 w 443"/>
                <a:gd name="T17" fmla="*/ 278 h 434"/>
                <a:gd name="T18" fmla="*/ 230 w 443"/>
                <a:gd name="T19" fmla="*/ 434 h 434"/>
                <a:gd name="T20" fmla="*/ 30 w 443"/>
                <a:gd name="T21" fmla="*/ 252 h 434"/>
                <a:gd name="T22" fmla="*/ 26 w 443"/>
                <a:gd name="T23" fmla="*/ 113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3" h="434">
                  <a:moveTo>
                    <a:pt x="26" y="113"/>
                  </a:moveTo>
                  <a:cubicBezTo>
                    <a:pt x="52" y="91"/>
                    <a:pt x="76" y="105"/>
                    <a:pt x="76" y="105"/>
                  </a:cubicBezTo>
                  <a:cubicBezTo>
                    <a:pt x="76" y="105"/>
                    <a:pt x="60" y="24"/>
                    <a:pt x="101" y="19"/>
                  </a:cubicBezTo>
                  <a:cubicBezTo>
                    <a:pt x="141" y="14"/>
                    <a:pt x="160" y="53"/>
                    <a:pt x="160" y="53"/>
                  </a:cubicBezTo>
                  <a:cubicBezTo>
                    <a:pt x="160" y="53"/>
                    <a:pt x="166" y="0"/>
                    <a:pt x="218" y="23"/>
                  </a:cubicBezTo>
                  <a:cubicBezTo>
                    <a:pt x="271" y="46"/>
                    <a:pt x="260" y="82"/>
                    <a:pt x="260" y="82"/>
                  </a:cubicBezTo>
                  <a:cubicBezTo>
                    <a:pt x="358" y="123"/>
                    <a:pt x="340" y="187"/>
                    <a:pt x="340" y="187"/>
                  </a:cubicBezTo>
                  <a:cubicBezTo>
                    <a:pt x="340" y="187"/>
                    <a:pt x="392" y="178"/>
                    <a:pt x="417" y="218"/>
                  </a:cubicBezTo>
                  <a:cubicBezTo>
                    <a:pt x="443" y="258"/>
                    <a:pt x="370" y="278"/>
                    <a:pt x="370" y="278"/>
                  </a:cubicBezTo>
                  <a:cubicBezTo>
                    <a:pt x="401" y="333"/>
                    <a:pt x="311" y="423"/>
                    <a:pt x="230" y="434"/>
                  </a:cubicBezTo>
                  <a:cubicBezTo>
                    <a:pt x="30" y="252"/>
                    <a:pt x="30" y="252"/>
                    <a:pt x="30" y="252"/>
                  </a:cubicBezTo>
                  <a:cubicBezTo>
                    <a:pt x="30" y="252"/>
                    <a:pt x="0" y="136"/>
                    <a:pt x="26" y="113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1" name="Freeform 288">
              <a:extLst>
                <a:ext uri="{FF2B5EF4-FFF2-40B4-BE49-F238E27FC236}">
                  <a16:creationId xmlns:a16="http://schemas.microsoft.com/office/drawing/2014/main" id="{7E35C752-DFC8-4A55-A7E7-461F26CECD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684" y="4241919"/>
              <a:ext cx="1057275" cy="731838"/>
            </a:xfrm>
            <a:custGeom>
              <a:avLst/>
              <a:gdLst>
                <a:gd name="T0" fmla="*/ 88 w 422"/>
                <a:gd name="T1" fmla="*/ 130 h 292"/>
                <a:gd name="T2" fmla="*/ 305 w 422"/>
                <a:gd name="T3" fmla="*/ 47 h 292"/>
                <a:gd name="T4" fmla="*/ 312 w 422"/>
                <a:gd name="T5" fmla="*/ 0 h 292"/>
                <a:gd name="T6" fmla="*/ 319 w 422"/>
                <a:gd name="T7" fmla="*/ 45 h 292"/>
                <a:gd name="T8" fmla="*/ 396 w 422"/>
                <a:gd name="T9" fmla="*/ 76 h 292"/>
                <a:gd name="T10" fmla="*/ 349 w 422"/>
                <a:gd name="T11" fmla="*/ 136 h 292"/>
                <a:gd name="T12" fmla="*/ 209 w 422"/>
                <a:gd name="T13" fmla="*/ 292 h 292"/>
                <a:gd name="T14" fmla="*/ 9 w 422"/>
                <a:gd name="T15" fmla="*/ 110 h 292"/>
                <a:gd name="T16" fmla="*/ 0 w 422"/>
                <a:gd name="T17" fmla="*/ 71 h 292"/>
                <a:gd name="T18" fmla="*/ 88 w 422"/>
                <a:gd name="T19" fmla="*/ 13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2" h="292">
                  <a:moveTo>
                    <a:pt x="88" y="130"/>
                  </a:moveTo>
                  <a:cubicBezTo>
                    <a:pt x="180" y="163"/>
                    <a:pt x="278" y="125"/>
                    <a:pt x="305" y="47"/>
                  </a:cubicBezTo>
                  <a:cubicBezTo>
                    <a:pt x="311" y="32"/>
                    <a:pt x="313" y="16"/>
                    <a:pt x="312" y="0"/>
                  </a:cubicBezTo>
                  <a:cubicBezTo>
                    <a:pt x="324" y="25"/>
                    <a:pt x="319" y="45"/>
                    <a:pt x="319" y="45"/>
                  </a:cubicBezTo>
                  <a:cubicBezTo>
                    <a:pt x="319" y="45"/>
                    <a:pt x="371" y="36"/>
                    <a:pt x="396" y="76"/>
                  </a:cubicBezTo>
                  <a:cubicBezTo>
                    <a:pt x="422" y="116"/>
                    <a:pt x="349" y="136"/>
                    <a:pt x="349" y="136"/>
                  </a:cubicBezTo>
                  <a:cubicBezTo>
                    <a:pt x="380" y="191"/>
                    <a:pt x="290" y="281"/>
                    <a:pt x="209" y="292"/>
                  </a:cubicBezTo>
                  <a:cubicBezTo>
                    <a:pt x="9" y="110"/>
                    <a:pt x="9" y="110"/>
                    <a:pt x="9" y="110"/>
                  </a:cubicBezTo>
                  <a:cubicBezTo>
                    <a:pt x="9" y="110"/>
                    <a:pt x="5" y="93"/>
                    <a:pt x="0" y="71"/>
                  </a:cubicBezTo>
                  <a:cubicBezTo>
                    <a:pt x="22" y="96"/>
                    <a:pt x="52" y="118"/>
                    <a:pt x="88" y="130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2" name="Freeform 289">
              <a:extLst>
                <a:ext uri="{FF2B5EF4-FFF2-40B4-BE49-F238E27FC236}">
                  <a16:creationId xmlns:a16="http://schemas.microsoft.com/office/drawing/2014/main" id="{78F6C9A3-276F-4458-B468-8AD6D2BE80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2921" y="4280019"/>
              <a:ext cx="803275" cy="752475"/>
            </a:xfrm>
            <a:custGeom>
              <a:avLst/>
              <a:gdLst>
                <a:gd name="T0" fmla="*/ 121 w 321"/>
                <a:gd name="T1" fmla="*/ 283 h 300"/>
                <a:gd name="T2" fmla="*/ 288 w 321"/>
                <a:gd name="T3" fmla="*/ 230 h 300"/>
                <a:gd name="T4" fmla="*/ 213 w 321"/>
                <a:gd name="T5" fmla="*/ 7 h 300"/>
                <a:gd name="T6" fmla="*/ 130 w 321"/>
                <a:gd name="T7" fmla="*/ 22 h 300"/>
                <a:gd name="T8" fmla="*/ 56 w 321"/>
                <a:gd name="T9" fmla="*/ 97 h 300"/>
                <a:gd name="T10" fmla="*/ 121 w 321"/>
                <a:gd name="T11" fmla="*/ 283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1" h="300">
                  <a:moveTo>
                    <a:pt x="121" y="283"/>
                  </a:moveTo>
                  <a:cubicBezTo>
                    <a:pt x="174" y="300"/>
                    <a:pt x="298" y="297"/>
                    <a:pt x="288" y="230"/>
                  </a:cubicBezTo>
                  <a:cubicBezTo>
                    <a:pt x="277" y="153"/>
                    <a:pt x="321" y="42"/>
                    <a:pt x="213" y="7"/>
                  </a:cubicBezTo>
                  <a:cubicBezTo>
                    <a:pt x="183" y="0"/>
                    <a:pt x="166" y="17"/>
                    <a:pt x="130" y="22"/>
                  </a:cubicBezTo>
                  <a:cubicBezTo>
                    <a:pt x="77" y="29"/>
                    <a:pt x="61" y="82"/>
                    <a:pt x="56" y="97"/>
                  </a:cubicBezTo>
                  <a:cubicBezTo>
                    <a:pt x="47" y="122"/>
                    <a:pt x="0" y="243"/>
                    <a:pt x="121" y="283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3" name="Freeform 290">
              <a:extLst>
                <a:ext uri="{FF2B5EF4-FFF2-40B4-BE49-F238E27FC236}">
                  <a16:creationId xmlns:a16="http://schemas.microsoft.com/office/drawing/2014/main" id="{E6591D09-AA61-4AEE-8611-352502E249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946" y="4124444"/>
              <a:ext cx="511175" cy="712788"/>
            </a:xfrm>
            <a:custGeom>
              <a:avLst/>
              <a:gdLst>
                <a:gd name="T0" fmla="*/ 38 w 204"/>
                <a:gd name="T1" fmla="*/ 58 h 284"/>
                <a:gd name="T2" fmla="*/ 111 w 204"/>
                <a:gd name="T3" fmla="*/ 284 h 284"/>
                <a:gd name="T4" fmla="*/ 192 w 204"/>
                <a:gd name="T5" fmla="*/ 193 h 284"/>
                <a:gd name="T6" fmla="*/ 38 w 204"/>
                <a:gd name="T7" fmla="*/ 58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4" h="284">
                  <a:moveTo>
                    <a:pt x="38" y="58"/>
                  </a:moveTo>
                  <a:cubicBezTo>
                    <a:pt x="0" y="94"/>
                    <a:pt x="175" y="180"/>
                    <a:pt x="111" y="284"/>
                  </a:cubicBezTo>
                  <a:cubicBezTo>
                    <a:pt x="111" y="284"/>
                    <a:pt x="182" y="257"/>
                    <a:pt x="192" y="193"/>
                  </a:cubicBezTo>
                  <a:cubicBezTo>
                    <a:pt x="204" y="108"/>
                    <a:pt x="100" y="0"/>
                    <a:pt x="38" y="58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4" name="Freeform 291">
              <a:extLst>
                <a:ext uri="{FF2B5EF4-FFF2-40B4-BE49-F238E27FC236}">
                  <a16:creationId xmlns:a16="http://schemas.microsoft.com/office/drawing/2014/main" id="{E33D93AD-26FA-4787-91D7-876F1FEF9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0621" y="4681656"/>
              <a:ext cx="195263" cy="233363"/>
            </a:xfrm>
            <a:custGeom>
              <a:avLst/>
              <a:gdLst>
                <a:gd name="T0" fmla="*/ 12 w 78"/>
                <a:gd name="T1" fmla="*/ 42 h 93"/>
                <a:gd name="T2" fmla="*/ 78 w 78"/>
                <a:gd name="T3" fmla="*/ 35 h 93"/>
                <a:gd name="T4" fmla="*/ 19 w 78"/>
                <a:gd name="T5" fmla="*/ 88 h 93"/>
                <a:gd name="T6" fmla="*/ 12 w 78"/>
                <a:gd name="T7" fmla="*/ 4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93">
                  <a:moveTo>
                    <a:pt x="12" y="42"/>
                  </a:moveTo>
                  <a:cubicBezTo>
                    <a:pt x="35" y="14"/>
                    <a:pt x="77" y="0"/>
                    <a:pt x="78" y="35"/>
                  </a:cubicBezTo>
                  <a:cubicBezTo>
                    <a:pt x="78" y="56"/>
                    <a:pt x="38" y="93"/>
                    <a:pt x="19" y="88"/>
                  </a:cubicBezTo>
                  <a:cubicBezTo>
                    <a:pt x="0" y="84"/>
                    <a:pt x="2" y="56"/>
                    <a:pt x="12" y="42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5" name="Freeform 292">
              <a:extLst>
                <a:ext uri="{FF2B5EF4-FFF2-40B4-BE49-F238E27FC236}">
                  <a16:creationId xmlns:a16="http://schemas.microsoft.com/office/drawing/2014/main" id="{1393FDBA-1264-4370-B07D-7173203C04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7609" y="4734044"/>
              <a:ext cx="138113" cy="152400"/>
            </a:xfrm>
            <a:custGeom>
              <a:avLst/>
              <a:gdLst>
                <a:gd name="T0" fmla="*/ 10 w 55"/>
                <a:gd name="T1" fmla="*/ 26 h 61"/>
                <a:gd name="T2" fmla="*/ 54 w 55"/>
                <a:gd name="T3" fmla="*/ 24 h 61"/>
                <a:gd name="T4" fmla="*/ 13 w 55"/>
                <a:gd name="T5" fmla="*/ 57 h 61"/>
                <a:gd name="T6" fmla="*/ 10 w 55"/>
                <a:gd name="T7" fmla="*/ 26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61">
                  <a:moveTo>
                    <a:pt x="10" y="26"/>
                  </a:moveTo>
                  <a:cubicBezTo>
                    <a:pt x="26" y="8"/>
                    <a:pt x="55" y="0"/>
                    <a:pt x="54" y="24"/>
                  </a:cubicBezTo>
                  <a:cubicBezTo>
                    <a:pt x="54" y="38"/>
                    <a:pt x="25" y="61"/>
                    <a:pt x="13" y="57"/>
                  </a:cubicBezTo>
                  <a:cubicBezTo>
                    <a:pt x="0" y="53"/>
                    <a:pt x="3" y="35"/>
                    <a:pt x="10" y="26"/>
                  </a:cubicBezTo>
                  <a:close/>
                </a:path>
              </a:pathLst>
            </a:custGeom>
            <a:solidFill>
              <a:srgbClr val="EF8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6" name="Freeform 293">
              <a:extLst>
                <a:ext uri="{FF2B5EF4-FFF2-40B4-BE49-F238E27FC236}">
                  <a16:creationId xmlns:a16="http://schemas.microsoft.com/office/drawing/2014/main" id="{4A57592A-3C6C-4916-A2F5-8040C0393D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7609" y="4783256"/>
              <a:ext cx="95250" cy="103188"/>
            </a:xfrm>
            <a:custGeom>
              <a:avLst/>
              <a:gdLst>
                <a:gd name="T0" fmla="*/ 7 w 38"/>
                <a:gd name="T1" fmla="*/ 17 h 41"/>
                <a:gd name="T2" fmla="*/ 37 w 38"/>
                <a:gd name="T3" fmla="*/ 16 h 41"/>
                <a:gd name="T4" fmla="*/ 9 w 38"/>
                <a:gd name="T5" fmla="*/ 38 h 41"/>
                <a:gd name="T6" fmla="*/ 7 w 38"/>
                <a:gd name="T7" fmla="*/ 1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41">
                  <a:moveTo>
                    <a:pt x="7" y="17"/>
                  </a:moveTo>
                  <a:cubicBezTo>
                    <a:pt x="18" y="5"/>
                    <a:pt x="38" y="0"/>
                    <a:pt x="37" y="16"/>
                  </a:cubicBezTo>
                  <a:cubicBezTo>
                    <a:pt x="37" y="25"/>
                    <a:pt x="18" y="41"/>
                    <a:pt x="9" y="38"/>
                  </a:cubicBezTo>
                  <a:cubicBezTo>
                    <a:pt x="0" y="36"/>
                    <a:pt x="2" y="23"/>
                    <a:pt x="7" y="17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7" name="Freeform 294">
              <a:extLst>
                <a:ext uri="{FF2B5EF4-FFF2-40B4-BE49-F238E27FC236}">
                  <a16:creationId xmlns:a16="http://schemas.microsoft.com/office/drawing/2014/main" id="{182AAAF0-6E4E-432B-8C9A-69D87D711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8046" y="4175244"/>
              <a:ext cx="458788" cy="400050"/>
            </a:xfrm>
            <a:custGeom>
              <a:avLst/>
              <a:gdLst>
                <a:gd name="T0" fmla="*/ 18 w 183"/>
                <a:gd name="T1" fmla="*/ 27 h 160"/>
                <a:gd name="T2" fmla="*/ 136 w 183"/>
                <a:gd name="T3" fmla="*/ 33 h 160"/>
                <a:gd name="T4" fmla="*/ 165 w 183"/>
                <a:gd name="T5" fmla="*/ 135 h 160"/>
                <a:gd name="T6" fmla="*/ 76 w 183"/>
                <a:gd name="T7" fmla="*/ 124 h 160"/>
                <a:gd name="T8" fmla="*/ 18 w 183"/>
                <a:gd name="T9" fmla="*/ 27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" h="160">
                  <a:moveTo>
                    <a:pt x="18" y="27"/>
                  </a:moveTo>
                  <a:cubicBezTo>
                    <a:pt x="35" y="3"/>
                    <a:pt x="103" y="0"/>
                    <a:pt x="136" y="33"/>
                  </a:cubicBezTo>
                  <a:cubicBezTo>
                    <a:pt x="170" y="65"/>
                    <a:pt x="183" y="111"/>
                    <a:pt x="165" y="135"/>
                  </a:cubicBezTo>
                  <a:cubicBezTo>
                    <a:pt x="148" y="160"/>
                    <a:pt x="105" y="160"/>
                    <a:pt x="76" y="124"/>
                  </a:cubicBezTo>
                  <a:cubicBezTo>
                    <a:pt x="46" y="87"/>
                    <a:pt x="0" y="52"/>
                    <a:pt x="18" y="27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8" name="Freeform 295">
              <a:extLst>
                <a:ext uri="{FF2B5EF4-FFF2-40B4-BE49-F238E27FC236}">
                  <a16:creationId xmlns:a16="http://schemas.microsoft.com/office/drawing/2014/main" id="{09335117-4867-4B93-B937-FCBEFFB5C4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3121" y="4270494"/>
              <a:ext cx="174625" cy="82550"/>
            </a:xfrm>
            <a:custGeom>
              <a:avLst/>
              <a:gdLst>
                <a:gd name="T0" fmla="*/ 23 w 70"/>
                <a:gd name="T1" fmla="*/ 13 h 33"/>
                <a:gd name="T2" fmla="*/ 70 w 70"/>
                <a:gd name="T3" fmla="*/ 0 h 33"/>
                <a:gd name="T4" fmla="*/ 0 w 70"/>
                <a:gd name="T5" fmla="*/ 5 h 33"/>
                <a:gd name="T6" fmla="*/ 1 w 70"/>
                <a:gd name="T7" fmla="*/ 4 h 33"/>
                <a:gd name="T8" fmla="*/ 23 w 70"/>
                <a:gd name="T9" fmla="*/ 1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33">
                  <a:moveTo>
                    <a:pt x="23" y="13"/>
                  </a:moveTo>
                  <a:cubicBezTo>
                    <a:pt x="43" y="17"/>
                    <a:pt x="61" y="11"/>
                    <a:pt x="70" y="0"/>
                  </a:cubicBezTo>
                  <a:cubicBezTo>
                    <a:pt x="62" y="17"/>
                    <a:pt x="37" y="33"/>
                    <a:pt x="0" y="5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7" y="8"/>
                    <a:pt x="15" y="11"/>
                    <a:pt x="23" y="13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79" name="Freeform 296">
              <a:extLst>
                <a:ext uri="{FF2B5EF4-FFF2-40B4-BE49-F238E27FC236}">
                  <a16:creationId xmlns:a16="http://schemas.microsoft.com/office/drawing/2014/main" id="{95A59A09-AB0F-4E88-85ED-98F079C481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3609" y="3964106"/>
              <a:ext cx="88900" cy="173038"/>
            </a:xfrm>
            <a:custGeom>
              <a:avLst/>
              <a:gdLst>
                <a:gd name="T0" fmla="*/ 17 w 36"/>
                <a:gd name="T1" fmla="*/ 45 h 69"/>
                <a:gd name="T2" fmla="*/ 0 w 36"/>
                <a:gd name="T3" fmla="*/ 0 h 69"/>
                <a:gd name="T4" fmla="*/ 11 w 36"/>
                <a:gd name="T5" fmla="*/ 69 h 69"/>
                <a:gd name="T6" fmla="*/ 11 w 36"/>
                <a:gd name="T7" fmla="*/ 68 h 69"/>
                <a:gd name="T8" fmla="*/ 17 w 36"/>
                <a:gd name="T9" fmla="*/ 4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69">
                  <a:moveTo>
                    <a:pt x="17" y="45"/>
                  </a:moveTo>
                  <a:cubicBezTo>
                    <a:pt x="19" y="25"/>
                    <a:pt x="12" y="8"/>
                    <a:pt x="0" y="0"/>
                  </a:cubicBezTo>
                  <a:cubicBezTo>
                    <a:pt x="18" y="6"/>
                    <a:pt x="36" y="30"/>
                    <a:pt x="11" y="69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4" y="61"/>
                    <a:pt x="17" y="54"/>
                    <a:pt x="17" y="45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0" name="Freeform 297">
              <a:extLst>
                <a:ext uri="{FF2B5EF4-FFF2-40B4-BE49-F238E27FC236}">
                  <a16:creationId xmlns:a16="http://schemas.microsoft.com/office/drawing/2014/main" id="{42AFF05D-3F5A-4267-84EC-CED78790F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7859" y="5884981"/>
              <a:ext cx="660400" cy="92075"/>
            </a:xfrm>
            <a:custGeom>
              <a:avLst/>
              <a:gdLst>
                <a:gd name="T0" fmla="*/ 264 w 264"/>
                <a:gd name="T1" fmla="*/ 17 h 37"/>
                <a:gd name="T2" fmla="*/ 260 w 264"/>
                <a:gd name="T3" fmla="*/ 4 h 37"/>
                <a:gd name="T4" fmla="*/ 1 w 264"/>
                <a:gd name="T5" fmla="*/ 0 h 37"/>
                <a:gd name="T6" fmla="*/ 0 w 264"/>
                <a:gd name="T7" fmla="*/ 9 h 37"/>
                <a:gd name="T8" fmla="*/ 264 w 264"/>
                <a:gd name="T9" fmla="*/ 1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7">
                  <a:moveTo>
                    <a:pt x="264" y="17"/>
                  </a:moveTo>
                  <a:cubicBezTo>
                    <a:pt x="260" y="4"/>
                    <a:pt x="260" y="4"/>
                    <a:pt x="260" y="4"/>
                  </a:cubicBezTo>
                  <a:cubicBezTo>
                    <a:pt x="260" y="4"/>
                    <a:pt x="127" y="23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98" y="37"/>
                    <a:pt x="264" y="17"/>
                  </a:cubicBezTo>
                  <a:close/>
                </a:path>
              </a:pathLst>
            </a:custGeom>
            <a:solidFill>
              <a:srgbClr val="B75F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1" name="Freeform 298">
              <a:extLst>
                <a:ext uri="{FF2B5EF4-FFF2-40B4-BE49-F238E27FC236}">
                  <a16:creationId xmlns:a16="http://schemas.microsoft.com/office/drawing/2014/main" id="{A8B75813-A65C-48D6-8FD6-3B0CCBE96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821" y="5907206"/>
              <a:ext cx="38100" cy="44450"/>
            </a:xfrm>
            <a:custGeom>
              <a:avLst/>
              <a:gdLst>
                <a:gd name="T0" fmla="*/ 0 w 24"/>
                <a:gd name="T1" fmla="*/ 0 h 28"/>
                <a:gd name="T2" fmla="*/ 19 w 24"/>
                <a:gd name="T3" fmla="*/ 0 h 28"/>
                <a:gd name="T4" fmla="*/ 24 w 24"/>
                <a:gd name="T5" fmla="*/ 28 h 28"/>
                <a:gd name="T6" fmla="*/ 5 w 24"/>
                <a:gd name="T7" fmla="*/ 28 h 28"/>
                <a:gd name="T8" fmla="*/ 0 w 24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8">
                  <a:moveTo>
                    <a:pt x="0" y="0"/>
                  </a:moveTo>
                  <a:lnTo>
                    <a:pt x="19" y="0"/>
                  </a:lnTo>
                  <a:lnTo>
                    <a:pt x="24" y="28"/>
                  </a:lnTo>
                  <a:lnTo>
                    <a:pt x="5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2" name="Freeform 299">
              <a:extLst>
                <a:ext uri="{FF2B5EF4-FFF2-40B4-BE49-F238E27FC236}">
                  <a16:creationId xmlns:a16="http://schemas.microsoft.com/office/drawing/2014/main" id="{44ED856B-C565-4215-89D6-8EDB867248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034" y="5897681"/>
              <a:ext cx="30163" cy="47625"/>
            </a:xfrm>
            <a:custGeom>
              <a:avLst/>
              <a:gdLst>
                <a:gd name="T0" fmla="*/ 0 w 19"/>
                <a:gd name="T1" fmla="*/ 0 h 30"/>
                <a:gd name="T2" fmla="*/ 19 w 19"/>
                <a:gd name="T3" fmla="*/ 1 h 30"/>
                <a:gd name="T4" fmla="*/ 19 w 19"/>
                <a:gd name="T5" fmla="*/ 30 h 30"/>
                <a:gd name="T6" fmla="*/ 0 w 19"/>
                <a:gd name="T7" fmla="*/ 28 h 30"/>
                <a:gd name="T8" fmla="*/ 0 w 19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30">
                  <a:moveTo>
                    <a:pt x="0" y="0"/>
                  </a:moveTo>
                  <a:lnTo>
                    <a:pt x="19" y="1"/>
                  </a:lnTo>
                  <a:lnTo>
                    <a:pt x="19" y="30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3" name="Freeform 300">
              <a:extLst>
                <a:ext uri="{FF2B5EF4-FFF2-40B4-BE49-F238E27FC236}">
                  <a16:creationId xmlns:a16="http://schemas.microsoft.com/office/drawing/2014/main" id="{233D116F-DF1C-4C83-9769-C1684FB16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5484" y="5886569"/>
              <a:ext cx="31750" cy="47625"/>
            </a:xfrm>
            <a:custGeom>
              <a:avLst/>
              <a:gdLst>
                <a:gd name="T0" fmla="*/ 0 w 20"/>
                <a:gd name="T1" fmla="*/ 0 h 30"/>
                <a:gd name="T2" fmla="*/ 19 w 20"/>
                <a:gd name="T3" fmla="*/ 2 h 30"/>
                <a:gd name="T4" fmla="*/ 20 w 20"/>
                <a:gd name="T5" fmla="*/ 30 h 30"/>
                <a:gd name="T6" fmla="*/ 1 w 20"/>
                <a:gd name="T7" fmla="*/ 29 h 30"/>
                <a:gd name="T8" fmla="*/ 0 w 20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30">
                  <a:moveTo>
                    <a:pt x="0" y="0"/>
                  </a:moveTo>
                  <a:lnTo>
                    <a:pt x="19" y="2"/>
                  </a:lnTo>
                  <a:lnTo>
                    <a:pt x="20" y="30"/>
                  </a:lnTo>
                  <a:lnTo>
                    <a:pt x="1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4" name="Freeform 301">
              <a:extLst>
                <a:ext uri="{FF2B5EF4-FFF2-40B4-BE49-F238E27FC236}">
                  <a16:creationId xmlns:a16="http://schemas.microsoft.com/office/drawing/2014/main" id="{990EFE32-AC00-424D-ABFB-19DB1B26DA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7596" y="5904031"/>
              <a:ext cx="41275" cy="42863"/>
            </a:xfrm>
            <a:custGeom>
              <a:avLst/>
              <a:gdLst>
                <a:gd name="T0" fmla="*/ 0 w 26"/>
                <a:gd name="T1" fmla="*/ 0 h 27"/>
                <a:gd name="T2" fmla="*/ 19 w 26"/>
                <a:gd name="T3" fmla="*/ 0 h 27"/>
                <a:gd name="T4" fmla="*/ 26 w 26"/>
                <a:gd name="T5" fmla="*/ 27 h 27"/>
                <a:gd name="T6" fmla="*/ 5 w 26"/>
                <a:gd name="T7" fmla="*/ 27 h 27"/>
                <a:gd name="T8" fmla="*/ 0 w 26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7">
                  <a:moveTo>
                    <a:pt x="0" y="0"/>
                  </a:moveTo>
                  <a:lnTo>
                    <a:pt x="19" y="0"/>
                  </a:lnTo>
                  <a:lnTo>
                    <a:pt x="26" y="27"/>
                  </a:lnTo>
                  <a:lnTo>
                    <a:pt x="5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5" name="Freeform 302">
              <a:extLst>
                <a:ext uri="{FF2B5EF4-FFF2-40B4-BE49-F238E27FC236}">
                  <a16:creationId xmlns:a16="http://schemas.microsoft.com/office/drawing/2014/main" id="{89B8B514-718B-45B0-AB97-F599FE1E1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721" y="5897681"/>
              <a:ext cx="39688" cy="44450"/>
            </a:xfrm>
            <a:custGeom>
              <a:avLst/>
              <a:gdLst>
                <a:gd name="T0" fmla="*/ 0 w 25"/>
                <a:gd name="T1" fmla="*/ 0 h 28"/>
                <a:gd name="T2" fmla="*/ 19 w 25"/>
                <a:gd name="T3" fmla="*/ 1 h 28"/>
                <a:gd name="T4" fmla="*/ 25 w 25"/>
                <a:gd name="T5" fmla="*/ 28 h 28"/>
                <a:gd name="T6" fmla="*/ 6 w 25"/>
                <a:gd name="T7" fmla="*/ 28 h 28"/>
                <a:gd name="T8" fmla="*/ 0 w 25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0" y="0"/>
                  </a:moveTo>
                  <a:lnTo>
                    <a:pt x="19" y="1"/>
                  </a:lnTo>
                  <a:lnTo>
                    <a:pt x="25" y="28"/>
                  </a:lnTo>
                  <a:lnTo>
                    <a:pt x="6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86" name="Freeform 303">
              <a:extLst>
                <a:ext uri="{FF2B5EF4-FFF2-40B4-BE49-F238E27FC236}">
                  <a16:creationId xmlns:a16="http://schemas.microsoft.com/office/drawing/2014/main" id="{C6E8A618-4090-46CC-8B06-503A3435D3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5659" y="5899269"/>
              <a:ext cx="66675" cy="52388"/>
            </a:xfrm>
            <a:custGeom>
              <a:avLst/>
              <a:gdLst>
                <a:gd name="T0" fmla="*/ 0 w 42"/>
                <a:gd name="T1" fmla="*/ 0 h 33"/>
                <a:gd name="T2" fmla="*/ 42 w 42"/>
                <a:gd name="T3" fmla="*/ 5 h 33"/>
                <a:gd name="T4" fmla="*/ 42 w 42"/>
                <a:gd name="T5" fmla="*/ 33 h 33"/>
                <a:gd name="T6" fmla="*/ 0 w 42"/>
                <a:gd name="T7" fmla="*/ 30 h 33"/>
                <a:gd name="T8" fmla="*/ 0 w 42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3">
                  <a:moveTo>
                    <a:pt x="0" y="0"/>
                  </a:moveTo>
                  <a:lnTo>
                    <a:pt x="42" y="5"/>
                  </a:lnTo>
                  <a:lnTo>
                    <a:pt x="42" y="33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91" name="Freeform 308">
              <a:extLst>
                <a:ext uri="{FF2B5EF4-FFF2-40B4-BE49-F238E27FC236}">
                  <a16:creationId xmlns:a16="http://schemas.microsoft.com/office/drawing/2014/main" id="{6D6F69D3-BBF6-40F3-A634-791FBA20E6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109" y="4791194"/>
              <a:ext cx="192088" cy="141288"/>
            </a:xfrm>
            <a:custGeom>
              <a:avLst/>
              <a:gdLst>
                <a:gd name="T0" fmla="*/ 77 w 77"/>
                <a:gd name="T1" fmla="*/ 17 h 56"/>
                <a:gd name="T2" fmla="*/ 76 w 77"/>
                <a:gd name="T3" fmla="*/ 11 h 56"/>
                <a:gd name="T4" fmla="*/ 72 w 77"/>
                <a:gd name="T5" fmla="*/ 8 h 56"/>
                <a:gd name="T6" fmla="*/ 5 w 77"/>
                <a:gd name="T7" fmla="*/ 0 h 56"/>
                <a:gd name="T8" fmla="*/ 1 w 77"/>
                <a:gd name="T9" fmla="*/ 2 h 56"/>
                <a:gd name="T10" fmla="*/ 0 w 77"/>
                <a:gd name="T11" fmla="*/ 7 h 56"/>
                <a:gd name="T12" fmla="*/ 31 w 77"/>
                <a:gd name="T13" fmla="*/ 50 h 56"/>
                <a:gd name="T14" fmla="*/ 77 w 77"/>
                <a:gd name="T15" fmla="*/ 1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56">
                  <a:moveTo>
                    <a:pt x="77" y="17"/>
                  </a:moveTo>
                  <a:cubicBezTo>
                    <a:pt x="77" y="15"/>
                    <a:pt x="77" y="13"/>
                    <a:pt x="76" y="11"/>
                  </a:cubicBezTo>
                  <a:cubicBezTo>
                    <a:pt x="75" y="10"/>
                    <a:pt x="74" y="8"/>
                    <a:pt x="72" y="8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2"/>
                  </a:cubicBezTo>
                  <a:cubicBezTo>
                    <a:pt x="0" y="4"/>
                    <a:pt x="0" y="5"/>
                    <a:pt x="0" y="7"/>
                  </a:cubicBezTo>
                  <a:cubicBezTo>
                    <a:pt x="1" y="20"/>
                    <a:pt x="6" y="45"/>
                    <a:pt x="31" y="50"/>
                  </a:cubicBezTo>
                  <a:cubicBezTo>
                    <a:pt x="60" y="56"/>
                    <a:pt x="72" y="31"/>
                    <a:pt x="77" y="17"/>
                  </a:cubicBezTo>
                  <a:close/>
                </a:path>
              </a:pathLst>
            </a:custGeom>
            <a:solidFill>
              <a:srgbClr val="542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92" name="Freeform 309">
              <a:extLst>
                <a:ext uri="{FF2B5EF4-FFF2-40B4-BE49-F238E27FC236}">
                  <a16:creationId xmlns:a16="http://schemas.microsoft.com/office/drawing/2014/main" id="{101597B6-1A8C-4229-BD17-9343EFFC19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9459" y="4800719"/>
              <a:ext cx="171450" cy="76200"/>
            </a:xfrm>
            <a:custGeom>
              <a:avLst/>
              <a:gdLst>
                <a:gd name="T0" fmla="*/ 66 w 68"/>
                <a:gd name="T1" fmla="*/ 11 h 30"/>
                <a:gd name="T2" fmla="*/ 66 w 68"/>
                <a:gd name="T3" fmla="*/ 8 h 30"/>
                <a:gd name="T4" fmla="*/ 63 w 68"/>
                <a:gd name="T5" fmla="*/ 7 h 30"/>
                <a:gd name="T6" fmla="*/ 9 w 68"/>
                <a:gd name="T7" fmla="*/ 0 h 30"/>
                <a:gd name="T8" fmla="*/ 6 w 68"/>
                <a:gd name="T9" fmla="*/ 1 h 30"/>
                <a:gd name="T10" fmla="*/ 5 w 68"/>
                <a:gd name="T11" fmla="*/ 3 h 30"/>
                <a:gd name="T12" fmla="*/ 32 w 68"/>
                <a:gd name="T13" fmla="*/ 24 h 30"/>
                <a:gd name="T14" fmla="*/ 66 w 68"/>
                <a:gd name="T15" fmla="*/ 1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30">
                  <a:moveTo>
                    <a:pt x="66" y="11"/>
                  </a:moveTo>
                  <a:cubicBezTo>
                    <a:pt x="66" y="10"/>
                    <a:pt x="66" y="9"/>
                    <a:pt x="66" y="8"/>
                  </a:cubicBezTo>
                  <a:cubicBezTo>
                    <a:pt x="65" y="7"/>
                    <a:pt x="64" y="7"/>
                    <a:pt x="63" y="7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8" y="0"/>
                    <a:pt x="7" y="0"/>
                    <a:pt x="6" y="1"/>
                  </a:cubicBezTo>
                  <a:cubicBezTo>
                    <a:pt x="5" y="1"/>
                    <a:pt x="5" y="2"/>
                    <a:pt x="5" y="3"/>
                  </a:cubicBezTo>
                  <a:cubicBezTo>
                    <a:pt x="6" y="9"/>
                    <a:pt x="0" y="19"/>
                    <a:pt x="32" y="24"/>
                  </a:cubicBezTo>
                  <a:cubicBezTo>
                    <a:pt x="68" y="30"/>
                    <a:pt x="63" y="17"/>
                    <a:pt x="66" y="11"/>
                  </a:cubicBezTo>
                  <a:close/>
                </a:path>
              </a:pathLst>
            </a:custGeom>
            <a:solidFill>
              <a:srgbClr val="FFEA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00" name="Freeform 317">
              <a:extLst>
                <a:ext uri="{FF2B5EF4-FFF2-40B4-BE49-F238E27FC236}">
                  <a16:creationId xmlns:a16="http://schemas.microsoft.com/office/drawing/2014/main" id="{79D8ECB7-013A-41F6-A0EB-9690D324DF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6721" y="5159494"/>
              <a:ext cx="33338" cy="34925"/>
            </a:xfrm>
            <a:custGeom>
              <a:avLst/>
              <a:gdLst>
                <a:gd name="T0" fmla="*/ 3 w 13"/>
                <a:gd name="T1" fmla="*/ 9 h 14"/>
                <a:gd name="T2" fmla="*/ 1 w 13"/>
                <a:gd name="T3" fmla="*/ 1 h 14"/>
                <a:gd name="T4" fmla="*/ 9 w 13"/>
                <a:gd name="T5" fmla="*/ 4 h 14"/>
                <a:gd name="T6" fmla="*/ 11 w 13"/>
                <a:gd name="T7" fmla="*/ 12 h 14"/>
                <a:gd name="T8" fmla="*/ 3 w 13"/>
                <a:gd name="T9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4">
                  <a:moveTo>
                    <a:pt x="3" y="9"/>
                  </a:moveTo>
                  <a:cubicBezTo>
                    <a:pt x="1" y="6"/>
                    <a:pt x="0" y="2"/>
                    <a:pt x="1" y="1"/>
                  </a:cubicBezTo>
                  <a:cubicBezTo>
                    <a:pt x="3" y="0"/>
                    <a:pt x="7" y="1"/>
                    <a:pt x="9" y="4"/>
                  </a:cubicBezTo>
                  <a:cubicBezTo>
                    <a:pt x="12" y="7"/>
                    <a:pt x="13" y="11"/>
                    <a:pt x="11" y="12"/>
                  </a:cubicBezTo>
                  <a:cubicBezTo>
                    <a:pt x="10" y="14"/>
                    <a:pt x="6" y="13"/>
                    <a:pt x="3" y="9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01" name="Freeform 318">
              <a:extLst>
                <a:ext uri="{FF2B5EF4-FFF2-40B4-BE49-F238E27FC236}">
                  <a16:creationId xmlns:a16="http://schemas.microsoft.com/office/drawing/2014/main" id="{5F4D0478-7C2A-46B2-A551-10025FFFAE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4021" y="5172194"/>
              <a:ext cx="34925" cy="34925"/>
            </a:xfrm>
            <a:custGeom>
              <a:avLst/>
              <a:gdLst>
                <a:gd name="T0" fmla="*/ 4 w 14"/>
                <a:gd name="T1" fmla="*/ 10 h 14"/>
                <a:gd name="T2" fmla="*/ 2 w 14"/>
                <a:gd name="T3" fmla="*/ 1 h 14"/>
                <a:gd name="T4" fmla="*/ 10 w 14"/>
                <a:gd name="T5" fmla="*/ 4 h 14"/>
                <a:gd name="T6" fmla="*/ 12 w 14"/>
                <a:gd name="T7" fmla="*/ 13 h 14"/>
                <a:gd name="T8" fmla="*/ 4 w 14"/>
                <a:gd name="T9" fmla="*/ 1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4" y="10"/>
                  </a:moveTo>
                  <a:cubicBezTo>
                    <a:pt x="1" y="6"/>
                    <a:pt x="0" y="3"/>
                    <a:pt x="2" y="1"/>
                  </a:cubicBezTo>
                  <a:cubicBezTo>
                    <a:pt x="4" y="0"/>
                    <a:pt x="7" y="1"/>
                    <a:pt x="10" y="4"/>
                  </a:cubicBezTo>
                  <a:cubicBezTo>
                    <a:pt x="13" y="7"/>
                    <a:pt x="14" y="11"/>
                    <a:pt x="12" y="13"/>
                  </a:cubicBezTo>
                  <a:cubicBezTo>
                    <a:pt x="10" y="14"/>
                    <a:pt x="7" y="13"/>
                    <a:pt x="4" y="10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02" name="Freeform 319">
              <a:extLst>
                <a:ext uri="{FF2B5EF4-FFF2-40B4-BE49-F238E27FC236}">
                  <a16:creationId xmlns:a16="http://schemas.microsoft.com/office/drawing/2014/main" id="{0AFC6EF9-57D5-4D21-A4DC-2FDE7A7370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4496" y="5194419"/>
              <a:ext cx="38100" cy="28575"/>
            </a:xfrm>
            <a:custGeom>
              <a:avLst/>
              <a:gdLst>
                <a:gd name="T0" fmla="*/ 6 w 15"/>
                <a:gd name="T1" fmla="*/ 9 h 11"/>
                <a:gd name="T2" fmla="*/ 1 w 15"/>
                <a:gd name="T3" fmla="*/ 2 h 11"/>
                <a:gd name="T4" fmla="*/ 9 w 15"/>
                <a:gd name="T5" fmla="*/ 1 h 11"/>
                <a:gd name="T6" fmla="*/ 14 w 15"/>
                <a:gd name="T7" fmla="*/ 8 h 11"/>
                <a:gd name="T8" fmla="*/ 6 w 15"/>
                <a:gd name="T9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1">
                  <a:moveTo>
                    <a:pt x="6" y="9"/>
                  </a:moveTo>
                  <a:cubicBezTo>
                    <a:pt x="2" y="7"/>
                    <a:pt x="0" y="4"/>
                    <a:pt x="1" y="2"/>
                  </a:cubicBezTo>
                  <a:cubicBezTo>
                    <a:pt x="1" y="0"/>
                    <a:pt x="5" y="0"/>
                    <a:pt x="9" y="1"/>
                  </a:cubicBezTo>
                  <a:cubicBezTo>
                    <a:pt x="13" y="3"/>
                    <a:pt x="15" y="6"/>
                    <a:pt x="14" y="8"/>
                  </a:cubicBezTo>
                  <a:cubicBezTo>
                    <a:pt x="14" y="10"/>
                    <a:pt x="10" y="11"/>
                    <a:pt x="6" y="9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03" name="Freeform 320">
              <a:extLst>
                <a:ext uri="{FF2B5EF4-FFF2-40B4-BE49-F238E27FC236}">
                  <a16:creationId xmlns:a16="http://schemas.microsoft.com/office/drawing/2014/main" id="{2B7D9D19-217A-4BC5-B2D6-F13488531E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2596" y="5181719"/>
              <a:ext cx="34925" cy="33338"/>
            </a:xfrm>
            <a:custGeom>
              <a:avLst/>
              <a:gdLst>
                <a:gd name="T0" fmla="*/ 10 w 14"/>
                <a:gd name="T1" fmla="*/ 9 h 13"/>
                <a:gd name="T2" fmla="*/ 2 w 14"/>
                <a:gd name="T3" fmla="*/ 12 h 13"/>
                <a:gd name="T4" fmla="*/ 5 w 14"/>
                <a:gd name="T5" fmla="*/ 3 h 13"/>
                <a:gd name="T6" fmla="*/ 13 w 14"/>
                <a:gd name="T7" fmla="*/ 1 h 13"/>
                <a:gd name="T8" fmla="*/ 10 w 14"/>
                <a:gd name="T9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3">
                  <a:moveTo>
                    <a:pt x="10" y="9"/>
                  </a:moveTo>
                  <a:cubicBezTo>
                    <a:pt x="7" y="12"/>
                    <a:pt x="3" y="13"/>
                    <a:pt x="2" y="12"/>
                  </a:cubicBezTo>
                  <a:cubicBezTo>
                    <a:pt x="0" y="10"/>
                    <a:pt x="2" y="6"/>
                    <a:pt x="5" y="3"/>
                  </a:cubicBezTo>
                  <a:cubicBezTo>
                    <a:pt x="8" y="1"/>
                    <a:pt x="11" y="0"/>
                    <a:pt x="13" y="1"/>
                  </a:cubicBezTo>
                  <a:cubicBezTo>
                    <a:pt x="14" y="3"/>
                    <a:pt x="13" y="7"/>
                    <a:pt x="10" y="9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04" name="Freeform 321">
              <a:extLst>
                <a:ext uri="{FF2B5EF4-FFF2-40B4-BE49-F238E27FC236}">
                  <a16:creationId xmlns:a16="http://schemas.microsoft.com/office/drawing/2014/main" id="{383D107F-32EB-4744-A0B4-30CBCD404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9809" y="5219819"/>
              <a:ext cx="98425" cy="90488"/>
            </a:xfrm>
            <a:custGeom>
              <a:avLst/>
              <a:gdLst>
                <a:gd name="T0" fmla="*/ 35 w 39"/>
                <a:gd name="T1" fmla="*/ 19 h 36"/>
                <a:gd name="T2" fmla="*/ 10 w 39"/>
                <a:gd name="T3" fmla="*/ 5 h 36"/>
                <a:gd name="T4" fmla="*/ 7 w 39"/>
                <a:gd name="T5" fmla="*/ 35 h 36"/>
                <a:gd name="T6" fmla="*/ 39 w 39"/>
                <a:gd name="T7" fmla="*/ 30 h 36"/>
                <a:gd name="T8" fmla="*/ 35 w 39"/>
                <a:gd name="T9" fmla="*/ 1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6">
                  <a:moveTo>
                    <a:pt x="35" y="19"/>
                  </a:moveTo>
                  <a:cubicBezTo>
                    <a:pt x="26" y="13"/>
                    <a:pt x="14" y="0"/>
                    <a:pt x="10" y="5"/>
                  </a:cubicBezTo>
                  <a:cubicBezTo>
                    <a:pt x="6" y="10"/>
                    <a:pt x="0" y="33"/>
                    <a:pt x="7" y="35"/>
                  </a:cubicBezTo>
                  <a:cubicBezTo>
                    <a:pt x="14" y="36"/>
                    <a:pt x="39" y="30"/>
                    <a:pt x="39" y="30"/>
                  </a:cubicBezTo>
                  <a:lnTo>
                    <a:pt x="35" y="19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05" name="Freeform 322">
              <a:extLst>
                <a:ext uri="{FF2B5EF4-FFF2-40B4-BE49-F238E27FC236}">
                  <a16:creationId xmlns:a16="http://schemas.microsoft.com/office/drawing/2014/main" id="{E09A3A98-5E8B-4252-A27F-CBB7A3F14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946" y="2513131"/>
              <a:ext cx="1146175" cy="671513"/>
            </a:xfrm>
            <a:custGeom>
              <a:avLst/>
              <a:gdLst>
                <a:gd name="T0" fmla="*/ 0 w 458"/>
                <a:gd name="T1" fmla="*/ 268 h 268"/>
                <a:gd name="T2" fmla="*/ 267 w 458"/>
                <a:gd name="T3" fmla="*/ 151 h 268"/>
                <a:gd name="T4" fmla="*/ 458 w 458"/>
                <a:gd name="T5" fmla="*/ 0 h 268"/>
                <a:gd name="T6" fmla="*/ 222 w 458"/>
                <a:gd name="T7" fmla="*/ 45 h 268"/>
                <a:gd name="T8" fmla="*/ 0 w 458"/>
                <a:gd name="T9" fmla="*/ 26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8" h="268">
                  <a:moveTo>
                    <a:pt x="0" y="268"/>
                  </a:moveTo>
                  <a:cubicBezTo>
                    <a:pt x="43" y="254"/>
                    <a:pt x="180" y="206"/>
                    <a:pt x="267" y="151"/>
                  </a:cubicBezTo>
                  <a:cubicBezTo>
                    <a:pt x="354" y="96"/>
                    <a:pt x="432" y="27"/>
                    <a:pt x="458" y="0"/>
                  </a:cubicBezTo>
                  <a:cubicBezTo>
                    <a:pt x="458" y="0"/>
                    <a:pt x="287" y="12"/>
                    <a:pt x="222" y="45"/>
                  </a:cubicBezTo>
                  <a:cubicBezTo>
                    <a:pt x="107" y="105"/>
                    <a:pt x="0" y="268"/>
                    <a:pt x="0" y="268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06" name="Freeform 323">
              <a:extLst>
                <a:ext uri="{FF2B5EF4-FFF2-40B4-BE49-F238E27FC236}">
                  <a16:creationId xmlns:a16="http://schemas.microsoft.com/office/drawing/2014/main" id="{C73AAD7F-74F5-4F0B-A7F4-CD59A399A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384" y="2590919"/>
              <a:ext cx="619125" cy="709613"/>
            </a:xfrm>
            <a:custGeom>
              <a:avLst/>
              <a:gdLst>
                <a:gd name="T0" fmla="*/ 186 w 247"/>
                <a:gd name="T1" fmla="*/ 115 h 283"/>
                <a:gd name="T2" fmla="*/ 123 w 247"/>
                <a:gd name="T3" fmla="*/ 73 h 283"/>
                <a:gd name="T4" fmla="*/ 166 w 247"/>
                <a:gd name="T5" fmla="*/ 283 h 283"/>
                <a:gd name="T6" fmla="*/ 186 w 247"/>
                <a:gd name="T7" fmla="*/ 115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7" h="283">
                  <a:moveTo>
                    <a:pt x="186" y="115"/>
                  </a:moveTo>
                  <a:cubicBezTo>
                    <a:pt x="186" y="115"/>
                    <a:pt x="247" y="0"/>
                    <a:pt x="123" y="73"/>
                  </a:cubicBezTo>
                  <a:cubicBezTo>
                    <a:pt x="0" y="147"/>
                    <a:pt x="76" y="226"/>
                    <a:pt x="166" y="283"/>
                  </a:cubicBezTo>
                  <a:lnTo>
                    <a:pt x="186" y="115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07" name="Freeform 324">
              <a:extLst>
                <a:ext uri="{FF2B5EF4-FFF2-40B4-BE49-F238E27FC236}">
                  <a16:creationId xmlns:a16="http://schemas.microsoft.com/office/drawing/2014/main" id="{86DBB7C0-6F0D-45C9-87C4-A19C06386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84" y="3454519"/>
              <a:ext cx="563563" cy="614363"/>
            </a:xfrm>
            <a:custGeom>
              <a:avLst/>
              <a:gdLst>
                <a:gd name="T0" fmla="*/ 52 w 225"/>
                <a:gd name="T1" fmla="*/ 0 h 245"/>
                <a:gd name="T2" fmla="*/ 199 w 225"/>
                <a:gd name="T3" fmla="*/ 217 h 245"/>
                <a:gd name="T4" fmla="*/ 21 w 225"/>
                <a:gd name="T5" fmla="*/ 107 h 245"/>
                <a:gd name="T6" fmla="*/ 52 w 225"/>
                <a:gd name="T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5" h="245">
                  <a:moveTo>
                    <a:pt x="52" y="0"/>
                  </a:moveTo>
                  <a:cubicBezTo>
                    <a:pt x="88" y="0"/>
                    <a:pt x="225" y="152"/>
                    <a:pt x="199" y="217"/>
                  </a:cubicBezTo>
                  <a:cubicBezTo>
                    <a:pt x="188" y="245"/>
                    <a:pt x="42" y="177"/>
                    <a:pt x="21" y="107"/>
                  </a:cubicBezTo>
                  <a:cubicBezTo>
                    <a:pt x="0" y="37"/>
                    <a:pt x="45" y="0"/>
                    <a:pt x="52" y="0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08" name="Freeform 325">
              <a:extLst>
                <a:ext uri="{FF2B5EF4-FFF2-40B4-BE49-F238E27FC236}">
                  <a16:creationId xmlns:a16="http://schemas.microsoft.com/office/drawing/2014/main" id="{35F55978-0318-4667-B380-5911B99BD7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4509" y="3484681"/>
              <a:ext cx="479425" cy="595313"/>
            </a:xfrm>
            <a:custGeom>
              <a:avLst/>
              <a:gdLst>
                <a:gd name="T0" fmla="*/ 49 w 191"/>
                <a:gd name="T1" fmla="*/ 8 h 237"/>
                <a:gd name="T2" fmla="*/ 2 w 191"/>
                <a:gd name="T3" fmla="*/ 53 h 237"/>
                <a:gd name="T4" fmla="*/ 5 w 191"/>
                <a:gd name="T5" fmla="*/ 97 h 237"/>
                <a:gd name="T6" fmla="*/ 186 w 191"/>
                <a:gd name="T7" fmla="*/ 208 h 237"/>
                <a:gd name="T8" fmla="*/ 185 w 191"/>
                <a:gd name="T9" fmla="*/ 165 h 237"/>
                <a:gd name="T10" fmla="*/ 49 w 191"/>
                <a:gd name="T11" fmla="*/ 8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1" h="237">
                  <a:moveTo>
                    <a:pt x="49" y="8"/>
                  </a:moveTo>
                  <a:cubicBezTo>
                    <a:pt x="45" y="0"/>
                    <a:pt x="4" y="60"/>
                    <a:pt x="2" y="53"/>
                  </a:cubicBezTo>
                  <a:cubicBezTo>
                    <a:pt x="1" y="65"/>
                    <a:pt x="0" y="81"/>
                    <a:pt x="5" y="97"/>
                  </a:cubicBezTo>
                  <a:cubicBezTo>
                    <a:pt x="26" y="167"/>
                    <a:pt x="175" y="237"/>
                    <a:pt x="186" y="208"/>
                  </a:cubicBezTo>
                  <a:cubicBezTo>
                    <a:pt x="191" y="197"/>
                    <a:pt x="189" y="180"/>
                    <a:pt x="185" y="165"/>
                  </a:cubicBezTo>
                  <a:cubicBezTo>
                    <a:pt x="104" y="176"/>
                    <a:pt x="75" y="61"/>
                    <a:pt x="49" y="8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09" name="Freeform 326">
              <a:extLst>
                <a:ext uri="{FF2B5EF4-FFF2-40B4-BE49-F238E27FC236}">
                  <a16:creationId xmlns:a16="http://schemas.microsoft.com/office/drawing/2014/main" id="{EB10FA40-59E9-48B2-BE7D-0D40AB164F0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234" y="3102094"/>
              <a:ext cx="295275" cy="382588"/>
            </a:xfrm>
            <a:custGeom>
              <a:avLst/>
              <a:gdLst>
                <a:gd name="T0" fmla="*/ 0 w 118"/>
                <a:gd name="T1" fmla="*/ 153 h 153"/>
                <a:gd name="T2" fmla="*/ 6 w 118"/>
                <a:gd name="T3" fmla="*/ 0 h 153"/>
                <a:gd name="T4" fmla="*/ 82 w 118"/>
                <a:gd name="T5" fmla="*/ 3 h 153"/>
                <a:gd name="T6" fmla="*/ 116 w 118"/>
                <a:gd name="T7" fmla="*/ 142 h 153"/>
                <a:gd name="T8" fmla="*/ 0 w 118"/>
                <a:gd name="T9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53">
                  <a:moveTo>
                    <a:pt x="0" y="153"/>
                  </a:moveTo>
                  <a:cubicBezTo>
                    <a:pt x="0" y="150"/>
                    <a:pt x="6" y="0"/>
                    <a:pt x="6" y="0"/>
                  </a:cubicBezTo>
                  <a:cubicBezTo>
                    <a:pt x="82" y="3"/>
                    <a:pt x="82" y="3"/>
                    <a:pt x="82" y="3"/>
                  </a:cubicBezTo>
                  <a:cubicBezTo>
                    <a:pt x="82" y="3"/>
                    <a:pt x="114" y="141"/>
                    <a:pt x="116" y="142"/>
                  </a:cubicBezTo>
                  <a:cubicBezTo>
                    <a:pt x="118" y="143"/>
                    <a:pt x="0" y="153"/>
                    <a:pt x="0" y="153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10" name="Freeform 327">
              <a:extLst>
                <a:ext uri="{FF2B5EF4-FFF2-40B4-BE49-F238E27FC236}">
                  <a16:creationId xmlns:a16="http://schemas.microsoft.com/office/drawing/2014/main" id="{34EEF069-5F81-4EA0-BCB7-3DDD47EA69D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121" y="4570531"/>
              <a:ext cx="931863" cy="2141538"/>
            </a:xfrm>
            <a:custGeom>
              <a:avLst/>
              <a:gdLst>
                <a:gd name="T0" fmla="*/ 40 w 372"/>
                <a:gd name="T1" fmla="*/ 854 h 854"/>
                <a:gd name="T2" fmla="*/ 7 w 372"/>
                <a:gd name="T3" fmla="*/ 552 h 854"/>
                <a:gd name="T4" fmla="*/ 29 w 372"/>
                <a:gd name="T5" fmla="*/ 441 h 854"/>
                <a:gd name="T6" fmla="*/ 34 w 372"/>
                <a:gd name="T7" fmla="*/ 36 h 854"/>
                <a:gd name="T8" fmla="*/ 276 w 372"/>
                <a:gd name="T9" fmla="*/ 0 h 854"/>
                <a:gd name="T10" fmla="*/ 308 w 372"/>
                <a:gd name="T11" fmla="*/ 347 h 854"/>
                <a:gd name="T12" fmla="*/ 372 w 372"/>
                <a:gd name="T13" fmla="*/ 848 h 854"/>
                <a:gd name="T14" fmla="*/ 352 w 372"/>
                <a:gd name="T15" fmla="*/ 848 h 854"/>
                <a:gd name="T16" fmla="*/ 236 w 372"/>
                <a:gd name="T17" fmla="*/ 560 h 854"/>
                <a:gd name="T18" fmla="*/ 248 w 372"/>
                <a:gd name="T19" fmla="*/ 425 h 854"/>
                <a:gd name="T20" fmla="*/ 168 w 372"/>
                <a:gd name="T21" fmla="*/ 201 h 854"/>
                <a:gd name="T22" fmla="*/ 135 w 372"/>
                <a:gd name="T23" fmla="*/ 211 h 854"/>
                <a:gd name="T24" fmla="*/ 75 w 372"/>
                <a:gd name="T25" fmla="*/ 441 h 854"/>
                <a:gd name="T26" fmla="*/ 96 w 372"/>
                <a:gd name="T27" fmla="*/ 555 h 854"/>
                <a:gd name="T28" fmla="*/ 59 w 372"/>
                <a:gd name="T29" fmla="*/ 854 h 854"/>
                <a:gd name="T30" fmla="*/ 40 w 372"/>
                <a:gd name="T31" fmla="*/ 854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72" h="854">
                  <a:moveTo>
                    <a:pt x="40" y="854"/>
                  </a:moveTo>
                  <a:cubicBezTo>
                    <a:pt x="40" y="854"/>
                    <a:pt x="10" y="574"/>
                    <a:pt x="7" y="552"/>
                  </a:cubicBezTo>
                  <a:cubicBezTo>
                    <a:pt x="3" y="523"/>
                    <a:pt x="29" y="481"/>
                    <a:pt x="29" y="441"/>
                  </a:cubicBezTo>
                  <a:cubicBezTo>
                    <a:pt x="29" y="402"/>
                    <a:pt x="0" y="197"/>
                    <a:pt x="34" y="36"/>
                  </a:cubicBezTo>
                  <a:cubicBezTo>
                    <a:pt x="40" y="10"/>
                    <a:pt x="276" y="0"/>
                    <a:pt x="276" y="0"/>
                  </a:cubicBezTo>
                  <a:cubicBezTo>
                    <a:pt x="276" y="0"/>
                    <a:pt x="313" y="300"/>
                    <a:pt x="308" y="347"/>
                  </a:cubicBezTo>
                  <a:cubicBezTo>
                    <a:pt x="304" y="394"/>
                    <a:pt x="333" y="793"/>
                    <a:pt x="372" y="848"/>
                  </a:cubicBezTo>
                  <a:cubicBezTo>
                    <a:pt x="352" y="848"/>
                    <a:pt x="352" y="848"/>
                    <a:pt x="352" y="848"/>
                  </a:cubicBezTo>
                  <a:cubicBezTo>
                    <a:pt x="352" y="848"/>
                    <a:pt x="237" y="585"/>
                    <a:pt x="236" y="560"/>
                  </a:cubicBezTo>
                  <a:cubicBezTo>
                    <a:pt x="234" y="531"/>
                    <a:pt x="258" y="493"/>
                    <a:pt x="248" y="425"/>
                  </a:cubicBezTo>
                  <a:cubicBezTo>
                    <a:pt x="243" y="393"/>
                    <a:pt x="191" y="224"/>
                    <a:pt x="168" y="201"/>
                  </a:cubicBezTo>
                  <a:cubicBezTo>
                    <a:pt x="159" y="191"/>
                    <a:pt x="137" y="192"/>
                    <a:pt x="135" y="211"/>
                  </a:cubicBezTo>
                  <a:cubicBezTo>
                    <a:pt x="125" y="298"/>
                    <a:pt x="77" y="385"/>
                    <a:pt x="75" y="441"/>
                  </a:cubicBezTo>
                  <a:cubicBezTo>
                    <a:pt x="74" y="480"/>
                    <a:pt x="100" y="511"/>
                    <a:pt x="96" y="555"/>
                  </a:cubicBezTo>
                  <a:cubicBezTo>
                    <a:pt x="86" y="674"/>
                    <a:pt x="39" y="809"/>
                    <a:pt x="59" y="854"/>
                  </a:cubicBezTo>
                  <a:lnTo>
                    <a:pt x="40" y="854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11" name="Freeform 328">
              <a:extLst>
                <a:ext uri="{FF2B5EF4-FFF2-40B4-BE49-F238E27FC236}">
                  <a16:creationId xmlns:a16="http://schemas.microsoft.com/office/drawing/2014/main" id="{764BBA73-C599-4975-9B63-E77FFA6879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121" y="4570531"/>
              <a:ext cx="728663" cy="2141538"/>
            </a:xfrm>
            <a:custGeom>
              <a:avLst/>
              <a:gdLst>
                <a:gd name="T0" fmla="*/ 23 w 291"/>
                <a:gd name="T1" fmla="*/ 553 h 854"/>
                <a:gd name="T2" fmla="*/ 45 w 291"/>
                <a:gd name="T3" fmla="*/ 442 h 854"/>
                <a:gd name="T4" fmla="*/ 69 w 291"/>
                <a:gd name="T5" fmla="*/ 132 h 854"/>
                <a:gd name="T6" fmla="*/ 285 w 291"/>
                <a:gd name="T7" fmla="*/ 93 h 854"/>
                <a:gd name="T8" fmla="*/ 276 w 291"/>
                <a:gd name="T9" fmla="*/ 2 h 854"/>
                <a:gd name="T10" fmla="*/ 276 w 291"/>
                <a:gd name="T11" fmla="*/ 0 h 854"/>
                <a:gd name="T12" fmla="*/ 34 w 291"/>
                <a:gd name="T13" fmla="*/ 36 h 854"/>
                <a:gd name="T14" fmla="*/ 29 w 291"/>
                <a:gd name="T15" fmla="*/ 441 h 854"/>
                <a:gd name="T16" fmla="*/ 7 w 291"/>
                <a:gd name="T17" fmla="*/ 552 h 854"/>
                <a:gd name="T18" fmla="*/ 40 w 291"/>
                <a:gd name="T19" fmla="*/ 854 h 854"/>
                <a:gd name="T20" fmla="*/ 44 w 291"/>
                <a:gd name="T21" fmla="*/ 854 h 854"/>
                <a:gd name="T22" fmla="*/ 23 w 291"/>
                <a:gd name="T23" fmla="*/ 553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1" h="854">
                  <a:moveTo>
                    <a:pt x="23" y="553"/>
                  </a:moveTo>
                  <a:cubicBezTo>
                    <a:pt x="20" y="524"/>
                    <a:pt x="45" y="482"/>
                    <a:pt x="45" y="442"/>
                  </a:cubicBezTo>
                  <a:cubicBezTo>
                    <a:pt x="45" y="403"/>
                    <a:pt x="35" y="293"/>
                    <a:pt x="69" y="132"/>
                  </a:cubicBezTo>
                  <a:cubicBezTo>
                    <a:pt x="107" y="140"/>
                    <a:pt x="253" y="113"/>
                    <a:pt x="285" y="93"/>
                  </a:cubicBezTo>
                  <a:cubicBezTo>
                    <a:pt x="291" y="40"/>
                    <a:pt x="243" y="4"/>
                    <a:pt x="276" y="2"/>
                  </a:cubicBezTo>
                  <a:cubicBezTo>
                    <a:pt x="276" y="1"/>
                    <a:pt x="276" y="0"/>
                    <a:pt x="276" y="0"/>
                  </a:cubicBezTo>
                  <a:cubicBezTo>
                    <a:pt x="276" y="0"/>
                    <a:pt x="40" y="10"/>
                    <a:pt x="34" y="36"/>
                  </a:cubicBezTo>
                  <a:cubicBezTo>
                    <a:pt x="0" y="197"/>
                    <a:pt x="29" y="402"/>
                    <a:pt x="29" y="441"/>
                  </a:cubicBezTo>
                  <a:cubicBezTo>
                    <a:pt x="29" y="481"/>
                    <a:pt x="3" y="523"/>
                    <a:pt x="7" y="552"/>
                  </a:cubicBezTo>
                  <a:cubicBezTo>
                    <a:pt x="10" y="574"/>
                    <a:pt x="40" y="854"/>
                    <a:pt x="40" y="854"/>
                  </a:cubicBezTo>
                  <a:cubicBezTo>
                    <a:pt x="44" y="854"/>
                    <a:pt x="44" y="854"/>
                    <a:pt x="44" y="854"/>
                  </a:cubicBezTo>
                  <a:cubicBezTo>
                    <a:pt x="43" y="846"/>
                    <a:pt x="26" y="575"/>
                    <a:pt x="23" y="553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12" name="Freeform 329">
              <a:extLst>
                <a:ext uri="{FF2B5EF4-FFF2-40B4-BE49-F238E27FC236}">
                  <a16:creationId xmlns:a16="http://schemas.microsoft.com/office/drawing/2014/main" id="{68958A0F-AFE3-414C-A77F-1FEC952B8D63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059" y="5049956"/>
              <a:ext cx="509588" cy="1646238"/>
            </a:xfrm>
            <a:custGeom>
              <a:avLst/>
              <a:gdLst>
                <a:gd name="T0" fmla="*/ 97 w 204"/>
                <a:gd name="T1" fmla="*/ 370 h 657"/>
                <a:gd name="T2" fmla="*/ 109 w 204"/>
                <a:gd name="T3" fmla="*/ 235 h 657"/>
                <a:gd name="T4" fmla="*/ 30 w 204"/>
                <a:gd name="T5" fmla="*/ 11 h 657"/>
                <a:gd name="T6" fmla="*/ 0 w 204"/>
                <a:gd name="T7" fmla="*/ 4 h 657"/>
                <a:gd name="T8" fmla="*/ 13 w 204"/>
                <a:gd name="T9" fmla="*/ 10 h 657"/>
                <a:gd name="T10" fmla="*/ 93 w 204"/>
                <a:gd name="T11" fmla="*/ 234 h 657"/>
                <a:gd name="T12" fmla="*/ 81 w 204"/>
                <a:gd name="T13" fmla="*/ 369 h 657"/>
                <a:gd name="T14" fmla="*/ 197 w 204"/>
                <a:gd name="T15" fmla="*/ 657 h 657"/>
                <a:gd name="T16" fmla="*/ 204 w 204"/>
                <a:gd name="T17" fmla="*/ 657 h 657"/>
                <a:gd name="T18" fmla="*/ 97 w 204"/>
                <a:gd name="T19" fmla="*/ 370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4" h="657">
                  <a:moveTo>
                    <a:pt x="97" y="370"/>
                  </a:moveTo>
                  <a:cubicBezTo>
                    <a:pt x="95" y="341"/>
                    <a:pt x="120" y="303"/>
                    <a:pt x="109" y="235"/>
                  </a:cubicBezTo>
                  <a:cubicBezTo>
                    <a:pt x="104" y="203"/>
                    <a:pt x="52" y="35"/>
                    <a:pt x="30" y="11"/>
                  </a:cubicBezTo>
                  <a:cubicBezTo>
                    <a:pt x="24" y="4"/>
                    <a:pt x="9" y="0"/>
                    <a:pt x="0" y="4"/>
                  </a:cubicBezTo>
                  <a:cubicBezTo>
                    <a:pt x="5" y="4"/>
                    <a:pt x="10" y="6"/>
                    <a:pt x="13" y="10"/>
                  </a:cubicBezTo>
                  <a:cubicBezTo>
                    <a:pt x="36" y="33"/>
                    <a:pt x="88" y="202"/>
                    <a:pt x="93" y="234"/>
                  </a:cubicBezTo>
                  <a:cubicBezTo>
                    <a:pt x="103" y="302"/>
                    <a:pt x="79" y="340"/>
                    <a:pt x="81" y="369"/>
                  </a:cubicBezTo>
                  <a:cubicBezTo>
                    <a:pt x="82" y="394"/>
                    <a:pt x="197" y="657"/>
                    <a:pt x="197" y="657"/>
                  </a:cubicBezTo>
                  <a:cubicBezTo>
                    <a:pt x="204" y="657"/>
                    <a:pt x="204" y="657"/>
                    <a:pt x="204" y="657"/>
                  </a:cubicBezTo>
                  <a:cubicBezTo>
                    <a:pt x="197" y="638"/>
                    <a:pt x="99" y="394"/>
                    <a:pt x="97" y="370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13" name="Freeform 330">
              <a:extLst>
                <a:ext uri="{FF2B5EF4-FFF2-40B4-BE49-F238E27FC236}">
                  <a16:creationId xmlns:a16="http://schemas.microsoft.com/office/drawing/2014/main" id="{216D0CC5-3941-4D72-B3AA-2AF535F5A4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684" y="6673969"/>
              <a:ext cx="122238" cy="63500"/>
            </a:xfrm>
            <a:custGeom>
              <a:avLst/>
              <a:gdLst>
                <a:gd name="T0" fmla="*/ 0 w 49"/>
                <a:gd name="T1" fmla="*/ 25 h 25"/>
                <a:gd name="T2" fmla="*/ 25 w 49"/>
                <a:gd name="T3" fmla="*/ 0 h 25"/>
                <a:gd name="T4" fmla="*/ 49 w 49"/>
                <a:gd name="T5" fmla="*/ 25 h 25"/>
                <a:gd name="T6" fmla="*/ 0 w 49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25">
                  <a:moveTo>
                    <a:pt x="0" y="25"/>
                  </a:moveTo>
                  <a:cubicBezTo>
                    <a:pt x="0" y="19"/>
                    <a:pt x="9" y="0"/>
                    <a:pt x="25" y="0"/>
                  </a:cubicBezTo>
                  <a:cubicBezTo>
                    <a:pt x="42" y="0"/>
                    <a:pt x="49" y="25"/>
                    <a:pt x="49" y="25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14" name="Freeform 331">
              <a:extLst>
                <a:ext uri="{FF2B5EF4-FFF2-40B4-BE49-F238E27FC236}">
                  <a16:creationId xmlns:a16="http://schemas.microsoft.com/office/drawing/2014/main" id="{6F2CB5AF-4406-4A50-83C4-97D32474B9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959" y="6666031"/>
              <a:ext cx="212725" cy="71438"/>
            </a:xfrm>
            <a:custGeom>
              <a:avLst/>
              <a:gdLst>
                <a:gd name="T0" fmla="*/ 2 w 85"/>
                <a:gd name="T1" fmla="*/ 28 h 28"/>
                <a:gd name="T2" fmla="*/ 19 w 85"/>
                <a:gd name="T3" fmla="*/ 4 h 28"/>
                <a:gd name="T4" fmla="*/ 85 w 85"/>
                <a:gd name="T5" fmla="*/ 28 h 28"/>
                <a:gd name="T6" fmla="*/ 2 w 85"/>
                <a:gd name="T7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28">
                  <a:moveTo>
                    <a:pt x="2" y="28"/>
                  </a:moveTo>
                  <a:cubicBezTo>
                    <a:pt x="0" y="17"/>
                    <a:pt x="3" y="7"/>
                    <a:pt x="19" y="4"/>
                  </a:cubicBezTo>
                  <a:cubicBezTo>
                    <a:pt x="36" y="0"/>
                    <a:pt x="85" y="28"/>
                    <a:pt x="85" y="28"/>
                  </a:cubicBezTo>
                  <a:lnTo>
                    <a:pt x="2" y="28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15" name="Freeform 332">
              <a:extLst>
                <a:ext uri="{FF2B5EF4-FFF2-40B4-BE49-F238E27FC236}">
                  <a16:creationId xmlns:a16="http://schemas.microsoft.com/office/drawing/2014/main" id="{D464F73B-E8B7-40FC-90EE-C600E57B67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3409" y="5613519"/>
              <a:ext cx="127000" cy="100013"/>
            </a:xfrm>
            <a:custGeom>
              <a:avLst/>
              <a:gdLst>
                <a:gd name="T0" fmla="*/ 80 w 80"/>
                <a:gd name="T1" fmla="*/ 0 h 63"/>
                <a:gd name="T2" fmla="*/ 0 w 80"/>
                <a:gd name="T3" fmla="*/ 3 h 63"/>
                <a:gd name="T4" fmla="*/ 4 w 80"/>
                <a:gd name="T5" fmla="*/ 63 h 63"/>
                <a:gd name="T6" fmla="*/ 80 w 80"/>
                <a:gd name="T7" fmla="*/ 35 h 63"/>
                <a:gd name="T8" fmla="*/ 80 w 80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63">
                  <a:moveTo>
                    <a:pt x="80" y="0"/>
                  </a:moveTo>
                  <a:lnTo>
                    <a:pt x="0" y="3"/>
                  </a:lnTo>
                  <a:lnTo>
                    <a:pt x="4" y="63"/>
                  </a:lnTo>
                  <a:lnTo>
                    <a:pt x="80" y="35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16" name="Rectangle 333">
              <a:extLst>
                <a:ext uri="{FF2B5EF4-FFF2-40B4-BE49-F238E27FC236}">
                  <a16:creationId xmlns:a16="http://schemas.microsoft.com/office/drawing/2014/main" id="{0F1DF1D0-8D42-4F77-A213-856D47ED8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546" y="5677019"/>
              <a:ext cx="88900" cy="53975"/>
            </a:xfrm>
            <a:prstGeom prst="rect">
              <a:avLst/>
            </a:pr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17" name="Freeform 334">
              <a:extLst>
                <a:ext uri="{FF2B5EF4-FFF2-40B4-BE49-F238E27FC236}">
                  <a16:creationId xmlns:a16="http://schemas.microsoft.com/office/drawing/2014/main" id="{AE60828C-5459-4EAD-ADEB-62FDA2A8D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96" y="4703881"/>
              <a:ext cx="896938" cy="966788"/>
            </a:xfrm>
            <a:custGeom>
              <a:avLst/>
              <a:gdLst>
                <a:gd name="T0" fmla="*/ 0 w 358"/>
                <a:gd name="T1" fmla="*/ 386 h 386"/>
                <a:gd name="T2" fmla="*/ 136 w 358"/>
                <a:gd name="T3" fmla="*/ 381 h 386"/>
                <a:gd name="T4" fmla="*/ 185 w 358"/>
                <a:gd name="T5" fmla="*/ 207 h 386"/>
                <a:gd name="T6" fmla="*/ 229 w 358"/>
                <a:gd name="T7" fmla="*/ 370 h 386"/>
                <a:gd name="T8" fmla="*/ 358 w 358"/>
                <a:gd name="T9" fmla="*/ 357 h 386"/>
                <a:gd name="T10" fmla="*/ 307 w 358"/>
                <a:gd name="T11" fmla="*/ 0 h 386"/>
                <a:gd name="T12" fmla="*/ 43 w 358"/>
                <a:gd name="T13" fmla="*/ 19 h 386"/>
                <a:gd name="T14" fmla="*/ 0 w 358"/>
                <a:gd name="T15" fmla="*/ 386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8" h="386">
                  <a:moveTo>
                    <a:pt x="0" y="386"/>
                  </a:moveTo>
                  <a:cubicBezTo>
                    <a:pt x="136" y="381"/>
                    <a:pt x="136" y="381"/>
                    <a:pt x="136" y="381"/>
                  </a:cubicBezTo>
                  <a:cubicBezTo>
                    <a:pt x="136" y="381"/>
                    <a:pt x="165" y="205"/>
                    <a:pt x="185" y="207"/>
                  </a:cubicBezTo>
                  <a:cubicBezTo>
                    <a:pt x="205" y="209"/>
                    <a:pt x="229" y="370"/>
                    <a:pt x="229" y="370"/>
                  </a:cubicBezTo>
                  <a:cubicBezTo>
                    <a:pt x="358" y="357"/>
                    <a:pt x="358" y="357"/>
                    <a:pt x="358" y="357"/>
                  </a:cubicBezTo>
                  <a:cubicBezTo>
                    <a:pt x="358" y="357"/>
                    <a:pt x="343" y="104"/>
                    <a:pt x="307" y="0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3" y="19"/>
                    <a:pt x="3" y="218"/>
                    <a:pt x="0" y="386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18" name="Freeform 335">
              <a:extLst>
                <a:ext uri="{FF2B5EF4-FFF2-40B4-BE49-F238E27FC236}">
                  <a16:creationId xmlns:a16="http://schemas.microsoft.com/office/drawing/2014/main" id="{2E0095F3-3B5F-41C4-B224-F006C6A41E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96" y="4703881"/>
              <a:ext cx="788988" cy="966788"/>
            </a:xfrm>
            <a:custGeom>
              <a:avLst/>
              <a:gdLst>
                <a:gd name="T0" fmla="*/ 69 w 315"/>
                <a:gd name="T1" fmla="*/ 68 h 386"/>
                <a:gd name="T2" fmla="*/ 315 w 315"/>
                <a:gd name="T3" fmla="*/ 27 h 386"/>
                <a:gd name="T4" fmla="*/ 307 w 315"/>
                <a:gd name="T5" fmla="*/ 0 h 386"/>
                <a:gd name="T6" fmla="*/ 43 w 315"/>
                <a:gd name="T7" fmla="*/ 19 h 386"/>
                <a:gd name="T8" fmla="*/ 0 w 315"/>
                <a:gd name="T9" fmla="*/ 386 h 386"/>
                <a:gd name="T10" fmla="*/ 37 w 315"/>
                <a:gd name="T11" fmla="*/ 385 h 386"/>
                <a:gd name="T12" fmla="*/ 69 w 315"/>
                <a:gd name="T13" fmla="*/ 68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5" h="386">
                  <a:moveTo>
                    <a:pt x="69" y="68"/>
                  </a:moveTo>
                  <a:cubicBezTo>
                    <a:pt x="174" y="67"/>
                    <a:pt x="246" y="59"/>
                    <a:pt x="315" y="27"/>
                  </a:cubicBezTo>
                  <a:cubicBezTo>
                    <a:pt x="314" y="23"/>
                    <a:pt x="309" y="4"/>
                    <a:pt x="307" y="0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3" y="19"/>
                    <a:pt x="3" y="218"/>
                    <a:pt x="0" y="386"/>
                  </a:cubicBezTo>
                  <a:cubicBezTo>
                    <a:pt x="37" y="385"/>
                    <a:pt x="37" y="385"/>
                    <a:pt x="37" y="385"/>
                  </a:cubicBezTo>
                  <a:cubicBezTo>
                    <a:pt x="42" y="221"/>
                    <a:pt x="69" y="68"/>
                    <a:pt x="69" y="68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19" name="Freeform 336">
              <a:extLst>
                <a:ext uri="{FF2B5EF4-FFF2-40B4-BE49-F238E27FC236}">
                  <a16:creationId xmlns:a16="http://schemas.microsoft.com/office/drawing/2014/main" id="{0CCB2AA4-2449-401D-B947-9BBA6D6DA869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346" y="5218231"/>
              <a:ext cx="180975" cy="412750"/>
            </a:xfrm>
            <a:custGeom>
              <a:avLst/>
              <a:gdLst>
                <a:gd name="T0" fmla="*/ 12 w 72"/>
                <a:gd name="T1" fmla="*/ 0 h 165"/>
                <a:gd name="T2" fmla="*/ 0 w 72"/>
                <a:gd name="T3" fmla="*/ 2 h 165"/>
                <a:gd name="T4" fmla="*/ 44 w 72"/>
                <a:gd name="T5" fmla="*/ 165 h 165"/>
                <a:gd name="T6" fmla="*/ 72 w 72"/>
                <a:gd name="T7" fmla="*/ 164 h 165"/>
                <a:gd name="T8" fmla="*/ 12 w 72"/>
                <a:gd name="T9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65">
                  <a:moveTo>
                    <a:pt x="12" y="0"/>
                  </a:moveTo>
                  <a:cubicBezTo>
                    <a:pt x="12" y="0"/>
                    <a:pt x="0" y="2"/>
                    <a:pt x="0" y="2"/>
                  </a:cubicBezTo>
                  <a:cubicBezTo>
                    <a:pt x="17" y="41"/>
                    <a:pt x="44" y="165"/>
                    <a:pt x="44" y="165"/>
                  </a:cubicBezTo>
                  <a:cubicBezTo>
                    <a:pt x="72" y="164"/>
                    <a:pt x="72" y="164"/>
                    <a:pt x="72" y="164"/>
                  </a:cubicBezTo>
                  <a:cubicBezTo>
                    <a:pt x="66" y="125"/>
                    <a:pt x="28" y="2"/>
                    <a:pt x="12" y="0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20" name="Rectangle 337">
              <a:extLst>
                <a:ext uri="{FF2B5EF4-FFF2-40B4-BE49-F238E27FC236}">
                  <a16:creationId xmlns:a16="http://schemas.microsoft.com/office/drawing/2014/main" id="{0EBCCCC3-238E-4886-8C3E-B7A103450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809" y="5623044"/>
              <a:ext cx="387350" cy="65088"/>
            </a:xfrm>
            <a:prstGeom prst="rect">
              <a:avLst/>
            </a:pr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21" name="Freeform 338">
              <a:extLst>
                <a:ext uri="{FF2B5EF4-FFF2-40B4-BE49-F238E27FC236}">
                  <a16:creationId xmlns:a16="http://schemas.microsoft.com/office/drawing/2014/main" id="{9B40EDA0-0CB8-4AF1-8727-C6703133E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421" y="5557956"/>
              <a:ext cx="368300" cy="93663"/>
            </a:xfrm>
            <a:custGeom>
              <a:avLst/>
              <a:gdLst>
                <a:gd name="T0" fmla="*/ 229 w 232"/>
                <a:gd name="T1" fmla="*/ 0 h 59"/>
                <a:gd name="T2" fmla="*/ 0 w 232"/>
                <a:gd name="T3" fmla="*/ 18 h 59"/>
                <a:gd name="T4" fmla="*/ 13 w 232"/>
                <a:gd name="T5" fmla="*/ 59 h 59"/>
                <a:gd name="T6" fmla="*/ 232 w 232"/>
                <a:gd name="T7" fmla="*/ 41 h 59"/>
                <a:gd name="T8" fmla="*/ 229 w 232"/>
                <a:gd name="T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59">
                  <a:moveTo>
                    <a:pt x="229" y="0"/>
                  </a:moveTo>
                  <a:lnTo>
                    <a:pt x="0" y="18"/>
                  </a:lnTo>
                  <a:lnTo>
                    <a:pt x="13" y="59"/>
                  </a:lnTo>
                  <a:lnTo>
                    <a:pt x="232" y="41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22" name="Freeform 339">
              <a:extLst>
                <a:ext uri="{FF2B5EF4-FFF2-40B4-BE49-F238E27FC236}">
                  <a16:creationId xmlns:a16="http://schemas.microsoft.com/office/drawing/2014/main" id="{099F6AF3-8FC6-4161-9113-22DE38725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846859" y="5157906"/>
              <a:ext cx="207963" cy="74613"/>
            </a:xfrm>
            <a:custGeom>
              <a:avLst/>
              <a:gdLst>
                <a:gd name="T0" fmla="*/ 0 w 83"/>
                <a:gd name="T1" fmla="*/ 12 h 30"/>
                <a:gd name="T2" fmla="*/ 83 w 83"/>
                <a:gd name="T3" fmla="*/ 0 h 30"/>
                <a:gd name="T4" fmla="*/ 34 w 83"/>
                <a:gd name="T5" fmla="*/ 29 h 30"/>
                <a:gd name="T6" fmla="*/ 0 w 83"/>
                <a:gd name="T7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30">
                  <a:moveTo>
                    <a:pt x="0" y="12"/>
                  </a:moveTo>
                  <a:cubicBezTo>
                    <a:pt x="24" y="19"/>
                    <a:pt x="66" y="12"/>
                    <a:pt x="83" y="0"/>
                  </a:cubicBezTo>
                  <a:cubicBezTo>
                    <a:pt x="83" y="0"/>
                    <a:pt x="62" y="30"/>
                    <a:pt x="34" y="29"/>
                  </a:cubicBezTo>
                  <a:cubicBezTo>
                    <a:pt x="7" y="27"/>
                    <a:pt x="0" y="12"/>
                    <a:pt x="0" y="12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23" name="Freeform 340">
              <a:extLst>
                <a:ext uri="{FF2B5EF4-FFF2-40B4-BE49-F238E27FC236}">
                  <a16:creationId xmlns:a16="http://schemas.microsoft.com/office/drawing/2014/main" id="{A4B9E85E-D6AA-4872-A1CB-484DA0F80C91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496" y="4748331"/>
              <a:ext cx="31750" cy="384175"/>
            </a:xfrm>
            <a:custGeom>
              <a:avLst/>
              <a:gdLst>
                <a:gd name="T0" fmla="*/ 0 w 20"/>
                <a:gd name="T1" fmla="*/ 8 h 242"/>
                <a:gd name="T2" fmla="*/ 9 w 20"/>
                <a:gd name="T3" fmla="*/ 242 h 242"/>
                <a:gd name="T4" fmla="*/ 19 w 20"/>
                <a:gd name="T5" fmla="*/ 240 h 242"/>
                <a:gd name="T6" fmla="*/ 20 w 20"/>
                <a:gd name="T7" fmla="*/ 0 h 242"/>
                <a:gd name="T8" fmla="*/ 0 w 20"/>
                <a:gd name="T9" fmla="*/ 8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42">
                  <a:moveTo>
                    <a:pt x="0" y="8"/>
                  </a:moveTo>
                  <a:lnTo>
                    <a:pt x="9" y="242"/>
                  </a:lnTo>
                  <a:lnTo>
                    <a:pt x="19" y="240"/>
                  </a:lnTo>
                  <a:lnTo>
                    <a:pt x="2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24" name="Freeform 341">
              <a:extLst>
                <a:ext uri="{FF2B5EF4-FFF2-40B4-BE49-F238E27FC236}">
                  <a16:creationId xmlns:a16="http://schemas.microsoft.com/office/drawing/2014/main" id="{BBA08E29-526B-478B-9239-CE1998B02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334" y="3419594"/>
              <a:ext cx="973138" cy="1419225"/>
            </a:xfrm>
            <a:custGeom>
              <a:avLst/>
              <a:gdLst>
                <a:gd name="T0" fmla="*/ 344 w 389"/>
                <a:gd name="T1" fmla="*/ 14 h 566"/>
                <a:gd name="T2" fmla="*/ 45 w 389"/>
                <a:gd name="T3" fmla="*/ 61 h 566"/>
                <a:gd name="T4" fmla="*/ 109 w 389"/>
                <a:gd name="T5" fmla="*/ 392 h 566"/>
                <a:gd name="T6" fmla="*/ 113 w 389"/>
                <a:gd name="T7" fmla="*/ 547 h 566"/>
                <a:gd name="T8" fmla="*/ 371 w 389"/>
                <a:gd name="T9" fmla="*/ 530 h 566"/>
                <a:gd name="T10" fmla="*/ 387 w 389"/>
                <a:gd name="T11" fmla="*/ 266 h 566"/>
                <a:gd name="T12" fmla="*/ 344 w 389"/>
                <a:gd name="T13" fmla="*/ 14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9" h="566">
                  <a:moveTo>
                    <a:pt x="344" y="14"/>
                  </a:moveTo>
                  <a:cubicBezTo>
                    <a:pt x="313" y="0"/>
                    <a:pt x="90" y="16"/>
                    <a:pt x="45" y="61"/>
                  </a:cubicBezTo>
                  <a:cubicBezTo>
                    <a:pt x="0" y="105"/>
                    <a:pt x="116" y="331"/>
                    <a:pt x="109" y="392"/>
                  </a:cubicBezTo>
                  <a:cubicBezTo>
                    <a:pt x="102" y="453"/>
                    <a:pt x="92" y="529"/>
                    <a:pt x="113" y="547"/>
                  </a:cubicBezTo>
                  <a:cubicBezTo>
                    <a:pt x="135" y="566"/>
                    <a:pt x="362" y="560"/>
                    <a:pt x="371" y="530"/>
                  </a:cubicBezTo>
                  <a:cubicBezTo>
                    <a:pt x="364" y="454"/>
                    <a:pt x="389" y="348"/>
                    <a:pt x="387" y="266"/>
                  </a:cubicBezTo>
                  <a:cubicBezTo>
                    <a:pt x="384" y="129"/>
                    <a:pt x="363" y="23"/>
                    <a:pt x="344" y="14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25" name="Freeform 342">
              <a:extLst>
                <a:ext uri="{FF2B5EF4-FFF2-40B4-BE49-F238E27FC236}">
                  <a16:creationId xmlns:a16="http://schemas.microsoft.com/office/drawing/2014/main" id="{FF256CDF-AA00-40FC-AE38-893E1A523A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796" y="3570406"/>
              <a:ext cx="200025" cy="1220788"/>
            </a:xfrm>
            <a:custGeom>
              <a:avLst/>
              <a:gdLst>
                <a:gd name="T0" fmla="*/ 7 w 80"/>
                <a:gd name="T1" fmla="*/ 0 h 487"/>
                <a:gd name="T2" fmla="*/ 0 w 80"/>
                <a:gd name="T3" fmla="*/ 4 h 487"/>
                <a:gd name="T4" fmla="*/ 45 w 80"/>
                <a:gd name="T5" fmla="*/ 487 h 487"/>
                <a:gd name="T6" fmla="*/ 53 w 80"/>
                <a:gd name="T7" fmla="*/ 486 h 487"/>
                <a:gd name="T8" fmla="*/ 7 w 80"/>
                <a:gd name="T9" fmla="*/ 0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487">
                  <a:moveTo>
                    <a:pt x="7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10" y="31"/>
                    <a:pt x="58" y="210"/>
                    <a:pt x="45" y="487"/>
                  </a:cubicBezTo>
                  <a:cubicBezTo>
                    <a:pt x="53" y="486"/>
                    <a:pt x="53" y="486"/>
                    <a:pt x="53" y="486"/>
                  </a:cubicBezTo>
                  <a:cubicBezTo>
                    <a:pt x="53" y="486"/>
                    <a:pt x="80" y="306"/>
                    <a:pt x="7" y="0"/>
                  </a:cubicBezTo>
                  <a:close/>
                </a:path>
              </a:pathLst>
            </a:custGeom>
            <a:solidFill>
              <a:srgbClr val="717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26" name="Freeform 343">
              <a:extLst>
                <a:ext uri="{FF2B5EF4-FFF2-40B4-BE49-F238E27FC236}">
                  <a16:creationId xmlns:a16="http://schemas.microsoft.com/office/drawing/2014/main" id="{7E8B446D-5462-4D4F-9A67-C93E4A1E03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196" y="3638669"/>
              <a:ext cx="881063" cy="1209675"/>
            </a:xfrm>
            <a:custGeom>
              <a:avLst/>
              <a:gdLst>
                <a:gd name="T0" fmla="*/ 109 w 352"/>
                <a:gd name="T1" fmla="*/ 455 h 483"/>
                <a:gd name="T2" fmla="*/ 104 w 352"/>
                <a:gd name="T3" fmla="*/ 301 h 483"/>
                <a:gd name="T4" fmla="*/ 26 w 352"/>
                <a:gd name="T5" fmla="*/ 17 h 483"/>
                <a:gd name="T6" fmla="*/ 85 w 352"/>
                <a:gd name="T7" fmla="*/ 311 h 483"/>
                <a:gd name="T8" fmla="*/ 90 w 352"/>
                <a:gd name="T9" fmla="*/ 465 h 483"/>
                <a:gd name="T10" fmla="*/ 352 w 352"/>
                <a:gd name="T11" fmla="*/ 446 h 483"/>
                <a:gd name="T12" fmla="*/ 109 w 352"/>
                <a:gd name="T13" fmla="*/ 455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2" h="483">
                  <a:moveTo>
                    <a:pt x="109" y="455"/>
                  </a:moveTo>
                  <a:cubicBezTo>
                    <a:pt x="88" y="436"/>
                    <a:pt x="97" y="362"/>
                    <a:pt x="104" y="301"/>
                  </a:cubicBezTo>
                  <a:cubicBezTo>
                    <a:pt x="110" y="249"/>
                    <a:pt x="94" y="0"/>
                    <a:pt x="26" y="17"/>
                  </a:cubicBezTo>
                  <a:cubicBezTo>
                    <a:pt x="0" y="78"/>
                    <a:pt x="91" y="255"/>
                    <a:pt x="85" y="311"/>
                  </a:cubicBezTo>
                  <a:cubicBezTo>
                    <a:pt x="78" y="372"/>
                    <a:pt x="68" y="446"/>
                    <a:pt x="90" y="465"/>
                  </a:cubicBezTo>
                  <a:cubicBezTo>
                    <a:pt x="110" y="483"/>
                    <a:pt x="330" y="474"/>
                    <a:pt x="352" y="446"/>
                  </a:cubicBezTo>
                  <a:cubicBezTo>
                    <a:pt x="292" y="465"/>
                    <a:pt x="127" y="470"/>
                    <a:pt x="109" y="455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27" name="Freeform 344">
              <a:extLst>
                <a:ext uri="{FF2B5EF4-FFF2-40B4-BE49-F238E27FC236}">
                  <a16:creationId xmlns:a16="http://schemas.microsoft.com/office/drawing/2014/main" id="{00C0BC28-AB64-4C77-94F5-62FA6B92541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246" y="3444994"/>
              <a:ext cx="352425" cy="171450"/>
            </a:xfrm>
            <a:custGeom>
              <a:avLst/>
              <a:gdLst>
                <a:gd name="T0" fmla="*/ 2 w 141"/>
                <a:gd name="T1" fmla="*/ 17 h 68"/>
                <a:gd name="T2" fmla="*/ 82 w 141"/>
                <a:gd name="T3" fmla="*/ 62 h 68"/>
                <a:gd name="T4" fmla="*/ 135 w 141"/>
                <a:gd name="T5" fmla="*/ 1 h 68"/>
                <a:gd name="T6" fmla="*/ 2 w 141"/>
                <a:gd name="T7" fmla="*/ 1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68">
                  <a:moveTo>
                    <a:pt x="2" y="17"/>
                  </a:moveTo>
                  <a:cubicBezTo>
                    <a:pt x="0" y="33"/>
                    <a:pt x="35" y="68"/>
                    <a:pt x="82" y="62"/>
                  </a:cubicBezTo>
                  <a:cubicBezTo>
                    <a:pt x="126" y="56"/>
                    <a:pt x="141" y="36"/>
                    <a:pt x="135" y="1"/>
                  </a:cubicBezTo>
                  <a:cubicBezTo>
                    <a:pt x="87" y="0"/>
                    <a:pt x="2" y="17"/>
                    <a:pt x="2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28" name="Freeform 345">
              <a:extLst>
                <a:ext uri="{FF2B5EF4-FFF2-40B4-BE49-F238E27FC236}">
                  <a16:creationId xmlns:a16="http://schemas.microsoft.com/office/drawing/2014/main" id="{9BFE9635-76B6-4FF0-B67F-88670EF333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834" y="3484681"/>
              <a:ext cx="222250" cy="180975"/>
            </a:xfrm>
            <a:custGeom>
              <a:avLst/>
              <a:gdLst>
                <a:gd name="T0" fmla="*/ 65 w 89"/>
                <a:gd name="T1" fmla="*/ 72 h 72"/>
                <a:gd name="T2" fmla="*/ 89 w 89"/>
                <a:gd name="T3" fmla="*/ 40 h 72"/>
                <a:gd name="T4" fmla="*/ 15 w 89"/>
                <a:gd name="T5" fmla="*/ 0 h 72"/>
                <a:gd name="T6" fmla="*/ 0 w 89"/>
                <a:gd name="T7" fmla="*/ 2 h 72"/>
                <a:gd name="T8" fmla="*/ 65 w 89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72">
                  <a:moveTo>
                    <a:pt x="65" y="72"/>
                  </a:moveTo>
                  <a:cubicBezTo>
                    <a:pt x="89" y="40"/>
                    <a:pt x="89" y="40"/>
                    <a:pt x="89" y="4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9" y="44"/>
                    <a:pt x="65" y="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29" name="Freeform 346">
              <a:extLst>
                <a:ext uri="{FF2B5EF4-FFF2-40B4-BE49-F238E27FC236}">
                  <a16:creationId xmlns:a16="http://schemas.microsoft.com/office/drawing/2014/main" id="{5BF74DFC-A42A-4AFD-833F-0564ED3C51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46859" y="3443406"/>
              <a:ext cx="182563" cy="190500"/>
            </a:xfrm>
            <a:custGeom>
              <a:avLst/>
              <a:gdLst>
                <a:gd name="T0" fmla="*/ 38 w 73"/>
                <a:gd name="T1" fmla="*/ 76 h 76"/>
                <a:gd name="T2" fmla="*/ 0 w 73"/>
                <a:gd name="T3" fmla="*/ 47 h 76"/>
                <a:gd name="T4" fmla="*/ 47 w 73"/>
                <a:gd name="T5" fmla="*/ 2 h 76"/>
                <a:gd name="T6" fmla="*/ 63 w 73"/>
                <a:gd name="T7" fmla="*/ 0 h 76"/>
                <a:gd name="T8" fmla="*/ 38 w 73"/>
                <a:gd name="T9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6">
                  <a:moveTo>
                    <a:pt x="38" y="76"/>
                  </a:moveTo>
                  <a:cubicBezTo>
                    <a:pt x="0" y="47"/>
                    <a:pt x="0" y="47"/>
                    <a:pt x="0" y="47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73" y="39"/>
                    <a:pt x="38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30" name="Freeform 347">
              <a:extLst>
                <a:ext uri="{FF2B5EF4-FFF2-40B4-BE49-F238E27FC236}">
                  <a16:creationId xmlns:a16="http://schemas.microsoft.com/office/drawing/2014/main" id="{62B40A3D-FD88-4E10-A9B1-DF2E2772890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979" y="3562469"/>
              <a:ext cx="654050" cy="847725"/>
            </a:xfrm>
            <a:custGeom>
              <a:avLst/>
              <a:gdLst>
                <a:gd name="T0" fmla="*/ 185 w 261"/>
                <a:gd name="T1" fmla="*/ 2 h 338"/>
                <a:gd name="T2" fmla="*/ 50 w 261"/>
                <a:gd name="T3" fmla="*/ 315 h 338"/>
                <a:gd name="T4" fmla="*/ 253 w 261"/>
                <a:gd name="T5" fmla="*/ 96 h 338"/>
                <a:gd name="T6" fmla="*/ 185 w 261"/>
                <a:gd name="T7" fmla="*/ 2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" h="338">
                  <a:moveTo>
                    <a:pt x="185" y="2"/>
                  </a:moveTo>
                  <a:cubicBezTo>
                    <a:pt x="139" y="15"/>
                    <a:pt x="0" y="261"/>
                    <a:pt x="50" y="315"/>
                  </a:cubicBezTo>
                  <a:cubicBezTo>
                    <a:pt x="72" y="338"/>
                    <a:pt x="244" y="170"/>
                    <a:pt x="253" y="96"/>
                  </a:cubicBezTo>
                  <a:cubicBezTo>
                    <a:pt x="261" y="21"/>
                    <a:pt x="194" y="0"/>
                    <a:pt x="185" y="2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31" name="Freeform 348">
              <a:extLst>
                <a:ext uri="{FF2B5EF4-FFF2-40B4-BE49-F238E27FC236}">
                  <a16:creationId xmlns:a16="http://schemas.microsoft.com/office/drawing/2014/main" id="{FC20F6CB-D7E4-4348-AFD7-C917043EDA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909" y="3856156"/>
              <a:ext cx="503238" cy="557213"/>
            </a:xfrm>
            <a:custGeom>
              <a:avLst/>
              <a:gdLst>
                <a:gd name="T0" fmla="*/ 0 w 201"/>
                <a:gd name="T1" fmla="*/ 185 h 222"/>
                <a:gd name="T2" fmla="*/ 10 w 201"/>
                <a:gd name="T3" fmla="*/ 201 h 222"/>
                <a:gd name="T4" fmla="*/ 201 w 201"/>
                <a:gd name="T5" fmla="*/ 0 h 222"/>
                <a:gd name="T6" fmla="*/ 0 w 201"/>
                <a:gd name="T7" fmla="*/ 185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1" h="222">
                  <a:moveTo>
                    <a:pt x="0" y="185"/>
                  </a:moveTo>
                  <a:cubicBezTo>
                    <a:pt x="1" y="189"/>
                    <a:pt x="7" y="198"/>
                    <a:pt x="10" y="201"/>
                  </a:cubicBezTo>
                  <a:cubicBezTo>
                    <a:pt x="30" y="222"/>
                    <a:pt x="170" y="81"/>
                    <a:pt x="201" y="0"/>
                  </a:cubicBezTo>
                  <a:cubicBezTo>
                    <a:pt x="154" y="76"/>
                    <a:pt x="36" y="179"/>
                    <a:pt x="0" y="185"/>
                  </a:cubicBez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32" name="Freeform 349">
              <a:extLst>
                <a:ext uri="{FF2B5EF4-FFF2-40B4-BE49-F238E27FC236}">
                  <a16:creationId xmlns:a16="http://schemas.microsoft.com/office/drawing/2014/main" id="{1FB94A56-0C32-4B32-A3A0-3F5DB2A373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0096" y="3725981"/>
              <a:ext cx="377825" cy="371475"/>
            </a:xfrm>
            <a:custGeom>
              <a:avLst/>
              <a:gdLst>
                <a:gd name="T0" fmla="*/ 42 w 151"/>
                <a:gd name="T1" fmla="*/ 145 h 148"/>
                <a:gd name="T2" fmla="*/ 62 w 151"/>
                <a:gd name="T3" fmla="*/ 0 h 148"/>
                <a:gd name="T4" fmla="*/ 83 w 151"/>
                <a:gd name="T5" fmla="*/ 148 h 148"/>
                <a:gd name="T6" fmla="*/ 72 w 151"/>
                <a:gd name="T7" fmla="*/ 120 h 148"/>
                <a:gd name="T8" fmla="*/ 42 w 151"/>
                <a:gd name="T9" fmla="*/ 145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148">
                  <a:moveTo>
                    <a:pt x="42" y="145"/>
                  </a:moveTo>
                  <a:cubicBezTo>
                    <a:pt x="0" y="101"/>
                    <a:pt x="10" y="42"/>
                    <a:pt x="62" y="0"/>
                  </a:cubicBezTo>
                  <a:cubicBezTo>
                    <a:pt x="62" y="0"/>
                    <a:pt x="151" y="84"/>
                    <a:pt x="83" y="148"/>
                  </a:cubicBezTo>
                  <a:cubicBezTo>
                    <a:pt x="72" y="120"/>
                    <a:pt x="72" y="120"/>
                    <a:pt x="72" y="120"/>
                  </a:cubicBezTo>
                  <a:lnTo>
                    <a:pt x="42" y="145"/>
                  </a:lnTo>
                  <a:close/>
                </a:path>
              </a:pathLst>
            </a:custGeom>
            <a:solidFill>
              <a:srgbClr val="868D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33" name="Freeform 350">
              <a:extLst>
                <a:ext uri="{FF2B5EF4-FFF2-40B4-BE49-F238E27FC236}">
                  <a16:creationId xmlns:a16="http://schemas.microsoft.com/office/drawing/2014/main" id="{59B4B03F-1111-40ED-810F-F0EA19911F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7884" y="3444994"/>
              <a:ext cx="508000" cy="569913"/>
            </a:xfrm>
            <a:custGeom>
              <a:avLst/>
              <a:gdLst>
                <a:gd name="T0" fmla="*/ 188 w 203"/>
                <a:gd name="T1" fmla="*/ 1 h 227"/>
                <a:gd name="T2" fmla="*/ 7 w 203"/>
                <a:gd name="T3" fmla="*/ 171 h 227"/>
                <a:gd name="T4" fmla="*/ 80 w 203"/>
                <a:gd name="T5" fmla="*/ 212 h 227"/>
                <a:gd name="T6" fmla="*/ 200 w 203"/>
                <a:gd name="T7" fmla="*/ 5 h 227"/>
                <a:gd name="T8" fmla="*/ 188 w 203"/>
                <a:gd name="T9" fmla="*/ 1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227">
                  <a:moveTo>
                    <a:pt x="188" y="1"/>
                  </a:moveTo>
                  <a:cubicBezTo>
                    <a:pt x="165" y="29"/>
                    <a:pt x="0" y="133"/>
                    <a:pt x="7" y="171"/>
                  </a:cubicBezTo>
                  <a:cubicBezTo>
                    <a:pt x="13" y="206"/>
                    <a:pt x="53" y="227"/>
                    <a:pt x="80" y="212"/>
                  </a:cubicBezTo>
                  <a:cubicBezTo>
                    <a:pt x="122" y="188"/>
                    <a:pt x="166" y="59"/>
                    <a:pt x="200" y="5"/>
                  </a:cubicBezTo>
                  <a:cubicBezTo>
                    <a:pt x="203" y="0"/>
                    <a:pt x="188" y="1"/>
                    <a:pt x="188" y="1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34" name="Freeform 351">
              <a:extLst>
                <a:ext uri="{FF2B5EF4-FFF2-40B4-BE49-F238E27FC236}">
                  <a16:creationId xmlns:a16="http://schemas.microsoft.com/office/drawing/2014/main" id="{E26BB3AB-4A30-4C21-9617-6B1EBE0010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3759" y="3448169"/>
              <a:ext cx="487363" cy="566738"/>
            </a:xfrm>
            <a:custGeom>
              <a:avLst/>
              <a:gdLst>
                <a:gd name="T0" fmla="*/ 194 w 195"/>
                <a:gd name="T1" fmla="*/ 4 h 226"/>
                <a:gd name="T2" fmla="*/ 191 w 195"/>
                <a:gd name="T3" fmla="*/ 0 h 226"/>
                <a:gd name="T4" fmla="*/ 77 w 195"/>
                <a:gd name="T5" fmla="*/ 195 h 226"/>
                <a:gd name="T6" fmla="*/ 5 w 195"/>
                <a:gd name="T7" fmla="*/ 155 h 226"/>
                <a:gd name="T8" fmla="*/ 1 w 195"/>
                <a:gd name="T9" fmla="*/ 170 h 226"/>
                <a:gd name="T10" fmla="*/ 74 w 195"/>
                <a:gd name="T11" fmla="*/ 211 h 226"/>
                <a:gd name="T12" fmla="*/ 194 w 195"/>
                <a:gd name="T13" fmla="*/ 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" h="226">
                  <a:moveTo>
                    <a:pt x="194" y="4"/>
                  </a:moveTo>
                  <a:cubicBezTo>
                    <a:pt x="195" y="2"/>
                    <a:pt x="193" y="1"/>
                    <a:pt x="191" y="0"/>
                  </a:cubicBezTo>
                  <a:cubicBezTo>
                    <a:pt x="158" y="58"/>
                    <a:pt x="117" y="172"/>
                    <a:pt x="77" y="195"/>
                  </a:cubicBezTo>
                  <a:cubicBezTo>
                    <a:pt x="51" y="209"/>
                    <a:pt x="12" y="189"/>
                    <a:pt x="5" y="155"/>
                  </a:cubicBezTo>
                  <a:cubicBezTo>
                    <a:pt x="2" y="160"/>
                    <a:pt x="0" y="165"/>
                    <a:pt x="1" y="170"/>
                  </a:cubicBezTo>
                  <a:cubicBezTo>
                    <a:pt x="7" y="205"/>
                    <a:pt x="47" y="226"/>
                    <a:pt x="74" y="211"/>
                  </a:cubicBezTo>
                  <a:cubicBezTo>
                    <a:pt x="116" y="187"/>
                    <a:pt x="160" y="58"/>
                    <a:pt x="194" y="4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35" name="Freeform 352">
              <a:extLst>
                <a:ext uri="{FF2B5EF4-FFF2-40B4-BE49-F238E27FC236}">
                  <a16:creationId xmlns:a16="http://schemas.microsoft.com/office/drawing/2014/main" id="{F8AAC86E-7D22-4C18-AE2C-1FE21BDFD00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09" y="4187944"/>
              <a:ext cx="493713" cy="573088"/>
            </a:xfrm>
            <a:custGeom>
              <a:avLst/>
              <a:gdLst>
                <a:gd name="T0" fmla="*/ 197 w 197"/>
                <a:gd name="T1" fmla="*/ 210 h 229"/>
                <a:gd name="T2" fmla="*/ 65 w 197"/>
                <a:gd name="T3" fmla="*/ 1 h 229"/>
                <a:gd name="T4" fmla="*/ 9 w 197"/>
                <a:gd name="T5" fmla="*/ 63 h 229"/>
                <a:gd name="T6" fmla="*/ 189 w 197"/>
                <a:gd name="T7" fmla="*/ 224 h 229"/>
                <a:gd name="T8" fmla="*/ 197 w 197"/>
                <a:gd name="T9" fmla="*/ 21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" h="229">
                  <a:moveTo>
                    <a:pt x="197" y="210"/>
                  </a:moveTo>
                  <a:cubicBezTo>
                    <a:pt x="174" y="178"/>
                    <a:pt x="104" y="3"/>
                    <a:pt x="65" y="1"/>
                  </a:cubicBezTo>
                  <a:cubicBezTo>
                    <a:pt x="28" y="0"/>
                    <a:pt x="0" y="34"/>
                    <a:pt x="9" y="63"/>
                  </a:cubicBezTo>
                  <a:cubicBezTo>
                    <a:pt x="24" y="109"/>
                    <a:pt x="143" y="180"/>
                    <a:pt x="189" y="224"/>
                  </a:cubicBezTo>
                  <a:cubicBezTo>
                    <a:pt x="193" y="229"/>
                    <a:pt x="197" y="210"/>
                    <a:pt x="197" y="210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36" name="Freeform 353">
              <a:extLst>
                <a:ext uri="{FF2B5EF4-FFF2-40B4-BE49-F238E27FC236}">
                  <a16:creationId xmlns:a16="http://schemas.microsoft.com/office/drawing/2014/main" id="{0DD2B2DA-7BE0-4E6E-9AF7-214F5F0C0B9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09" y="4187944"/>
              <a:ext cx="485775" cy="565150"/>
            </a:xfrm>
            <a:custGeom>
              <a:avLst/>
              <a:gdLst>
                <a:gd name="T0" fmla="*/ 23 w 194"/>
                <a:gd name="T1" fmla="*/ 69 h 226"/>
                <a:gd name="T2" fmla="*/ 78 w 194"/>
                <a:gd name="T3" fmla="*/ 7 h 226"/>
                <a:gd name="T4" fmla="*/ 65 w 194"/>
                <a:gd name="T5" fmla="*/ 1 h 226"/>
                <a:gd name="T6" fmla="*/ 9 w 194"/>
                <a:gd name="T7" fmla="*/ 63 h 226"/>
                <a:gd name="T8" fmla="*/ 189 w 194"/>
                <a:gd name="T9" fmla="*/ 224 h 226"/>
                <a:gd name="T10" fmla="*/ 194 w 194"/>
                <a:gd name="T11" fmla="*/ 222 h 226"/>
                <a:gd name="T12" fmla="*/ 23 w 194"/>
                <a:gd name="T13" fmla="*/ 69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226">
                  <a:moveTo>
                    <a:pt x="23" y="69"/>
                  </a:moveTo>
                  <a:cubicBezTo>
                    <a:pt x="14" y="40"/>
                    <a:pt x="42" y="6"/>
                    <a:pt x="78" y="7"/>
                  </a:cubicBezTo>
                  <a:cubicBezTo>
                    <a:pt x="73" y="4"/>
                    <a:pt x="69" y="2"/>
                    <a:pt x="65" y="1"/>
                  </a:cubicBezTo>
                  <a:cubicBezTo>
                    <a:pt x="28" y="0"/>
                    <a:pt x="0" y="34"/>
                    <a:pt x="9" y="63"/>
                  </a:cubicBezTo>
                  <a:cubicBezTo>
                    <a:pt x="24" y="109"/>
                    <a:pt x="143" y="180"/>
                    <a:pt x="189" y="224"/>
                  </a:cubicBezTo>
                  <a:cubicBezTo>
                    <a:pt x="191" y="226"/>
                    <a:pt x="192" y="224"/>
                    <a:pt x="194" y="222"/>
                  </a:cubicBezTo>
                  <a:cubicBezTo>
                    <a:pt x="143" y="177"/>
                    <a:pt x="37" y="112"/>
                    <a:pt x="23" y="69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37" name="Freeform 354">
              <a:extLst>
                <a:ext uri="{FF2B5EF4-FFF2-40B4-BE49-F238E27FC236}">
                  <a16:creationId xmlns:a16="http://schemas.microsoft.com/office/drawing/2014/main" id="{000085FD-D8B4-47C6-97D6-D19752A907D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471" y="3418006"/>
              <a:ext cx="303213" cy="168275"/>
            </a:xfrm>
            <a:custGeom>
              <a:avLst/>
              <a:gdLst>
                <a:gd name="T0" fmla="*/ 2 w 121"/>
                <a:gd name="T1" fmla="*/ 27 h 67"/>
                <a:gd name="T2" fmla="*/ 70 w 121"/>
                <a:gd name="T3" fmla="*/ 63 h 67"/>
                <a:gd name="T4" fmla="*/ 116 w 121"/>
                <a:gd name="T5" fmla="*/ 11 h 67"/>
                <a:gd name="T6" fmla="*/ 34 w 121"/>
                <a:gd name="T7" fmla="*/ 8 h 67"/>
                <a:gd name="T8" fmla="*/ 2 w 121"/>
                <a:gd name="T9" fmla="*/ 2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67">
                  <a:moveTo>
                    <a:pt x="2" y="27"/>
                  </a:moveTo>
                  <a:cubicBezTo>
                    <a:pt x="0" y="42"/>
                    <a:pt x="36" y="67"/>
                    <a:pt x="70" y="63"/>
                  </a:cubicBezTo>
                  <a:cubicBezTo>
                    <a:pt x="109" y="59"/>
                    <a:pt x="121" y="47"/>
                    <a:pt x="116" y="11"/>
                  </a:cubicBezTo>
                  <a:cubicBezTo>
                    <a:pt x="103" y="0"/>
                    <a:pt x="56" y="4"/>
                    <a:pt x="34" y="8"/>
                  </a:cubicBezTo>
                  <a:cubicBezTo>
                    <a:pt x="9" y="12"/>
                    <a:pt x="2" y="27"/>
                    <a:pt x="2" y="27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38" name="Freeform 355">
              <a:extLst>
                <a:ext uri="{FF2B5EF4-FFF2-40B4-BE49-F238E27FC236}">
                  <a16:creationId xmlns:a16="http://schemas.microsoft.com/office/drawing/2014/main" id="{85E0AAC3-DFCF-47FE-8CBC-A874104E18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496" y="2268656"/>
              <a:ext cx="854075" cy="739775"/>
            </a:xfrm>
            <a:custGeom>
              <a:avLst/>
              <a:gdLst>
                <a:gd name="T0" fmla="*/ 275 w 341"/>
                <a:gd name="T1" fmla="*/ 225 h 295"/>
                <a:gd name="T2" fmla="*/ 297 w 341"/>
                <a:gd name="T3" fmla="*/ 135 h 295"/>
                <a:gd name="T4" fmla="*/ 96 w 341"/>
                <a:gd name="T5" fmla="*/ 295 h 295"/>
                <a:gd name="T6" fmla="*/ 275 w 341"/>
                <a:gd name="T7" fmla="*/ 22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295">
                  <a:moveTo>
                    <a:pt x="275" y="225"/>
                  </a:moveTo>
                  <a:cubicBezTo>
                    <a:pt x="275" y="225"/>
                    <a:pt x="341" y="260"/>
                    <a:pt x="297" y="135"/>
                  </a:cubicBezTo>
                  <a:cubicBezTo>
                    <a:pt x="250" y="0"/>
                    <a:pt x="0" y="214"/>
                    <a:pt x="96" y="295"/>
                  </a:cubicBezTo>
                  <a:lnTo>
                    <a:pt x="275" y="225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39" name="Freeform 356">
              <a:extLst>
                <a:ext uri="{FF2B5EF4-FFF2-40B4-BE49-F238E27FC236}">
                  <a16:creationId xmlns:a16="http://schemas.microsoft.com/office/drawing/2014/main" id="{C9DF1C55-4019-4571-8C09-B621A77055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846" y="2709981"/>
              <a:ext cx="530225" cy="712788"/>
            </a:xfrm>
            <a:custGeom>
              <a:avLst/>
              <a:gdLst>
                <a:gd name="T0" fmla="*/ 31 w 212"/>
                <a:gd name="T1" fmla="*/ 150 h 284"/>
                <a:gd name="T2" fmla="*/ 60 w 212"/>
                <a:gd name="T3" fmla="*/ 245 h 284"/>
                <a:gd name="T4" fmla="*/ 181 w 212"/>
                <a:gd name="T5" fmla="*/ 284 h 284"/>
                <a:gd name="T6" fmla="*/ 200 w 212"/>
                <a:gd name="T7" fmla="*/ 157 h 284"/>
                <a:gd name="T8" fmla="*/ 200 w 212"/>
                <a:gd name="T9" fmla="*/ 81 h 284"/>
                <a:gd name="T10" fmla="*/ 145 w 212"/>
                <a:gd name="T11" fmla="*/ 0 h 284"/>
                <a:gd name="T12" fmla="*/ 31 w 212"/>
                <a:gd name="T13" fmla="*/ 15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" h="284">
                  <a:moveTo>
                    <a:pt x="31" y="150"/>
                  </a:moveTo>
                  <a:cubicBezTo>
                    <a:pt x="31" y="150"/>
                    <a:pt x="41" y="233"/>
                    <a:pt x="60" y="245"/>
                  </a:cubicBezTo>
                  <a:cubicBezTo>
                    <a:pt x="78" y="256"/>
                    <a:pt x="126" y="280"/>
                    <a:pt x="181" y="284"/>
                  </a:cubicBezTo>
                  <a:cubicBezTo>
                    <a:pt x="181" y="284"/>
                    <a:pt x="212" y="191"/>
                    <a:pt x="200" y="157"/>
                  </a:cubicBezTo>
                  <a:cubicBezTo>
                    <a:pt x="184" y="111"/>
                    <a:pt x="206" y="108"/>
                    <a:pt x="200" y="81"/>
                  </a:cubicBezTo>
                  <a:cubicBezTo>
                    <a:pt x="198" y="75"/>
                    <a:pt x="173" y="0"/>
                    <a:pt x="145" y="0"/>
                  </a:cubicBezTo>
                  <a:cubicBezTo>
                    <a:pt x="86" y="1"/>
                    <a:pt x="0" y="50"/>
                    <a:pt x="31" y="150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44" name="Freeform 361">
              <a:extLst>
                <a:ext uri="{FF2B5EF4-FFF2-40B4-BE49-F238E27FC236}">
                  <a16:creationId xmlns:a16="http://schemas.microsoft.com/office/drawing/2014/main" id="{F6DD27BB-1737-49D0-942C-CFDDE9A95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184" y="2605206"/>
              <a:ext cx="490538" cy="600075"/>
            </a:xfrm>
            <a:custGeom>
              <a:avLst/>
              <a:gdLst>
                <a:gd name="T0" fmla="*/ 100 w 196"/>
                <a:gd name="T1" fmla="*/ 68 h 239"/>
                <a:gd name="T2" fmla="*/ 72 w 196"/>
                <a:gd name="T3" fmla="*/ 194 h 239"/>
                <a:gd name="T4" fmla="*/ 138 w 196"/>
                <a:gd name="T5" fmla="*/ 239 h 239"/>
                <a:gd name="T6" fmla="*/ 150 w 196"/>
                <a:gd name="T7" fmla="*/ 236 h 239"/>
                <a:gd name="T8" fmla="*/ 100 w 196"/>
                <a:gd name="T9" fmla="*/ 68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" h="239">
                  <a:moveTo>
                    <a:pt x="100" y="68"/>
                  </a:moveTo>
                  <a:cubicBezTo>
                    <a:pt x="0" y="127"/>
                    <a:pt x="72" y="194"/>
                    <a:pt x="72" y="194"/>
                  </a:cubicBezTo>
                  <a:cubicBezTo>
                    <a:pt x="81" y="193"/>
                    <a:pt x="138" y="239"/>
                    <a:pt x="138" y="239"/>
                  </a:cubicBezTo>
                  <a:cubicBezTo>
                    <a:pt x="150" y="236"/>
                    <a:pt x="150" y="236"/>
                    <a:pt x="150" y="236"/>
                  </a:cubicBezTo>
                  <a:cubicBezTo>
                    <a:pt x="196" y="0"/>
                    <a:pt x="114" y="59"/>
                    <a:pt x="100" y="68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47" name="Freeform 364">
              <a:extLst>
                <a:ext uri="{FF2B5EF4-FFF2-40B4-BE49-F238E27FC236}">
                  <a16:creationId xmlns:a16="http://schemas.microsoft.com/office/drawing/2014/main" id="{06FF0C90-D892-4B32-8455-FE5F99C222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2596" y="2994144"/>
              <a:ext cx="133350" cy="103188"/>
            </a:xfrm>
            <a:custGeom>
              <a:avLst/>
              <a:gdLst>
                <a:gd name="T0" fmla="*/ 84 w 84"/>
                <a:gd name="T1" fmla="*/ 0 h 65"/>
                <a:gd name="T2" fmla="*/ 79 w 84"/>
                <a:gd name="T3" fmla="*/ 65 h 65"/>
                <a:gd name="T4" fmla="*/ 6 w 84"/>
                <a:gd name="T5" fmla="*/ 63 h 65"/>
                <a:gd name="T6" fmla="*/ 0 w 84"/>
                <a:gd name="T7" fmla="*/ 0 h 65"/>
                <a:gd name="T8" fmla="*/ 84 w 84"/>
                <a:gd name="T9" fmla="*/ 0 h 65"/>
                <a:gd name="T10" fmla="*/ 11 w 84"/>
                <a:gd name="T11" fmla="*/ 58 h 65"/>
                <a:gd name="T12" fmla="*/ 73 w 84"/>
                <a:gd name="T13" fmla="*/ 60 h 65"/>
                <a:gd name="T14" fmla="*/ 76 w 84"/>
                <a:gd name="T15" fmla="*/ 5 h 65"/>
                <a:gd name="T16" fmla="*/ 5 w 84"/>
                <a:gd name="T17" fmla="*/ 5 h 65"/>
                <a:gd name="T18" fmla="*/ 11 w 84"/>
                <a:gd name="T19" fmla="*/ 5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65">
                  <a:moveTo>
                    <a:pt x="84" y="0"/>
                  </a:moveTo>
                  <a:lnTo>
                    <a:pt x="79" y="65"/>
                  </a:lnTo>
                  <a:lnTo>
                    <a:pt x="6" y="63"/>
                  </a:lnTo>
                  <a:lnTo>
                    <a:pt x="0" y="0"/>
                  </a:lnTo>
                  <a:lnTo>
                    <a:pt x="84" y="0"/>
                  </a:lnTo>
                  <a:close/>
                  <a:moveTo>
                    <a:pt x="11" y="58"/>
                  </a:moveTo>
                  <a:lnTo>
                    <a:pt x="73" y="60"/>
                  </a:lnTo>
                  <a:lnTo>
                    <a:pt x="76" y="5"/>
                  </a:lnTo>
                  <a:lnTo>
                    <a:pt x="5" y="5"/>
                  </a:lnTo>
                  <a:lnTo>
                    <a:pt x="11" y="58"/>
                  </a:lnTo>
                  <a:close/>
                </a:path>
              </a:pathLst>
            </a:custGeom>
            <a:solidFill>
              <a:srgbClr val="543C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48" name="Freeform 365">
              <a:extLst>
                <a:ext uri="{FF2B5EF4-FFF2-40B4-BE49-F238E27FC236}">
                  <a16:creationId xmlns:a16="http://schemas.microsoft.com/office/drawing/2014/main" id="{A050B261-832D-4098-B34B-A8950F47AC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1621" y="2994144"/>
              <a:ext cx="146050" cy="103188"/>
            </a:xfrm>
            <a:custGeom>
              <a:avLst/>
              <a:gdLst>
                <a:gd name="T0" fmla="*/ 0 w 92"/>
                <a:gd name="T1" fmla="*/ 0 h 65"/>
                <a:gd name="T2" fmla="*/ 2 w 92"/>
                <a:gd name="T3" fmla="*/ 65 h 65"/>
                <a:gd name="T4" fmla="*/ 82 w 92"/>
                <a:gd name="T5" fmla="*/ 63 h 65"/>
                <a:gd name="T6" fmla="*/ 92 w 92"/>
                <a:gd name="T7" fmla="*/ 0 h 65"/>
                <a:gd name="T8" fmla="*/ 0 w 92"/>
                <a:gd name="T9" fmla="*/ 0 h 65"/>
                <a:gd name="T10" fmla="*/ 76 w 92"/>
                <a:gd name="T11" fmla="*/ 58 h 65"/>
                <a:gd name="T12" fmla="*/ 10 w 92"/>
                <a:gd name="T13" fmla="*/ 60 h 65"/>
                <a:gd name="T14" fmla="*/ 8 w 92"/>
                <a:gd name="T15" fmla="*/ 5 h 65"/>
                <a:gd name="T16" fmla="*/ 86 w 92"/>
                <a:gd name="T17" fmla="*/ 5 h 65"/>
                <a:gd name="T18" fmla="*/ 76 w 92"/>
                <a:gd name="T19" fmla="*/ 5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2" h="65">
                  <a:moveTo>
                    <a:pt x="0" y="0"/>
                  </a:moveTo>
                  <a:lnTo>
                    <a:pt x="2" y="65"/>
                  </a:lnTo>
                  <a:lnTo>
                    <a:pt x="82" y="63"/>
                  </a:lnTo>
                  <a:lnTo>
                    <a:pt x="92" y="0"/>
                  </a:lnTo>
                  <a:lnTo>
                    <a:pt x="0" y="0"/>
                  </a:lnTo>
                  <a:close/>
                  <a:moveTo>
                    <a:pt x="76" y="58"/>
                  </a:moveTo>
                  <a:lnTo>
                    <a:pt x="10" y="60"/>
                  </a:lnTo>
                  <a:lnTo>
                    <a:pt x="8" y="5"/>
                  </a:lnTo>
                  <a:lnTo>
                    <a:pt x="86" y="5"/>
                  </a:lnTo>
                  <a:lnTo>
                    <a:pt x="76" y="58"/>
                  </a:lnTo>
                  <a:close/>
                </a:path>
              </a:pathLst>
            </a:custGeom>
            <a:solidFill>
              <a:srgbClr val="543C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49" name="Rectangle 366">
              <a:extLst>
                <a:ext uri="{FF2B5EF4-FFF2-40B4-BE49-F238E27FC236}">
                  <a16:creationId xmlns:a16="http://schemas.microsoft.com/office/drawing/2014/main" id="{8C08D232-FB14-45C5-81B0-F5F8760E88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146" y="2994144"/>
              <a:ext cx="77788" cy="7938"/>
            </a:xfrm>
            <a:prstGeom prst="rect">
              <a:avLst/>
            </a:prstGeom>
            <a:solidFill>
              <a:srgbClr val="543C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50" name="Freeform 367">
              <a:extLst>
                <a:ext uri="{FF2B5EF4-FFF2-40B4-BE49-F238E27FC236}">
                  <a16:creationId xmlns:a16="http://schemas.microsoft.com/office/drawing/2014/main" id="{789038A6-D8F3-4981-93FA-27032B6A53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371" y="2994144"/>
              <a:ext cx="230188" cy="95250"/>
            </a:xfrm>
            <a:custGeom>
              <a:avLst/>
              <a:gdLst>
                <a:gd name="T0" fmla="*/ 140 w 145"/>
                <a:gd name="T1" fmla="*/ 0 h 60"/>
                <a:gd name="T2" fmla="*/ 5 w 145"/>
                <a:gd name="T3" fmla="*/ 47 h 60"/>
                <a:gd name="T4" fmla="*/ 0 w 145"/>
                <a:gd name="T5" fmla="*/ 60 h 60"/>
                <a:gd name="T6" fmla="*/ 145 w 145"/>
                <a:gd name="T7" fmla="*/ 6 h 60"/>
                <a:gd name="T8" fmla="*/ 140 w 145"/>
                <a:gd name="T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0">
                  <a:moveTo>
                    <a:pt x="140" y="0"/>
                  </a:moveTo>
                  <a:lnTo>
                    <a:pt x="5" y="47"/>
                  </a:lnTo>
                  <a:lnTo>
                    <a:pt x="0" y="60"/>
                  </a:lnTo>
                  <a:lnTo>
                    <a:pt x="145" y="6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543C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54" name="Freeform 371">
              <a:extLst>
                <a:ext uri="{FF2B5EF4-FFF2-40B4-BE49-F238E27FC236}">
                  <a16:creationId xmlns:a16="http://schemas.microsoft.com/office/drawing/2014/main" id="{21A58DA9-65DE-42DA-96E6-81BA3E359A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446" y="3086219"/>
              <a:ext cx="52388" cy="98425"/>
            </a:xfrm>
            <a:custGeom>
              <a:avLst/>
              <a:gdLst>
                <a:gd name="T0" fmla="*/ 33 w 33"/>
                <a:gd name="T1" fmla="*/ 59 h 62"/>
                <a:gd name="T2" fmla="*/ 0 w 33"/>
                <a:gd name="T3" fmla="*/ 62 h 62"/>
                <a:gd name="T4" fmla="*/ 14 w 33"/>
                <a:gd name="T5" fmla="*/ 3 h 62"/>
                <a:gd name="T6" fmla="*/ 28 w 33"/>
                <a:gd name="T7" fmla="*/ 0 h 62"/>
                <a:gd name="T8" fmla="*/ 33 w 33"/>
                <a:gd name="T9" fmla="*/ 5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62">
                  <a:moveTo>
                    <a:pt x="33" y="59"/>
                  </a:moveTo>
                  <a:lnTo>
                    <a:pt x="0" y="62"/>
                  </a:lnTo>
                  <a:lnTo>
                    <a:pt x="14" y="3"/>
                  </a:lnTo>
                  <a:lnTo>
                    <a:pt x="28" y="0"/>
                  </a:lnTo>
                  <a:lnTo>
                    <a:pt x="33" y="59"/>
                  </a:lnTo>
                  <a:close/>
                </a:path>
              </a:pathLst>
            </a:custGeom>
            <a:solidFill>
              <a:srgbClr val="543C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55" name="Freeform 372">
              <a:extLst>
                <a:ext uri="{FF2B5EF4-FFF2-40B4-BE49-F238E27FC236}">
                  <a16:creationId xmlns:a16="http://schemas.microsoft.com/office/drawing/2014/main" id="{335B8DFB-14EA-4A0F-87D8-63D87900EE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571" y="3024306"/>
              <a:ext cx="193675" cy="195263"/>
            </a:xfrm>
            <a:custGeom>
              <a:avLst/>
              <a:gdLst>
                <a:gd name="T0" fmla="*/ 8 w 77"/>
                <a:gd name="T1" fmla="*/ 37 h 78"/>
                <a:gd name="T2" fmla="*/ 54 w 77"/>
                <a:gd name="T3" fmla="*/ 22 h 78"/>
                <a:gd name="T4" fmla="*/ 64 w 77"/>
                <a:gd name="T5" fmla="*/ 76 h 78"/>
                <a:gd name="T6" fmla="*/ 8 w 77"/>
                <a:gd name="T7" fmla="*/ 3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" h="78">
                  <a:moveTo>
                    <a:pt x="8" y="37"/>
                  </a:moveTo>
                  <a:cubicBezTo>
                    <a:pt x="0" y="12"/>
                    <a:pt x="43" y="0"/>
                    <a:pt x="54" y="22"/>
                  </a:cubicBezTo>
                  <a:cubicBezTo>
                    <a:pt x="65" y="45"/>
                    <a:pt x="77" y="78"/>
                    <a:pt x="64" y="76"/>
                  </a:cubicBezTo>
                  <a:cubicBezTo>
                    <a:pt x="50" y="75"/>
                    <a:pt x="16" y="65"/>
                    <a:pt x="8" y="37"/>
                  </a:cubicBezTo>
                  <a:close/>
                </a:path>
              </a:pathLst>
            </a:custGeom>
            <a:solidFill>
              <a:srgbClr val="FFC3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56" name="Freeform 373">
              <a:extLst>
                <a:ext uri="{FF2B5EF4-FFF2-40B4-BE49-F238E27FC236}">
                  <a16:creationId xmlns:a16="http://schemas.microsoft.com/office/drawing/2014/main" id="{33027CBA-A15F-41CF-8447-2A2145AFFD1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146" y="3062406"/>
              <a:ext cx="125413" cy="127000"/>
            </a:xfrm>
            <a:custGeom>
              <a:avLst/>
              <a:gdLst>
                <a:gd name="T0" fmla="*/ 5 w 50"/>
                <a:gd name="T1" fmla="*/ 24 h 51"/>
                <a:gd name="T2" fmla="*/ 34 w 50"/>
                <a:gd name="T3" fmla="*/ 15 h 51"/>
                <a:gd name="T4" fmla="*/ 41 w 50"/>
                <a:gd name="T5" fmla="*/ 50 h 51"/>
                <a:gd name="T6" fmla="*/ 5 w 50"/>
                <a:gd name="T7" fmla="*/ 24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51">
                  <a:moveTo>
                    <a:pt x="5" y="24"/>
                  </a:moveTo>
                  <a:cubicBezTo>
                    <a:pt x="0" y="8"/>
                    <a:pt x="27" y="0"/>
                    <a:pt x="34" y="15"/>
                  </a:cubicBezTo>
                  <a:cubicBezTo>
                    <a:pt x="42" y="29"/>
                    <a:pt x="50" y="51"/>
                    <a:pt x="41" y="50"/>
                  </a:cubicBezTo>
                  <a:cubicBezTo>
                    <a:pt x="32" y="49"/>
                    <a:pt x="10" y="42"/>
                    <a:pt x="5" y="24"/>
                  </a:cubicBezTo>
                  <a:close/>
                </a:path>
              </a:pathLst>
            </a:custGeom>
            <a:solidFill>
              <a:srgbClr val="EF8F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57" name="Freeform 374">
              <a:extLst>
                <a:ext uri="{FF2B5EF4-FFF2-40B4-BE49-F238E27FC236}">
                  <a16:creationId xmlns:a16="http://schemas.microsoft.com/office/drawing/2014/main" id="{4BB9A6B3-AB26-40FC-90BF-282467091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534" y="3121144"/>
              <a:ext cx="69850" cy="71438"/>
            </a:xfrm>
            <a:custGeom>
              <a:avLst/>
              <a:gdLst>
                <a:gd name="T0" fmla="*/ 3 w 28"/>
                <a:gd name="T1" fmla="*/ 13 h 28"/>
                <a:gd name="T2" fmla="*/ 19 w 28"/>
                <a:gd name="T3" fmla="*/ 8 h 28"/>
                <a:gd name="T4" fmla="*/ 23 w 28"/>
                <a:gd name="T5" fmla="*/ 27 h 28"/>
                <a:gd name="T6" fmla="*/ 3 w 28"/>
                <a:gd name="T7" fmla="*/ 1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28">
                  <a:moveTo>
                    <a:pt x="3" y="13"/>
                  </a:moveTo>
                  <a:cubicBezTo>
                    <a:pt x="0" y="4"/>
                    <a:pt x="15" y="0"/>
                    <a:pt x="19" y="8"/>
                  </a:cubicBezTo>
                  <a:cubicBezTo>
                    <a:pt x="23" y="16"/>
                    <a:pt x="28" y="28"/>
                    <a:pt x="23" y="27"/>
                  </a:cubicBezTo>
                  <a:cubicBezTo>
                    <a:pt x="18" y="27"/>
                    <a:pt x="6" y="23"/>
                    <a:pt x="3" y="13"/>
                  </a:cubicBezTo>
                  <a:close/>
                </a:path>
              </a:pathLst>
            </a:custGeom>
            <a:solidFill>
              <a:srgbClr val="FFC3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58" name="Freeform 375">
              <a:extLst>
                <a:ext uri="{FF2B5EF4-FFF2-40B4-BE49-F238E27FC236}">
                  <a16:creationId xmlns:a16="http://schemas.microsoft.com/office/drawing/2014/main" id="{1A88B734-5F80-4044-B0C8-60C50DE3414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309" y="4800719"/>
              <a:ext cx="19050" cy="41275"/>
            </a:xfrm>
            <a:custGeom>
              <a:avLst/>
              <a:gdLst>
                <a:gd name="T0" fmla="*/ 6 w 8"/>
                <a:gd name="T1" fmla="*/ 8 h 16"/>
                <a:gd name="T2" fmla="*/ 6 w 8"/>
                <a:gd name="T3" fmla="*/ 0 h 16"/>
                <a:gd name="T4" fmla="*/ 0 w 8"/>
                <a:gd name="T5" fmla="*/ 8 h 16"/>
                <a:gd name="T6" fmla="*/ 4 w 8"/>
                <a:gd name="T7" fmla="*/ 16 h 16"/>
                <a:gd name="T8" fmla="*/ 6 w 8"/>
                <a:gd name="T9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6">
                  <a:moveTo>
                    <a:pt x="6" y="8"/>
                  </a:moveTo>
                  <a:cubicBezTo>
                    <a:pt x="7" y="4"/>
                    <a:pt x="8" y="0"/>
                    <a:pt x="6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2" y="16"/>
                    <a:pt x="4" y="16"/>
                  </a:cubicBezTo>
                  <a:cubicBezTo>
                    <a:pt x="6" y="16"/>
                    <a:pt x="6" y="12"/>
                    <a:pt x="6" y="8"/>
                  </a:cubicBezTo>
                  <a:close/>
                </a:path>
              </a:pathLst>
            </a:custGeom>
            <a:solidFill>
              <a:srgbClr val="F4AD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59" name="Freeform 376">
              <a:extLst>
                <a:ext uri="{FF2B5EF4-FFF2-40B4-BE49-F238E27FC236}">
                  <a16:creationId xmlns:a16="http://schemas.microsoft.com/office/drawing/2014/main" id="{7559C61C-F85E-4B23-95BC-B22B8E6733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921" y="4795956"/>
              <a:ext cx="31750" cy="47625"/>
            </a:xfrm>
            <a:custGeom>
              <a:avLst/>
              <a:gdLst>
                <a:gd name="T0" fmla="*/ 3 w 13"/>
                <a:gd name="T1" fmla="*/ 8 h 19"/>
                <a:gd name="T2" fmla="*/ 11 w 13"/>
                <a:gd name="T3" fmla="*/ 1 h 19"/>
                <a:gd name="T4" fmla="*/ 11 w 13"/>
                <a:gd name="T5" fmla="*/ 11 h 19"/>
                <a:gd name="T6" fmla="*/ 3 w 13"/>
                <a:gd name="T7" fmla="*/ 18 h 19"/>
                <a:gd name="T8" fmla="*/ 3 w 13"/>
                <a:gd name="T9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9">
                  <a:moveTo>
                    <a:pt x="3" y="8"/>
                  </a:moveTo>
                  <a:cubicBezTo>
                    <a:pt x="5" y="3"/>
                    <a:pt x="8" y="0"/>
                    <a:pt x="11" y="1"/>
                  </a:cubicBezTo>
                  <a:cubicBezTo>
                    <a:pt x="13" y="1"/>
                    <a:pt x="13" y="6"/>
                    <a:pt x="11" y="11"/>
                  </a:cubicBezTo>
                  <a:cubicBezTo>
                    <a:pt x="9" y="16"/>
                    <a:pt x="5" y="19"/>
                    <a:pt x="3" y="18"/>
                  </a:cubicBezTo>
                  <a:cubicBezTo>
                    <a:pt x="0" y="17"/>
                    <a:pt x="1" y="13"/>
                    <a:pt x="3" y="8"/>
                  </a:cubicBezTo>
                  <a:close/>
                </a:path>
              </a:pathLst>
            </a:custGeom>
            <a:solidFill>
              <a:srgbClr val="F4AD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60" name="Freeform 377">
              <a:extLst>
                <a:ext uri="{FF2B5EF4-FFF2-40B4-BE49-F238E27FC236}">
                  <a16:creationId xmlns:a16="http://schemas.microsoft.com/office/drawing/2014/main" id="{2629CB09-5037-421B-8411-C946428062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734" y="4794369"/>
              <a:ext cx="25400" cy="49213"/>
            </a:xfrm>
            <a:custGeom>
              <a:avLst/>
              <a:gdLst>
                <a:gd name="T0" fmla="*/ 8 w 10"/>
                <a:gd name="T1" fmla="*/ 10 h 20"/>
                <a:gd name="T2" fmla="*/ 8 w 10"/>
                <a:gd name="T3" fmla="*/ 0 h 20"/>
                <a:gd name="T4" fmla="*/ 0 w 10"/>
                <a:gd name="T5" fmla="*/ 10 h 20"/>
                <a:gd name="T6" fmla="*/ 6 w 10"/>
                <a:gd name="T7" fmla="*/ 20 h 20"/>
                <a:gd name="T8" fmla="*/ 8 w 10"/>
                <a:gd name="T9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20">
                  <a:moveTo>
                    <a:pt x="8" y="10"/>
                  </a:moveTo>
                  <a:cubicBezTo>
                    <a:pt x="8" y="5"/>
                    <a:pt x="10" y="0"/>
                    <a:pt x="8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5"/>
                    <a:pt x="4" y="20"/>
                    <a:pt x="6" y="20"/>
                  </a:cubicBezTo>
                  <a:cubicBezTo>
                    <a:pt x="9" y="20"/>
                    <a:pt x="8" y="15"/>
                    <a:pt x="8" y="10"/>
                  </a:cubicBezTo>
                  <a:close/>
                </a:path>
              </a:pathLst>
            </a:custGeom>
            <a:solidFill>
              <a:srgbClr val="F4AD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61" name="Freeform 378">
              <a:extLst>
                <a:ext uri="{FF2B5EF4-FFF2-40B4-BE49-F238E27FC236}">
                  <a16:creationId xmlns:a16="http://schemas.microsoft.com/office/drawing/2014/main" id="{1F1A88AB-BDDE-4844-A85C-2D5654C5B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121" y="4686419"/>
              <a:ext cx="115888" cy="127000"/>
            </a:xfrm>
            <a:custGeom>
              <a:avLst/>
              <a:gdLst>
                <a:gd name="T0" fmla="*/ 0 w 46"/>
                <a:gd name="T1" fmla="*/ 6 h 51"/>
                <a:gd name="T2" fmla="*/ 21 w 46"/>
                <a:gd name="T3" fmla="*/ 48 h 51"/>
                <a:gd name="T4" fmla="*/ 10 w 46"/>
                <a:gd name="T5" fmla="*/ 0 h 51"/>
                <a:gd name="T6" fmla="*/ 0 w 46"/>
                <a:gd name="T7" fmla="*/ 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51">
                  <a:moveTo>
                    <a:pt x="0" y="6"/>
                  </a:moveTo>
                  <a:cubicBezTo>
                    <a:pt x="9" y="17"/>
                    <a:pt x="8" y="51"/>
                    <a:pt x="21" y="48"/>
                  </a:cubicBezTo>
                  <a:cubicBezTo>
                    <a:pt x="32" y="45"/>
                    <a:pt x="46" y="25"/>
                    <a:pt x="10" y="0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62" name="Freeform 379">
              <a:extLst>
                <a:ext uri="{FF2B5EF4-FFF2-40B4-BE49-F238E27FC236}">
                  <a16:creationId xmlns:a16="http://schemas.microsoft.com/office/drawing/2014/main" id="{09F29DF9-7D25-4F18-9A20-7E375B11E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821" y="4722931"/>
              <a:ext cx="95250" cy="107950"/>
            </a:xfrm>
            <a:custGeom>
              <a:avLst/>
              <a:gdLst>
                <a:gd name="T0" fmla="*/ 20 w 38"/>
                <a:gd name="T1" fmla="*/ 1 h 43"/>
                <a:gd name="T2" fmla="*/ 8 w 38"/>
                <a:gd name="T3" fmla="*/ 35 h 43"/>
                <a:gd name="T4" fmla="*/ 33 w 38"/>
                <a:gd name="T5" fmla="*/ 39 h 43"/>
                <a:gd name="T6" fmla="*/ 20 w 38"/>
                <a:gd name="T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43">
                  <a:moveTo>
                    <a:pt x="20" y="1"/>
                  </a:moveTo>
                  <a:cubicBezTo>
                    <a:pt x="0" y="5"/>
                    <a:pt x="5" y="28"/>
                    <a:pt x="8" y="35"/>
                  </a:cubicBezTo>
                  <a:cubicBezTo>
                    <a:pt x="12" y="42"/>
                    <a:pt x="28" y="43"/>
                    <a:pt x="33" y="39"/>
                  </a:cubicBezTo>
                  <a:cubicBezTo>
                    <a:pt x="38" y="34"/>
                    <a:pt x="28" y="0"/>
                    <a:pt x="20" y="1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63" name="Freeform 380">
              <a:extLst>
                <a:ext uri="{FF2B5EF4-FFF2-40B4-BE49-F238E27FC236}">
                  <a16:creationId xmlns:a16="http://schemas.microsoft.com/office/drawing/2014/main" id="{D6DF8672-1968-4847-8194-FB1BD5E628B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146" y="4748331"/>
              <a:ext cx="47625" cy="95250"/>
            </a:xfrm>
            <a:custGeom>
              <a:avLst/>
              <a:gdLst>
                <a:gd name="T0" fmla="*/ 6 w 19"/>
                <a:gd name="T1" fmla="*/ 25 h 38"/>
                <a:gd name="T2" fmla="*/ 17 w 19"/>
                <a:gd name="T3" fmla="*/ 36 h 38"/>
                <a:gd name="T4" fmla="*/ 12 w 19"/>
                <a:gd name="T5" fmla="*/ 21 h 38"/>
                <a:gd name="T6" fmla="*/ 2 w 19"/>
                <a:gd name="T7" fmla="*/ 2 h 38"/>
                <a:gd name="T8" fmla="*/ 6 w 19"/>
                <a:gd name="T9" fmla="*/ 2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38">
                  <a:moveTo>
                    <a:pt x="6" y="25"/>
                  </a:moveTo>
                  <a:cubicBezTo>
                    <a:pt x="10" y="34"/>
                    <a:pt x="14" y="38"/>
                    <a:pt x="17" y="36"/>
                  </a:cubicBezTo>
                  <a:cubicBezTo>
                    <a:pt x="19" y="35"/>
                    <a:pt x="16" y="30"/>
                    <a:pt x="12" y="21"/>
                  </a:cubicBezTo>
                  <a:cubicBezTo>
                    <a:pt x="8" y="13"/>
                    <a:pt x="5" y="0"/>
                    <a:pt x="2" y="2"/>
                  </a:cubicBezTo>
                  <a:cubicBezTo>
                    <a:pt x="0" y="3"/>
                    <a:pt x="1" y="16"/>
                    <a:pt x="6" y="25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64" name="Freeform 381">
              <a:extLst>
                <a:ext uri="{FF2B5EF4-FFF2-40B4-BE49-F238E27FC236}">
                  <a16:creationId xmlns:a16="http://schemas.microsoft.com/office/drawing/2014/main" id="{CB5123C5-B561-4565-AD5D-824BF1C617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509" y="4764206"/>
              <a:ext cx="47625" cy="82550"/>
            </a:xfrm>
            <a:custGeom>
              <a:avLst/>
              <a:gdLst>
                <a:gd name="T0" fmla="*/ 4 w 19"/>
                <a:gd name="T1" fmla="*/ 21 h 33"/>
                <a:gd name="T2" fmla="*/ 16 w 19"/>
                <a:gd name="T3" fmla="*/ 32 h 33"/>
                <a:gd name="T4" fmla="*/ 11 w 19"/>
                <a:gd name="T5" fmla="*/ 14 h 33"/>
                <a:gd name="T6" fmla="*/ 3 w 19"/>
                <a:gd name="T7" fmla="*/ 1 h 33"/>
                <a:gd name="T8" fmla="*/ 4 w 19"/>
                <a:gd name="T9" fmla="*/ 2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33">
                  <a:moveTo>
                    <a:pt x="4" y="21"/>
                  </a:moveTo>
                  <a:cubicBezTo>
                    <a:pt x="7" y="30"/>
                    <a:pt x="13" y="33"/>
                    <a:pt x="16" y="32"/>
                  </a:cubicBezTo>
                  <a:cubicBezTo>
                    <a:pt x="19" y="31"/>
                    <a:pt x="14" y="23"/>
                    <a:pt x="11" y="14"/>
                  </a:cubicBezTo>
                  <a:cubicBezTo>
                    <a:pt x="8" y="6"/>
                    <a:pt x="5" y="0"/>
                    <a:pt x="3" y="1"/>
                  </a:cubicBezTo>
                  <a:cubicBezTo>
                    <a:pt x="0" y="2"/>
                    <a:pt x="2" y="12"/>
                    <a:pt x="4" y="21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65" name="Freeform 382">
              <a:extLst>
                <a:ext uri="{FF2B5EF4-FFF2-40B4-BE49-F238E27FC236}">
                  <a16:creationId xmlns:a16="http://schemas.microsoft.com/office/drawing/2014/main" id="{49DE380B-49D5-43FC-9DBF-14A07A6E23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759" y="4753094"/>
              <a:ext cx="44450" cy="93663"/>
            </a:xfrm>
            <a:custGeom>
              <a:avLst/>
              <a:gdLst>
                <a:gd name="T0" fmla="*/ 5 w 18"/>
                <a:gd name="T1" fmla="*/ 23 h 37"/>
                <a:gd name="T2" fmla="*/ 15 w 18"/>
                <a:gd name="T3" fmla="*/ 36 h 37"/>
                <a:gd name="T4" fmla="*/ 11 w 18"/>
                <a:gd name="T5" fmla="*/ 18 h 37"/>
                <a:gd name="T6" fmla="*/ 2 w 18"/>
                <a:gd name="T7" fmla="*/ 1 h 37"/>
                <a:gd name="T8" fmla="*/ 5 w 18"/>
                <a:gd name="T9" fmla="*/ 2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7">
                  <a:moveTo>
                    <a:pt x="5" y="23"/>
                  </a:moveTo>
                  <a:cubicBezTo>
                    <a:pt x="9" y="34"/>
                    <a:pt x="13" y="37"/>
                    <a:pt x="15" y="36"/>
                  </a:cubicBezTo>
                  <a:cubicBezTo>
                    <a:pt x="18" y="35"/>
                    <a:pt x="14" y="28"/>
                    <a:pt x="11" y="18"/>
                  </a:cubicBezTo>
                  <a:cubicBezTo>
                    <a:pt x="7" y="7"/>
                    <a:pt x="5" y="0"/>
                    <a:pt x="2" y="1"/>
                  </a:cubicBezTo>
                  <a:cubicBezTo>
                    <a:pt x="0" y="2"/>
                    <a:pt x="1" y="13"/>
                    <a:pt x="5" y="23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66" name="Freeform 383">
              <a:extLst>
                <a:ext uri="{FF2B5EF4-FFF2-40B4-BE49-F238E27FC236}">
                  <a16:creationId xmlns:a16="http://schemas.microsoft.com/office/drawing/2014/main" id="{FF6F7A06-C346-4A1B-963B-2F723307E5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509" y="4718169"/>
              <a:ext cx="73025" cy="76200"/>
            </a:xfrm>
            <a:custGeom>
              <a:avLst/>
              <a:gdLst>
                <a:gd name="T0" fmla="*/ 11 w 29"/>
                <a:gd name="T1" fmla="*/ 23 h 30"/>
                <a:gd name="T2" fmla="*/ 29 w 29"/>
                <a:gd name="T3" fmla="*/ 24 h 30"/>
                <a:gd name="T4" fmla="*/ 3 w 29"/>
                <a:gd name="T5" fmla="*/ 4 h 30"/>
                <a:gd name="T6" fmla="*/ 11 w 29"/>
                <a:gd name="T7" fmla="*/ 2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30">
                  <a:moveTo>
                    <a:pt x="11" y="23"/>
                  </a:moveTo>
                  <a:cubicBezTo>
                    <a:pt x="20" y="30"/>
                    <a:pt x="28" y="28"/>
                    <a:pt x="29" y="24"/>
                  </a:cubicBezTo>
                  <a:cubicBezTo>
                    <a:pt x="29" y="23"/>
                    <a:pt x="9" y="0"/>
                    <a:pt x="3" y="4"/>
                  </a:cubicBezTo>
                  <a:cubicBezTo>
                    <a:pt x="0" y="6"/>
                    <a:pt x="1" y="16"/>
                    <a:pt x="11" y="23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67" name="Freeform 384">
              <a:extLst>
                <a:ext uri="{FF2B5EF4-FFF2-40B4-BE49-F238E27FC236}">
                  <a16:creationId xmlns:a16="http://schemas.microsoft.com/office/drawing/2014/main" id="{272CE1D4-E8D3-4244-9278-251E72F29D3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846" y="4770556"/>
              <a:ext cx="65088" cy="46038"/>
            </a:xfrm>
            <a:custGeom>
              <a:avLst/>
              <a:gdLst>
                <a:gd name="T0" fmla="*/ 19 w 26"/>
                <a:gd name="T1" fmla="*/ 9 h 18"/>
                <a:gd name="T2" fmla="*/ 23 w 26"/>
                <a:gd name="T3" fmla="*/ 16 h 18"/>
                <a:gd name="T4" fmla="*/ 14 w 26"/>
                <a:gd name="T5" fmla="*/ 13 h 18"/>
                <a:gd name="T6" fmla="*/ 14 w 26"/>
                <a:gd name="T7" fmla="*/ 0 h 18"/>
                <a:gd name="T8" fmla="*/ 19 w 26"/>
                <a:gd name="T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8">
                  <a:moveTo>
                    <a:pt x="19" y="9"/>
                  </a:moveTo>
                  <a:cubicBezTo>
                    <a:pt x="22" y="12"/>
                    <a:pt x="26" y="13"/>
                    <a:pt x="23" y="16"/>
                  </a:cubicBezTo>
                  <a:cubicBezTo>
                    <a:pt x="21" y="18"/>
                    <a:pt x="17" y="16"/>
                    <a:pt x="14" y="13"/>
                  </a:cubicBezTo>
                  <a:cubicBezTo>
                    <a:pt x="9" y="8"/>
                    <a:pt x="0" y="0"/>
                    <a:pt x="14" y="0"/>
                  </a:cubicBezTo>
                  <a:cubicBezTo>
                    <a:pt x="16" y="0"/>
                    <a:pt x="16" y="6"/>
                    <a:pt x="19" y="9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68" name="Rectangle 385">
              <a:extLst>
                <a:ext uri="{FF2B5EF4-FFF2-40B4-BE49-F238E27FC236}">
                  <a16:creationId xmlns:a16="http://schemas.microsoft.com/office/drawing/2014/main" id="{48B8E5DF-65BE-4383-BCC6-4A137203C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721" y="4846756"/>
              <a:ext cx="92075" cy="39688"/>
            </a:xfrm>
            <a:prstGeom prst="rect">
              <a:avLst/>
            </a:prstGeom>
            <a:solidFill>
              <a:srgbClr val="656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69" name="Freeform 386">
              <a:extLst>
                <a:ext uri="{FF2B5EF4-FFF2-40B4-BE49-F238E27FC236}">
                  <a16:creationId xmlns:a16="http://schemas.microsoft.com/office/drawing/2014/main" id="{7C202A43-3B10-4375-A009-C4C3F75AF7F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234" y="3921244"/>
              <a:ext cx="190500" cy="117475"/>
            </a:xfrm>
            <a:custGeom>
              <a:avLst/>
              <a:gdLst>
                <a:gd name="T0" fmla="*/ 0 w 120"/>
                <a:gd name="T1" fmla="*/ 19 h 74"/>
                <a:gd name="T2" fmla="*/ 9 w 120"/>
                <a:gd name="T3" fmla="*/ 51 h 74"/>
                <a:gd name="T4" fmla="*/ 76 w 120"/>
                <a:gd name="T5" fmla="*/ 74 h 74"/>
                <a:gd name="T6" fmla="*/ 120 w 120"/>
                <a:gd name="T7" fmla="*/ 41 h 74"/>
                <a:gd name="T8" fmla="*/ 112 w 120"/>
                <a:gd name="T9" fmla="*/ 0 h 74"/>
                <a:gd name="T10" fmla="*/ 0 w 120"/>
                <a:gd name="T11" fmla="*/ 1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74">
                  <a:moveTo>
                    <a:pt x="0" y="19"/>
                  </a:moveTo>
                  <a:lnTo>
                    <a:pt x="9" y="51"/>
                  </a:lnTo>
                  <a:lnTo>
                    <a:pt x="76" y="74"/>
                  </a:lnTo>
                  <a:lnTo>
                    <a:pt x="120" y="41"/>
                  </a:lnTo>
                  <a:lnTo>
                    <a:pt x="112" y="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868D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70" name="Freeform 387">
              <a:extLst>
                <a:ext uri="{FF2B5EF4-FFF2-40B4-BE49-F238E27FC236}">
                  <a16:creationId xmlns:a16="http://schemas.microsoft.com/office/drawing/2014/main" id="{B205BDC4-330D-415F-8587-287FCAECD8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7359" y="3873619"/>
              <a:ext cx="187325" cy="117475"/>
            </a:xfrm>
            <a:custGeom>
              <a:avLst/>
              <a:gdLst>
                <a:gd name="T0" fmla="*/ 0 w 118"/>
                <a:gd name="T1" fmla="*/ 19 h 74"/>
                <a:gd name="T2" fmla="*/ 8 w 118"/>
                <a:gd name="T3" fmla="*/ 51 h 74"/>
                <a:gd name="T4" fmla="*/ 74 w 118"/>
                <a:gd name="T5" fmla="*/ 74 h 74"/>
                <a:gd name="T6" fmla="*/ 118 w 118"/>
                <a:gd name="T7" fmla="*/ 41 h 74"/>
                <a:gd name="T8" fmla="*/ 112 w 118"/>
                <a:gd name="T9" fmla="*/ 0 h 74"/>
                <a:gd name="T10" fmla="*/ 0 w 118"/>
                <a:gd name="T11" fmla="*/ 1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74">
                  <a:moveTo>
                    <a:pt x="0" y="19"/>
                  </a:moveTo>
                  <a:lnTo>
                    <a:pt x="8" y="51"/>
                  </a:lnTo>
                  <a:lnTo>
                    <a:pt x="74" y="74"/>
                  </a:lnTo>
                  <a:lnTo>
                    <a:pt x="118" y="41"/>
                  </a:lnTo>
                  <a:lnTo>
                    <a:pt x="112" y="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868D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71" name="Freeform 388">
              <a:extLst>
                <a:ext uri="{FF2B5EF4-FFF2-40B4-BE49-F238E27FC236}">
                  <a16:creationId xmlns:a16="http://schemas.microsoft.com/office/drawing/2014/main" id="{28984F59-EB16-457F-95C5-47D8BA075AE6}"/>
                </a:ext>
              </a:extLst>
            </p:cNvPr>
            <p:cNvSpPr>
              <a:spLocks/>
            </p:cNvSpPr>
            <p:nvPr/>
          </p:nvSpPr>
          <p:spPr bwMode="auto">
            <a:xfrm>
              <a:off x="929409" y="4748331"/>
              <a:ext cx="88900" cy="82550"/>
            </a:xfrm>
            <a:custGeom>
              <a:avLst/>
              <a:gdLst>
                <a:gd name="T0" fmla="*/ 0 w 56"/>
                <a:gd name="T1" fmla="*/ 52 h 52"/>
                <a:gd name="T2" fmla="*/ 32 w 56"/>
                <a:gd name="T3" fmla="*/ 0 h 52"/>
                <a:gd name="T4" fmla="*/ 56 w 56"/>
                <a:gd name="T5" fmla="*/ 52 h 52"/>
                <a:gd name="T6" fmla="*/ 0 w 56"/>
                <a:gd name="T7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2">
                  <a:moveTo>
                    <a:pt x="0" y="52"/>
                  </a:moveTo>
                  <a:lnTo>
                    <a:pt x="32" y="0"/>
                  </a:lnTo>
                  <a:lnTo>
                    <a:pt x="56" y="5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5E68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72" name="Freeform 389">
              <a:extLst>
                <a:ext uri="{FF2B5EF4-FFF2-40B4-BE49-F238E27FC236}">
                  <a16:creationId xmlns:a16="http://schemas.microsoft.com/office/drawing/2014/main" id="{F5B03AA6-50DA-4B8C-9780-FF043B863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821" y="2379781"/>
              <a:ext cx="655638" cy="558800"/>
            </a:xfrm>
            <a:custGeom>
              <a:avLst/>
              <a:gdLst>
                <a:gd name="T0" fmla="*/ 0 w 262"/>
                <a:gd name="T1" fmla="*/ 223 h 223"/>
                <a:gd name="T2" fmla="*/ 32 w 262"/>
                <a:gd name="T3" fmla="*/ 73 h 223"/>
                <a:gd name="T4" fmla="*/ 154 w 262"/>
                <a:gd name="T5" fmla="*/ 9 h 223"/>
                <a:gd name="T6" fmla="*/ 262 w 262"/>
                <a:gd name="T7" fmla="*/ 56 h 223"/>
                <a:gd name="T8" fmla="*/ 0 w 262"/>
                <a:gd name="T9" fmla="*/ 22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223">
                  <a:moveTo>
                    <a:pt x="0" y="223"/>
                  </a:moveTo>
                  <a:cubicBezTo>
                    <a:pt x="10" y="167"/>
                    <a:pt x="20" y="99"/>
                    <a:pt x="32" y="73"/>
                  </a:cubicBezTo>
                  <a:cubicBezTo>
                    <a:pt x="47" y="43"/>
                    <a:pt x="118" y="0"/>
                    <a:pt x="154" y="9"/>
                  </a:cubicBezTo>
                  <a:cubicBezTo>
                    <a:pt x="190" y="19"/>
                    <a:pt x="262" y="56"/>
                    <a:pt x="262" y="56"/>
                  </a:cubicBezTo>
                  <a:lnTo>
                    <a:pt x="0" y="223"/>
                  </a:ln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73" name="Freeform 390">
              <a:extLst>
                <a:ext uri="{FF2B5EF4-FFF2-40B4-BE49-F238E27FC236}">
                  <a16:creationId xmlns:a16="http://schemas.microsoft.com/office/drawing/2014/main" id="{F255D5AC-CB3C-473D-9237-B8BBDDF5F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946" y="2440106"/>
              <a:ext cx="1154113" cy="744538"/>
            </a:xfrm>
            <a:custGeom>
              <a:avLst/>
              <a:gdLst>
                <a:gd name="T0" fmla="*/ 0 w 461"/>
                <a:gd name="T1" fmla="*/ 297 h 297"/>
                <a:gd name="T2" fmla="*/ 461 w 461"/>
                <a:gd name="T3" fmla="*/ 30 h 297"/>
                <a:gd name="T4" fmla="*/ 166 w 461"/>
                <a:gd name="T5" fmla="*/ 81 h 297"/>
                <a:gd name="T6" fmla="*/ 0 w 461"/>
                <a:gd name="T7" fmla="*/ 29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1" h="297">
                  <a:moveTo>
                    <a:pt x="0" y="297"/>
                  </a:moveTo>
                  <a:cubicBezTo>
                    <a:pt x="113" y="190"/>
                    <a:pt x="318" y="43"/>
                    <a:pt x="461" y="30"/>
                  </a:cubicBezTo>
                  <a:cubicBezTo>
                    <a:pt x="461" y="30"/>
                    <a:pt x="295" y="0"/>
                    <a:pt x="166" y="81"/>
                  </a:cubicBezTo>
                  <a:cubicBezTo>
                    <a:pt x="49" y="155"/>
                    <a:pt x="0" y="297"/>
                    <a:pt x="0" y="297"/>
                  </a:cubicBezTo>
                  <a:close/>
                </a:path>
              </a:pathLst>
            </a:custGeom>
            <a:solidFill>
              <a:srgbClr val="7A8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74" name="Freeform 391">
              <a:extLst>
                <a:ext uri="{FF2B5EF4-FFF2-40B4-BE49-F238E27FC236}">
                  <a16:creationId xmlns:a16="http://schemas.microsoft.com/office/drawing/2014/main" id="{08A5F1A5-41A1-4C9D-8B7D-DC69E013EB5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996" y="2487731"/>
              <a:ext cx="382588" cy="234950"/>
            </a:xfrm>
            <a:custGeom>
              <a:avLst/>
              <a:gdLst>
                <a:gd name="T0" fmla="*/ 0 w 153"/>
                <a:gd name="T1" fmla="*/ 94 h 94"/>
                <a:gd name="T2" fmla="*/ 153 w 153"/>
                <a:gd name="T3" fmla="*/ 10 h 94"/>
                <a:gd name="T4" fmla="*/ 133 w 153"/>
                <a:gd name="T5" fmla="*/ 0 h 94"/>
                <a:gd name="T6" fmla="*/ 7 w 153"/>
                <a:gd name="T7" fmla="*/ 52 h 94"/>
                <a:gd name="T8" fmla="*/ 0 w 153"/>
                <a:gd name="T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" h="94">
                  <a:moveTo>
                    <a:pt x="0" y="94"/>
                  </a:moveTo>
                  <a:cubicBezTo>
                    <a:pt x="17" y="77"/>
                    <a:pt x="24" y="52"/>
                    <a:pt x="153" y="1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7" y="52"/>
                    <a:pt x="7" y="52"/>
                    <a:pt x="7" y="52"/>
                  </a:cubicBezTo>
                  <a:lnTo>
                    <a:pt x="0" y="94"/>
                  </a:lnTo>
                  <a:close/>
                </a:path>
              </a:pathLst>
            </a:custGeom>
            <a:solidFill>
              <a:srgbClr val="C6AF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75" name="Freeform 392">
              <a:extLst>
                <a:ext uri="{FF2B5EF4-FFF2-40B4-BE49-F238E27FC236}">
                  <a16:creationId xmlns:a16="http://schemas.microsoft.com/office/drawing/2014/main" id="{C1BF3DCA-EBF0-41F2-95B9-E32D6C40A9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646" y="2514719"/>
              <a:ext cx="682625" cy="636588"/>
            </a:xfrm>
            <a:custGeom>
              <a:avLst/>
              <a:gdLst>
                <a:gd name="T0" fmla="*/ 0 w 273"/>
                <a:gd name="T1" fmla="*/ 254 h 254"/>
                <a:gd name="T2" fmla="*/ 204 w 273"/>
                <a:gd name="T3" fmla="*/ 99 h 254"/>
                <a:gd name="T4" fmla="*/ 273 w 273"/>
                <a:gd name="T5" fmla="*/ 56 h 254"/>
                <a:gd name="T6" fmla="*/ 271 w 273"/>
                <a:gd name="T7" fmla="*/ 56 h 254"/>
                <a:gd name="T8" fmla="*/ 99 w 273"/>
                <a:gd name="T9" fmla="*/ 0 h 254"/>
                <a:gd name="T10" fmla="*/ 84 w 273"/>
                <a:gd name="T11" fmla="*/ 19 h 254"/>
                <a:gd name="T12" fmla="*/ 55 w 273"/>
                <a:gd name="T13" fmla="*/ 155 h 254"/>
                <a:gd name="T14" fmla="*/ 0 w 273"/>
                <a:gd name="T15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3" h="254">
                  <a:moveTo>
                    <a:pt x="0" y="254"/>
                  </a:moveTo>
                  <a:cubicBezTo>
                    <a:pt x="54" y="206"/>
                    <a:pt x="124" y="151"/>
                    <a:pt x="204" y="99"/>
                  </a:cubicBezTo>
                  <a:cubicBezTo>
                    <a:pt x="227" y="84"/>
                    <a:pt x="250" y="69"/>
                    <a:pt x="273" y="56"/>
                  </a:cubicBezTo>
                  <a:cubicBezTo>
                    <a:pt x="272" y="56"/>
                    <a:pt x="272" y="56"/>
                    <a:pt x="271" y="56"/>
                  </a:cubicBezTo>
                  <a:cubicBezTo>
                    <a:pt x="198" y="52"/>
                    <a:pt x="134" y="30"/>
                    <a:pt x="99" y="0"/>
                  </a:cubicBezTo>
                  <a:cubicBezTo>
                    <a:pt x="93" y="7"/>
                    <a:pt x="87" y="13"/>
                    <a:pt x="84" y="19"/>
                  </a:cubicBezTo>
                  <a:cubicBezTo>
                    <a:pt x="73" y="43"/>
                    <a:pt x="64" y="102"/>
                    <a:pt x="55" y="155"/>
                  </a:cubicBezTo>
                  <a:cubicBezTo>
                    <a:pt x="26" y="196"/>
                    <a:pt x="8" y="235"/>
                    <a:pt x="0" y="254"/>
                  </a:cubicBezTo>
                  <a:close/>
                </a:path>
              </a:pathLst>
            </a:custGeom>
            <a:solidFill>
              <a:srgbClr val="929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76" name="Freeform 393">
              <a:extLst>
                <a:ext uri="{FF2B5EF4-FFF2-40B4-BE49-F238E27FC236}">
                  <a16:creationId xmlns:a16="http://schemas.microsoft.com/office/drawing/2014/main" id="{F9E239DE-D030-454C-8958-7A8F913EEC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171" y="2482969"/>
              <a:ext cx="633413" cy="417513"/>
            </a:xfrm>
            <a:custGeom>
              <a:avLst/>
              <a:gdLst>
                <a:gd name="T0" fmla="*/ 5 w 253"/>
                <a:gd name="T1" fmla="*/ 140 h 167"/>
                <a:gd name="T2" fmla="*/ 232 w 253"/>
                <a:gd name="T3" fmla="*/ 0 h 167"/>
                <a:gd name="T4" fmla="*/ 253 w 253"/>
                <a:gd name="T5" fmla="*/ 12 h 167"/>
                <a:gd name="T6" fmla="*/ 0 w 253"/>
                <a:gd name="T7" fmla="*/ 167 h 167"/>
                <a:gd name="T8" fmla="*/ 5 w 253"/>
                <a:gd name="T9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167">
                  <a:moveTo>
                    <a:pt x="5" y="140"/>
                  </a:moveTo>
                  <a:cubicBezTo>
                    <a:pt x="19" y="110"/>
                    <a:pt x="106" y="8"/>
                    <a:pt x="232" y="0"/>
                  </a:cubicBezTo>
                  <a:cubicBezTo>
                    <a:pt x="253" y="12"/>
                    <a:pt x="253" y="12"/>
                    <a:pt x="253" y="12"/>
                  </a:cubicBezTo>
                  <a:cubicBezTo>
                    <a:pt x="253" y="12"/>
                    <a:pt x="99" y="35"/>
                    <a:pt x="0" y="167"/>
                  </a:cubicBezTo>
                  <a:lnTo>
                    <a:pt x="5" y="140"/>
                  </a:lnTo>
                  <a:close/>
                </a:path>
              </a:pathLst>
            </a:custGeom>
            <a:solidFill>
              <a:srgbClr val="F7E4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77" name="Freeform 394">
              <a:extLst>
                <a:ext uri="{FF2B5EF4-FFF2-40B4-BE49-F238E27FC236}">
                  <a16:creationId xmlns:a16="http://schemas.microsoft.com/office/drawing/2014/main" id="{4BFA6910-2A8C-44AC-91A2-480754618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171" y="2595681"/>
              <a:ext cx="323850" cy="304800"/>
            </a:xfrm>
            <a:custGeom>
              <a:avLst/>
              <a:gdLst>
                <a:gd name="T0" fmla="*/ 100 w 129"/>
                <a:gd name="T1" fmla="*/ 0 h 122"/>
                <a:gd name="T2" fmla="*/ 5 w 129"/>
                <a:gd name="T3" fmla="*/ 95 h 122"/>
                <a:gd name="T4" fmla="*/ 0 w 129"/>
                <a:gd name="T5" fmla="*/ 122 h 122"/>
                <a:gd name="T6" fmla="*/ 129 w 129"/>
                <a:gd name="T7" fmla="*/ 12 h 122"/>
                <a:gd name="T8" fmla="*/ 100 w 129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122">
                  <a:moveTo>
                    <a:pt x="100" y="0"/>
                  </a:moveTo>
                  <a:cubicBezTo>
                    <a:pt x="47" y="34"/>
                    <a:pt x="13" y="77"/>
                    <a:pt x="5" y="95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39" y="70"/>
                    <a:pt x="86" y="35"/>
                    <a:pt x="129" y="12"/>
                  </a:cubicBezTo>
                  <a:cubicBezTo>
                    <a:pt x="119" y="9"/>
                    <a:pt x="109" y="5"/>
                    <a:pt x="100" y="0"/>
                  </a:cubicBezTo>
                  <a:close/>
                </a:path>
              </a:pathLst>
            </a:custGeom>
            <a:solidFill>
              <a:srgbClr val="EFD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378" name="Freeform 395">
              <a:extLst>
                <a:ext uri="{FF2B5EF4-FFF2-40B4-BE49-F238E27FC236}">
                  <a16:creationId xmlns:a16="http://schemas.microsoft.com/office/drawing/2014/main" id="{FAC54BFF-92AC-4334-90DB-8A36119CB8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0796" y="3311644"/>
              <a:ext cx="225425" cy="184150"/>
            </a:xfrm>
            <a:custGeom>
              <a:avLst/>
              <a:gdLst>
                <a:gd name="T0" fmla="*/ 6 w 90"/>
                <a:gd name="T1" fmla="*/ 67 h 73"/>
                <a:gd name="T2" fmla="*/ 40 w 90"/>
                <a:gd name="T3" fmla="*/ 63 h 73"/>
                <a:gd name="T4" fmla="*/ 53 w 90"/>
                <a:gd name="T5" fmla="*/ 69 h 73"/>
                <a:gd name="T6" fmla="*/ 73 w 90"/>
                <a:gd name="T7" fmla="*/ 69 h 73"/>
                <a:gd name="T8" fmla="*/ 59 w 90"/>
                <a:gd name="T9" fmla="*/ 63 h 73"/>
                <a:gd name="T10" fmla="*/ 52 w 90"/>
                <a:gd name="T11" fmla="*/ 58 h 73"/>
                <a:gd name="T12" fmla="*/ 68 w 90"/>
                <a:gd name="T13" fmla="*/ 60 h 73"/>
                <a:gd name="T14" fmla="*/ 87 w 90"/>
                <a:gd name="T15" fmla="*/ 57 h 73"/>
                <a:gd name="T16" fmla="*/ 70 w 90"/>
                <a:gd name="T17" fmla="*/ 51 h 73"/>
                <a:gd name="T18" fmla="*/ 59 w 90"/>
                <a:gd name="T19" fmla="*/ 44 h 73"/>
                <a:gd name="T20" fmla="*/ 73 w 90"/>
                <a:gd name="T21" fmla="*/ 42 h 73"/>
                <a:gd name="T22" fmla="*/ 89 w 90"/>
                <a:gd name="T23" fmla="*/ 34 h 73"/>
                <a:gd name="T24" fmla="*/ 72 w 90"/>
                <a:gd name="T25" fmla="*/ 33 h 73"/>
                <a:gd name="T26" fmla="*/ 35 w 90"/>
                <a:gd name="T27" fmla="*/ 26 h 73"/>
                <a:gd name="T28" fmla="*/ 33 w 90"/>
                <a:gd name="T29" fmla="*/ 1 h 73"/>
                <a:gd name="T30" fmla="*/ 17 w 90"/>
                <a:gd name="T31" fmla="*/ 38 h 73"/>
                <a:gd name="T32" fmla="*/ 6 w 90"/>
                <a:gd name="T33" fmla="*/ 6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0" h="73">
                  <a:moveTo>
                    <a:pt x="6" y="67"/>
                  </a:moveTo>
                  <a:cubicBezTo>
                    <a:pt x="11" y="70"/>
                    <a:pt x="21" y="55"/>
                    <a:pt x="40" y="63"/>
                  </a:cubicBezTo>
                  <a:cubicBezTo>
                    <a:pt x="43" y="64"/>
                    <a:pt x="48" y="67"/>
                    <a:pt x="53" y="69"/>
                  </a:cubicBezTo>
                  <a:cubicBezTo>
                    <a:pt x="62" y="73"/>
                    <a:pt x="72" y="73"/>
                    <a:pt x="73" y="69"/>
                  </a:cubicBezTo>
                  <a:cubicBezTo>
                    <a:pt x="73" y="65"/>
                    <a:pt x="66" y="65"/>
                    <a:pt x="59" y="63"/>
                  </a:cubicBezTo>
                  <a:cubicBezTo>
                    <a:pt x="54" y="60"/>
                    <a:pt x="52" y="60"/>
                    <a:pt x="52" y="58"/>
                  </a:cubicBezTo>
                  <a:cubicBezTo>
                    <a:pt x="53" y="57"/>
                    <a:pt x="60" y="58"/>
                    <a:pt x="68" y="60"/>
                  </a:cubicBezTo>
                  <a:cubicBezTo>
                    <a:pt x="79" y="62"/>
                    <a:pt x="86" y="61"/>
                    <a:pt x="87" y="57"/>
                  </a:cubicBezTo>
                  <a:cubicBezTo>
                    <a:pt x="87" y="52"/>
                    <a:pt x="80" y="53"/>
                    <a:pt x="70" y="51"/>
                  </a:cubicBezTo>
                  <a:cubicBezTo>
                    <a:pt x="62" y="48"/>
                    <a:pt x="59" y="48"/>
                    <a:pt x="59" y="44"/>
                  </a:cubicBezTo>
                  <a:cubicBezTo>
                    <a:pt x="59" y="42"/>
                    <a:pt x="65" y="43"/>
                    <a:pt x="73" y="42"/>
                  </a:cubicBezTo>
                  <a:cubicBezTo>
                    <a:pt x="84" y="41"/>
                    <a:pt x="90" y="38"/>
                    <a:pt x="89" y="34"/>
                  </a:cubicBezTo>
                  <a:cubicBezTo>
                    <a:pt x="89" y="29"/>
                    <a:pt x="84" y="33"/>
                    <a:pt x="72" y="33"/>
                  </a:cubicBezTo>
                  <a:cubicBezTo>
                    <a:pt x="57" y="32"/>
                    <a:pt x="43" y="33"/>
                    <a:pt x="35" y="26"/>
                  </a:cubicBezTo>
                  <a:cubicBezTo>
                    <a:pt x="29" y="19"/>
                    <a:pt x="40" y="3"/>
                    <a:pt x="33" y="1"/>
                  </a:cubicBezTo>
                  <a:cubicBezTo>
                    <a:pt x="27" y="0"/>
                    <a:pt x="24" y="17"/>
                    <a:pt x="17" y="38"/>
                  </a:cubicBezTo>
                  <a:cubicBezTo>
                    <a:pt x="12" y="55"/>
                    <a:pt x="0" y="63"/>
                    <a:pt x="6" y="67"/>
                  </a:cubicBezTo>
                  <a:close/>
                </a:path>
              </a:pathLst>
            </a:custGeom>
            <a:solidFill>
              <a:srgbClr val="FFCD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1AD3763C-F862-4432-AC14-363F8732613C}"/>
              </a:ext>
            </a:extLst>
          </p:cNvPr>
          <p:cNvGrpSpPr/>
          <p:nvPr/>
        </p:nvGrpSpPr>
        <p:grpSpPr>
          <a:xfrm>
            <a:off x="4308721" y="472867"/>
            <a:ext cx="3574569" cy="1962749"/>
            <a:chOff x="4542088" y="-1572075"/>
            <a:chExt cx="3574569" cy="1962749"/>
          </a:xfrm>
        </p:grpSpPr>
        <p:sp>
          <p:nvSpPr>
            <p:cNvPr id="599" name="TextBox 598">
              <a:extLst>
                <a:ext uri="{FF2B5EF4-FFF2-40B4-BE49-F238E27FC236}">
                  <a16:creationId xmlns:a16="http://schemas.microsoft.com/office/drawing/2014/main" id="{9EF44364-1233-4852-813B-26503AF570C1}"/>
                </a:ext>
              </a:extLst>
            </p:cNvPr>
            <p:cNvSpPr txBox="1"/>
            <p:nvPr/>
          </p:nvSpPr>
          <p:spPr>
            <a:xfrm>
              <a:off x="4542088" y="-1250866"/>
              <a:ext cx="3574569" cy="164154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ts val="6500"/>
                </a:lnSpc>
              </a:pPr>
              <a:r>
                <a:rPr lang="en-ID" sz="5400" b="1" dirty="0" err="1">
                  <a:latin typeface="+mj-lt"/>
                </a:rPr>
                <a:t>Penilaian</a:t>
              </a:r>
              <a:endParaRPr lang="en-ID" sz="5400" b="1" dirty="0">
                <a:latin typeface="+mj-lt"/>
              </a:endParaRPr>
            </a:p>
            <a:p>
              <a:pPr algn="ctr">
                <a:lnSpc>
                  <a:spcPts val="6500"/>
                </a:lnSpc>
              </a:pPr>
              <a:r>
                <a:rPr lang="en-ID" sz="5400" b="1" dirty="0" err="1">
                  <a:latin typeface="+mj-lt"/>
                </a:rPr>
                <a:t>Pengetahuan</a:t>
              </a:r>
              <a:endParaRPr lang="en-ID" sz="5400" b="1" dirty="0">
                <a:latin typeface="+mj-lt"/>
              </a:endParaRPr>
            </a:p>
          </p:txBody>
        </p:sp>
        <p:grpSp>
          <p:nvGrpSpPr>
            <p:cNvPr id="600" name="Group 599">
              <a:extLst>
                <a:ext uri="{FF2B5EF4-FFF2-40B4-BE49-F238E27FC236}">
                  <a16:creationId xmlns:a16="http://schemas.microsoft.com/office/drawing/2014/main" id="{F8B6FC9B-DA64-48B8-8C0D-599A80D930AF}"/>
                </a:ext>
              </a:extLst>
            </p:cNvPr>
            <p:cNvGrpSpPr/>
            <p:nvPr/>
          </p:nvGrpSpPr>
          <p:grpSpPr>
            <a:xfrm>
              <a:off x="5967987" y="-1572075"/>
              <a:ext cx="722760" cy="144117"/>
              <a:chOff x="670388" y="584200"/>
              <a:chExt cx="722760" cy="144117"/>
            </a:xfrm>
          </p:grpSpPr>
          <p:grpSp>
            <p:nvGrpSpPr>
              <p:cNvPr id="601" name="Group 600">
                <a:extLst>
                  <a:ext uri="{FF2B5EF4-FFF2-40B4-BE49-F238E27FC236}">
                    <a16:creationId xmlns:a16="http://schemas.microsoft.com/office/drawing/2014/main" id="{B58A3F29-598A-42F8-98CE-0F71AA3BE7CC}"/>
                  </a:ext>
                </a:extLst>
              </p:cNvPr>
              <p:cNvGrpSpPr/>
              <p:nvPr/>
            </p:nvGrpSpPr>
            <p:grpSpPr>
              <a:xfrm>
                <a:off x="670388" y="584200"/>
                <a:ext cx="177454" cy="144117"/>
                <a:chOff x="670388" y="584200"/>
                <a:chExt cx="177454" cy="144117"/>
              </a:xfrm>
            </p:grpSpPr>
            <p:sp>
              <p:nvSpPr>
                <p:cNvPr id="608" name="Oval 607">
                  <a:extLst>
                    <a:ext uri="{FF2B5EF4-FFF2-40B4-BE49-F238E27FC236}">
                      <a16:creationId xmlns:a16="http://schemas.microsoft.com/office/drawing/2014/main" id="{8AE93638-7D1E-47C0-B619-EE70D0037150}"/>
                    </a:ext>
                  </a:extLst>
                </p:cNvPr>
                <p:cNvSpPr/>
                <p:nvPr/>
              </p:nvSpPr>
              <p:spPr>
                <a:xfrm>
                  <a:off x="703725" y="584200"/>
                  <a:ext cx="144117" cy="144117"/>
                </a:xfrm>
                <a:prstGeom prst="ellipse">
                  <a:avLst/>
                </a:prstGeom>
                <a:solidFill>
                  <a:srgbClr val="B29E47"/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ID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09" name="Oval 608">
                  <a:extLst>
                    <a:ext uri="{FF2B5EF4-FFF2-40B4-BE49-F238E27FC236}">
                      <a16:creationId xmlns:a16="http://schemas.microsoft.com/office/drawing/2014/main" id="{C8BBA6B5-CB18-4DB6-A06D-42497B2C3B3B}"/>
                    </a:ext>
                  </a:extLst>
                </p:cNvPr>
                <p:cNvSpPr/>
                <p:nvPr/>
              </p:nvSpPr>
              <p:spPr>
                <a:xfrm>
                  <a:off x="670388" y="584200"/>
                  <a:ext cx="144117" cy="144117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/>
                </a:p>
              </p:txBody>
            </p:sp>
          </p:grpSp>
          <p:grpSp>
            <p:nvGrpSpPr>
              <p:cNvPr id="602" name="Group 601">
                <a:extLst>
                  <a:ext uri="{FF2B5EF4-FFF2-40B4-BE49-F238E27FC236}">
                    <a16:creationId xmlns:a16="http://schemas.microsoft.com/office/drawing/2014/main" id="{36A3D3FE-FA9C-4DFA-93C8-6FE095ED6F5D}"/>
                  </a:ext>
                </a:extLst>
              </p:cNvPr>
              <p:cNvGrpSpPr/>
              <p:nvPr/>
            </p:nvGrpSpPr>
            <p:grpSpPr>
              <a:xfrm>
                <a:off x="943041" y="584200"/>
                <a:ext cx="177454" cy="144117"/>
                <a:chOff x="670388" y="584200"/>
                <a:chExt cx="177454" cy="144117"/>
              </a:xfrm>
            </p:grpSpPr>
            <p:sp>
              <p:nvSpPr>
                <p:cNvPr id="606" name="Oval 605">
                  <a:extLst>
                    <a:ext uri="{FF2B5EF4-FFF2-40B4-BE49-F238E27FC236}">
                      <a16:creationId xmlns:a16="http://schemas.microsoft.com/office/drawing/2014/main" id="{AD87F266-A1A4-45A3-8715-01635D28224D}"/>
                    </a:ext>
                  </a:extLst>
                </p:cNvPr>
                <p:cNvSpPr/>
                <p:nvPr/>
              </p:nvSpPr>
              <p:spPr>
                <a:xfrm>
                  <a:off x="703725" y="584200"/>
                  <a:ext cx="144117" cy="144117"/>
                </a:xfrm>
                <a:prstGeom prst="ellipse">
                  <a:avLst/>
                </a:prstGeom>
                <a:solidFill>
                  <a:srgbClr val="B29E47"/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ID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07" name="Oval 606">
                  <a:extLst>
                    <a:ext uri="{FF2B5EF4-FFF2-40B4-BE49-F238E27FC236}">
                      <a16:creationId xmlns:a16="http://schemas.microsoft.com/office/drawing/2014/main" id="{9A03CAC7-A99B-4173-8A38-5713B3C2DD95}"/>
                    </a:ext>
                  </a:extLst>
                </p:cNvPr>
                <p:cNvSpPr/>
                <p:nvPr/>
              </p:nvSpPr>
              <p:spPr>
                <a:xfrm>
                  <a:off x="670388" y="584200"/>
                  <a:ext cx="144117" cy="144117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/>
                </a:p>
              </p:txBody>
            </p:sp>
          </p:grpSp>
          <p:grpSp>
            <p:nvGrpSpPr>
              <p:cNvPr id="603" name="Group 602">
                <a:extLst>
                  <a:ext uri="{FF2B5EF4-FFF2-40B4-BE49-F238E27FC236}">
                    <a16:creationId xmlns:a16="http://schemas.microsoft.com/office/drawing/2014/main" id="{FF3A1350-0212-4611-BC70-9F9AAE1A74D0}"/>
                  </a:ext>
                </a:extLst>
              </p:cNvPr>
              <p:cNvGrpSpPr/>
              <p:nvPr/>
            </p:nvGrpSpPr>
            <p:grpSpPr>
              <a:xfrm>
                <a:off x="1215694" y="584200"/>
                <a:ext cx="177454" cy="144117"/>
                <a:chOff x="670388" y="584200"/>
                <a:chExt cx="177454" cy="144117"/>
              </a:xfrm>
            </p:grpSpPr>
            <p:sp>
              <p:nvSpPr>
                <p:cNvPr id="604" name="Oval 603">
                  <a:extLst>
                    <a:ext uri="{FF2B5EF4-FFF2-40B4-BE49-F238E27FC236}">
                      <a16:creationId xmlns:a16="http://schemas.microsoft.com/office/drawing/2014/main" id="{A8F98DF8-5F46-4DFD-ADEF-73B6808E6CF8}"/>
                    </a:ext>
                  </a:extLst>
                </p:cNvPr>
                <p:cNvSpPr/>
                <p:nvPr/>
              </p:nvSpPr>
              <p:spPr>
                <a:xfrm>
                  <a:off x="703725" y="584200"/>
                  <a:ext cx="144117" cy="144117"/>
                </a:xfrm>
                <a:prstGeom prst="ellipse">
                  <a:avLst/>
                </a:prstGeom>
                <a:solidFill>
                  <a:srgbClr val="B29E47"/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ID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05" name="Oval 604">
                  <a:extLst>
                    <a:ext uri="{FF2B5EF4-FFF2-40B4-BE49-F238E27FC236}">
                      <a16:creationId xmlns:a16="http://schemas.microsoft.com/office/drawing/2014/main" id="{EDE2E361-48B4-4CD8-93CF-1B2A323AF330}"/>
                    </a:ext>
                  </a:extLst>
                </p:cNvPr>
                <p:cNvSpPr/>
                <p:nvPr/>
              </p:nvSpPr>
              <p:spPr>
                <a:xfrm>
                  <a:off x="670388" y="584200"/>
                  <a:ext cx="144117" cy="144117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/>
                </a:p>
              </p:txBody>
            </p:sp>
          </p:grp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ABF8A0-6599-4FFA-A889-314CFF415EB0}"/>
              </a:ext>
            </a:extLst>
          </p:cNvPr>
          <p:cNvGrpSpPr/>
          <p:nvPr/>
        </p:nvGrpSpPr>
        <p:grpSpPr>
          <a:xfrm>
            <a:off x="607024" y="1063840"/>
            <a:ext cx="2895869" cy="1015292"/>
            <a:chOff x="607024" y="461243"/>
            <a:chExt cx="2895869" cy="1015292"/>
          </a:xfrm>
        </p:grpSpPr>
        <p:sp>
          <p:nvSpPr>
            <p:cNvPr id="987" name="Rectangle: Rounded Corners 986">
              <a:extLst>
                <a:ext uri="{FF2B5EF4-FFF2-40B4-BE49-F238E27FC236}">
                  <a16:creationId xmlns:a16="http://schemas.microsoft.com/office/drawing/2014/main" id="{9599041F-D5FB-48DE-A9EF-C80AF3EC29E8}"/>
                </a:ext>
              </a:extLst>
            </p:cNvPr>
            <p:cNvSpPr/>
            <p:nvPr/>
          </p:nvSpPr>
          <p:spPr>
            <a:xfrm>
              <a:off x="825974" y="486764"/>
              <a:ext cx="2676919" cy="528210"/>
            </a:xfrm>
            <a:prstGeom prst="roundRect">
              <a:avLst>
                <a:gd name="adj" fmla="val 50000"/>
              </a:avLst>
            </a:prstGeom>
            <a:pattFill prst="wdUpDiag">
              <a:fgClr>
                <a:schemeClr val="bg1">
                  <a:lumMod val="95000"/>
                </a:schemeClr>
              </a:fgClr>
              <a:bgClr>
                <a:schemeClr val="bg1"/>
              </a:bgClr>
            </a:pattFill>
            <a:effectLst>
              <a:outerShdw dist="114300" dir="8400000" algn="tr" rotWithShape="0">
                <a:prstClr val="black">
                  <a:alpha val="4000"/>
                </a:prstClr>
              </a:outerShdw>
            </a:effectLst>
          </p:spPr>
          <p:txBody>
            <a:bodyPr vert="horz" wrap="square" lIns="252000" tIns="396000" rIns="0" bIns="0" rtlCol="0">
              <a:no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</a:pPr>
              <a:endParaRPr lang="en-ID" sz="2400">
                <a:solidFill>
                  <a:srgbClr val="272525"/>
                </a:solidFill>
                <a:latin typeface="Dubai Light" panose="020B0303030403030204" pitchFamily="34" charset="-78"/>
                <a:cs typeface="Dubai Light" panose="020B0303030403030204" pitchFamily="34" charset="-78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B77AA49F-69B1-42E0-936E-6CE5850E36A8}"/>
                </a:ext>
              </a:extLst>
            </p:cNvPr>
            <p:cNvGrpSpPr/>
            <p:nvPr/>
          </p:nvGrpSpPr>
          <p:grpSpPr>
            <a:xfrm>
              <a:off x="607024" y="461243"/>
              <a:ext cx="643132" cy="579252"/>
              <a:chOff x="5035809" y="4247797"/>
              <a:chExt cx="394930" cy="355704"/>
            </a:xfrm>
          </p:grpSpPr>
          <p:sp>
            <p:nvSpPr>
              <p:cNvPr id="988" name="Oval 987">
                <a:extLst>
                  <a:ext uri="{FF2B5EF4-FFF2-40B4-BE49-F238E27FC236}">
                    <a16:creationId xmlns:a16="http://schemas.microsoft.com/office/drawing/2014/main" id="{9189CE66-A335-4769-AAF3-551C34F8A118}"/>
                  </a:ext>
                </a:extLst>
              </p:cNvPr>
              <p:cNvSpPr/>
              <p:nvPr/>
            </p:nvSpPr>
            <p:spPr>
              <a:xfrm>
                <a:off x="5075036" y="4247797"/>
                <a:ext cx="355703" cy="355704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89" name="Oval 988">
                <a:extLst>
                  <a:ext uri="{FF2B5EF4-FFF2-40B4-BE49-F238E27FC236}">
                    <a16:creationId xmlns:a16="http://schemas.microsoft.com/office/drawing/2014/main" id="{E9C4789A-B273-42EF-AB1C-06D8A2060B8E}"/>
                  </a:ext>
                </a:extLst>
              </p:cNvPr>
              <p:cNvSpPr/>
              <p:nvPr/>
            </p:nvSpPr>
            <p:spPr>
              <a:xfrm>
                <a:off x="5035809" y="4247797"/>
                <a:ext cx="355703" cy="35570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sp>
          <p:nvSpPr>
            <p:cNvPr id="990" name="TextBox 989">
              <a:extLst>
                <a:ext uri="{FF2B5EF4-FFF2-40B4-BE49-F238E27FC236}">
                  <a16:creationId xmlns:a16="http://schemas.microsoft.com/office/drawing/2014/main" id="{236EBDF5-65D1-4156-8085-8572C00E3F91}"/>
                </a:ext>
              </a:extLst>
            </p:cNvPr>
            <p:cNvSpPr txBox="1"/>
            <p:nvPr/>
          </p:nvSpPr>
          <p:spPr>
            <a:xfrm>
              <a:off x="1386192" y="602737"/>
              <a:ext cx="947375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ID" sz="2000" b="1" dirty="0">
                  <a:latin typeface="+mj-lt"/>
                </a:rPr>
                <a:t>Quiz 30%</a:t>
              </a:r>
            </a:p>
          </p:txBody>
        </p:sp>
        <p:sp>
          <p:nvSpPr>
            <p:cNvPr id="991" name="Text Placeholder 2">
              <a:extLst>
                <a:ext uri="{FF2B5EF4-FFF2-40B4-BE49-F238E27FC236}">
                  <a16:creationId xmlns:a16="http://schemas.microsoft.com/office/drawing/2014/main" id="{F706BAB5-BA28-4973-A26D-480B5730BA9D}"/>
                </a:ext>
              </a:extLst>
            </p:cNvPr>
            <p:cNvSpPr txBox="1">
              <a:spLocks/>
            </p:cNvSpPr>
            <p:nvPr/>
          </p:nvSpPr>
          <p:spPr>
            <a:xfrm>
              <a:off x="695325" y="1199536"/>
              <a:ext cx="2807568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1800" dirty="0" err="1"/>
                <a:t>Diadakan</a:t>
              </a:r>
              <a:r>
                <a:rPr lang="en-US" sz="1800" dirty="0"/>
                <a:t> </a:t>
              </a:r>
              <a:r>
                <a:rPr lang="en-US" sz="1800" dirty="0" err="1"/>
                <a:t>setiap</a:t>
              </a:r>
              <a:r>
                <a:rPr lang="en-US" sz="1800" dirty="0"/>
                <a:t> </a:t>
              </a:r>
              <a:r>
                <a:rPr lang="en-US" sz="1800" dirty="0" err="1"/>
                <a:t>pertemuan</a:t>
              </a:r>
              <a:endParaRPr lang="en-US" sz="1800" dirty="0"/>
            </a:p>
          </p:txBody>
        </p:sp>
        <p:sp>
          <p:nvSpPr>
            <p:cNvPr id="992" name="TextBox 991">
              <a:extLst>
                <a:ext uri="{FF2B5EF4-FFF2-40B4-BE49-F238E27FC236}">
                  <a16:creationId xmlns:a16="http://schemas.microsoft.com/office/drawing/2014/main" id="{0F7C1394-AB90-47D4-BBCB-CFED794FB2DD}"/>
                </a:ext>
              </a:extLst>
            </p:cNvPr>
            <p:cNvSpPr txBox="1"/>
            <p:nvPr/>
          </p:nvSpPr>
          <p:spPr>
            <a:xfrm>
              <a:off x="745848" y="596981"/>
              <a:ext cx="365485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ID" sz="2000" b="1" i="1" dirty="0">
                  <a:latin typeface="+mj-lt"/>
                </a:rPr>
                <a:t>01.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59B391F-40C1-464E-84D9-13D691862F66}"/>
              </a:ext>
            </a:extLst>
          </p:cNvPr>
          <p:cNvGrpSpPr/>
          <p:nvPr/>
        </p:nvGrpSpPr>
        <p:grpSpPr>
          <a:xfrm>
            <a:off x="607024" y="2983125"/>
            <a:ext cx="2895869" cy="953737"/>
            <a:chOff x="607024" y="1849723"/>
            <a:chExt cx="2895869" cy="953737"/>
          </a:xfrm>
        </p:grpSpPr>
        <p:sp>
          <p:nvSpPr>
            <p:cNvPr id="994" name="Rectangle: Rounded Corners 993">
              <a:extLst>
                <a:ext uri="{FF2B5EF4-FFF2-40B4-BE49-F238E27FC236}">
                  <a16:creationId xmlns:a16="http://schemas.microsoft.com/office/drawing/2014/main" id="{BC1D63C8-1D0C-44DD-BFDC-56F7770BF685}"/>
                </a:ext>
              </a:extLst>
            </p:cNvPr>
            <p:cNvSpPr/>
            <p:nvPr/>
          </p:nvSpPr>
          <p:spPr>
            <a:xfrm>
              <a:off x="825974" y="1875244"/>
              <a:ext cx="2676919" cy="528210"/>
            </a:xfrm>
            <a:prstGeom prst="roundRect">
              <a:avLst>
                <a:gd name="adj" fmla="val 50000"/>
              </a:avLst>
            </a:prstGeom>
            <a:pattFill prst="wdUpDiag">
              <a:fgClr>
                <a:schemeClr val="bg1">
                  <a:lumMod val="95000"/>
                </a:schemeClr>
              </a:fgClr>
              <a:bgClr>
                <a:schemeClr val="bg1"/>
              </a:bgClr>
            </a:pattFill>
            <a:effectLst>
              <a:outerShdw dist="114300" dir="8400000" algn="tr" rotWithShape="0">
                <a:prstClr val="black">
                  <a:alpha val="4000"/>
                </a:prstClr>
              </a:outerShdw>
            </a:effectLst>
          </p:spPr>
          <p:txBody>
            <a:bodyPr vert="horz" wrap="square" lIns="252000" tIns="396000" rIns="0" bIns="0" rtlCol="0">
              <a:no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</a:pPr>
              <a:endParaRPr lang="en-ID" sz="2400" dirty="0">
                <a:solidFill>
                  <a:srgbClr val="272525"/>
                </a:solidFill>
                <a:latin typeface="Dubai Light" panose="020B0303030403030204" pitchFamily="34" charset="-78"/>
                <a:cs typeface="Dubai Light" panose="020B0303030403030204" pitchFamily="34" charset="-78"/>
              </a:endParaRPr>
            </a:p>
          </p:txBody>
        </p:sp>
        <p:grpSp>
          <p:nvGrpSpPr>
            <p:cNvPr id="995" name="Group 994">
              <a:extLst>
                <a:ext uri="{FF2B5EF4-FFF2-40B4-BE49-F238E27FC236}">
                  <a16:creationId xmlns:a16="http://schemas.microsoft.com/office/drawing/2014/main" id="{C95086FA-2F48-436E-AC20-E184DDB740D2}"/>
                </a:ext>
              </a:extLst>
            </p:cNvPr>
            <p:cNvGrpSpPr/>
            <p:nvPr/>
          </p:nvGrpSpPr>
          <p:grpSpPr>
            <a:xfrm>
              <a:off x="607024" y="1849723"/>
              <a:ext cx="643132" cy="579252"/>
              <a:chOff x="5035809" y="4247797"/>
              <a:chExt cx="394930" cy="355704"/>
            </a:xfrm>
          </p:grpSpPr>
          <p:sp>
            <p:nvSpPr>
              <p:cNvPr id="999" name="Oval 998">
                <a:extLst>
                  <a:ext uri="{FF2B5EF4-FFF2-40B4-BE49-F238E27FC236}">
                    <a16:creationId xmlns:a16="http://schemas.microsoft.com/office/drawing/2014/main" id="{9AD52A26-3F24-4EA5-9A98-85DE8A8842A4}"/>
                  </a:ext>
                </a:extLst>
              </p:cNvPr>
              <p:cNvSpPr/>
              <p:nvPr/>
            </p:nvSpPr>
            <p:spPr>
              <a:xfrm>
                <a:off x="5075036" y="4247797"/>
                <a:ext cx="355703" cy="355704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00" name="Oval 999">
                <a:extLst>
                  <a:ext uri="{FF2B5EF4-FFF2-40B4-BE49-F238E27FC236}">
                    <a16:creationId xmlns:a16="http://schemas.microsoft.com/office/drawing/2014/main" id="{8E7C800C-F16A-41C8-8C82-47678F381B7B}"/>
                  </a:ext>
                </a:extLst>
              </p:cNvPr>
              <p:cNvSpPr/>
              <p:nvPr/>
            </p:nvSpPr>
            <p:spPr>
              <a:xfrm>
                <a:off x="5035809" y="4247797"/>
                <a:ext cx="355703" cy="35570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sp>
          <p:nvSpPr>
            <p:cNvPr id="996" name="TextBox 995">
              <a:extLst>
                <a:ext uri="{FF2B5EF4-FFF2-40B4-BE49-F238E27FC236}">
                  <a16:creationId xmlns:a16="http://schemas.microsoft.com/office/drawing/2014/main" id="{B2420F74-ABED-46CB-B756-4FCDA14D170B}"/>
                </a:ext>
              </a:extLst>
            </p:cNvPr>
            <p:cNvSpPr txBox="1"/>
            <p:nvPr/>
          </p:nvSpPr>
          <p:spPr>
            <a:xfrm>
              <a:off x="1386192" y="1991217"/>
              <a:ext cx="1057918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ID" sz="2000" b="1" dirty="0" err="1">
                  <a:latin typeface="+mj-lt"/>
                </a:rPr>
                <a:t>Tugas</a:t>
              </a:r>
              <a:r>
                <a:rPr lang="en-ID" sz="2000" b="1" dirty="0">
                  <a:latin typeface="+mj-lt"/>
                </a:rPr>
                <a:t> 20%</a:t>
              </a:r>
            </a:p>
          </p:txBody>
        </p:sp>
        <p:sp>
          <p:nvSpPr>
            <p:cNvPr id="997" name="Text Placeholder 2">
              <a:extLst>
                <a:ext uri="{FF2B5EF4-FFF2-40B4-BE49-F238E27FC236}">
                  <a16:creationId xmlns:a16="http://schemas.microsoft.com/office/drawing/2014/main" id="{9129114F-7947-4901-8039-76104E65A7E3}"/>
                </a:ext>
              </a:extLst>
            </p:cNvPr>
            <p:cNvSpPr txBox="1">
              <a:spLocks/>
            </p:cNvSpPr>
            <p:nvPr/>
          </p:nvSpPr>
          <p:spPr>
            <a:xfrm>
              <a:off x="695325" y="2588016"/>
              <a:ext cx="2807568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1400" dirty="0"/>
                <a:t>.</a:t>
              </a:r>
            </a:p>
          </p:txBody>
        </p:sp>
        <p:sp>
          <p:nvSpPr>
            <p:cNvPr id="998" name="TextBox 997">
              <a:extLst>
                <a:ext uri="{FF2B5EF4-FFF2-40B4-BE49-F238E27FC236}">
                  <a16:creationId xmlns:a16="http://schemas.microsoft.com/office/drawing/2014/main" id="{945C2854-5AF8-49B9-95B1-0A1EC9E949F3}"/>
                </a:ext>
              </a:extLst>
            </p:cNvPr>
            <p:cNvSpPr txBox="1"/>
            <p:nvPr/>
          </p:nvSpPr>
          <p:spPr>
            <a:xfrm>
              <a:off x="745848" y="1985461"/>
              <a:ext cx="355867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ID" sz="2000" b="1" i="1" dirty="0">
                  <a:latin typeface="+mj-lt"/>
                </a:rPr>
                <a:t>02.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EE0887-E218-4E3A-954D-48577E4A949D}"/>
              </a:ext>
            </a:extLst>
          </p:cNvPr>
          <p:cNvGrpSpPr/>
          <p:nvPr/>
        </p:nvGrpSpPr>
        <p:grpSpPr>
          <a:xfrm>
            <a:off x="8532928" y="1063840"/>
            <a:ext cx="2895869" cy="953737"/>
            <a:chOff x="8532928" y="461243"/>
            <a:chExt cx="2895869" cy="953737"/>
          </a:xfrm>
        </p:grpSpPr>
        <p:sp>
          <p:nvSpPr>
            <p:cNvPr id="1010" name="Rectangle: Rounded Corners 1009">
              <a:extLst>
                <a:ext uri="{FF2B5EF4-FFF2-40B4-BE49-F238E27FC236}">
                  <a16:creationId xmlns:a16="http://schemas.microsoft.com/office/drawing/2014/main" id="{468A88E9-3CB9-48D4-8384-9DC10917DF26}"/>
                </a:ext>
              </a:extLst>
            </p:cNvPr>
            <p:cNvSpPr/>
            <p:nvPr/>
          </p:nvSpPr>
          <p:spPr>
            <a:xfrm>
              <a:off x="8751878" y="486764"/>
              <a:ext cx="2676919" cy="528210"/>
            </a:xfrm>
            <a:prstGeom prst="roundRect">
              <a:avLst>
                <a:gd name="adj" fmla="val 50000"/>
              </a:avLst>
            </a:prstGeom>
            <a:pattFill prst="wdUpDiag">
              <a:fgClr>
                <a:schemeClr val="bg1">
                  <a:lumMod val="95000"/>
                </a:schemeClr>
              </a:fgClr>
              <a:bgClr>
                <a:schemeClr val="bg1"/>
              </a:bgClr>
            </a:pattFill>
            <a:effectLst>
              <a:outerShdw dist="114300" dir="8400000" algn="tr" rotWithShape="0">
                <a:prstClr val="black">
                  <a:alpha val="4000"/>
                </a:prstClr>
              </a:outerShdw>
            </a:effectLst>
          </p:spPr>
          <p:txBody>
            <a:bodyPr vert="horz" wrap="square" lIns="252000" tIns="396000" rIns="0" bIns="0" rtlCol="0">
              <a:no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</a:pPr>
              <a:endParaRPr lang="en-ID" sz="2400">
                <a:solidFill>
                  <a:srgbClr val="272525"/>
                </a:solidFill>
                <a:latin typeface="Dubai Light" panose="020B0303030403030204" pitchFamily="34" charset="-78"/>
                <a:cs typeface="Dubai Light" panose="020B0303030403030204" pitchFamily="34" charset="-78"/>
              </a:endParaRPr>
            </a:p>
          </p:txBody>
        </p:sp>
        <p:grpSp>
          <p:nvGrpSpPr>
            <p:cNvPr id="1011" name="Group 1010">
              <a:extLst>
                <a:ext uri="{FF2B5EF4-FFF2-40B4-BE49-F238E27FC236}">
                  <a16:creationId xmlns:a16="http://schemas.microsoft.com/office/drawing/2014/main" id="{75C2DE13-D3E8-44A6-8039-7A7CA654787E}"/>
                </a:ext>
              </a:extLst>
            </p:cNvPr>
            <p:cNvGrpSpPr/>
            <p:nvPr/>
          </p:nvGrpSpPr>
          <p:grpSpPr>
            <a:xfrm>
              <a:off x="8532928" y="461243"/>
              <a:ext cx="643132" cy="579252"/>
              <a:chOff x="5035809" y="4247797"/>
              <a:chExt cx="394930" cy="355704"/>
            </a:xfrm>
          </p:grpSpPr>
          <p:sp>
            <p:nvSpPr>
              <p:cNvPr id="1015" name="Oval 1014">
                <a:extLst>
                  <a:ext uri="{FF2B5EF4-FFF2-40B4-BE49-F238E27FC236}">
                    <a16:creationId xmlns:a16="http://schemas.microsoft.com/office/drawing/2014/main" id="{C403CCB4-DABB-4C66-8552-DA4F295091CD}"/>
                  </a:ext>
                </a:extLst>
              </p:cNvPr>
              <p:cNvSpPr/>
              <p:nvPr/>
            </p:nvSpPr>
            <p:spPr>
              <a:xfrm>
                <a:off x="5075036" y="4247797"/>
                <a:ext cx="355703" cy="355704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16" name="Oval 1015">
                <a:extLst>
                  <a:ext uri="{FF2B5EF4-FFF2-40B4-BE49-F238E27FC236}">
                    <a16:creationId xmlns:a16="http://schemas.microsoft.com/office/drawing/2014/main" id="{E306D00C-272C-4733-BD0B-3BA14738CF1E}"/>
                  </a:ext>
                </a:extLst>
              </p:cNvPr>
              <p:cNvSpPr/>
              <p:nvPr/>
            </p:nvSpPr>
            <p:spPr>
              <a:xfrm>
                <a:off x="5035809" y="4247797"/>
                <a:ext cx="355703" cy="35570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sp>
          <p:nvSpPr>
            <p:cNvPr id="1012" name="TextBox 1011">
              <a:extLst>
                <a:ext uri="{FF2B5EF4-FFF2-40B4-BE49-F238E27FC236}">
                  <a16:creationId xmlns:a16="http://schemas.microsoft.com/office/drawing/2014/main" id="{34CA5F38-3467-473D-A7BB-4DB1F2F6C243}"/>
                </a:ext>
              </a:extLst>
            </p:cNvPr>
            <p:cNvSpPr txBox="1"/>
            <p:nvPr/>
          </p:nvSpPr>
          <p:spPr>
            <a:xfrm>
              <a:off x="9312096" y="602737"/>
              <a:ext cx="2022798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ID" sz="2000" b="1" dirty="0" err="1">
                  <a:latin typeface="+mj-lt"/>
                </a:rPr>
                <a:t>Ulangan</a:t>
              </a:r>
              <a:r>
                <a:rPr lang="en-ID" sz="2000" b="1" dirty="0">
                  <a:latin typeface="+mj-lt"/>
                </a:rPr>
                <a:t> </a:t>
              </a:r>
              <a:r>
                <a:rPr lang="en-ID" sz="2000" b="1" dirty="0" err="1">
                  <a:latin typeface="+mj-lt"/>
                </a:rPr>
                <a:t>harian</a:t>
              </a:r>
              <a:r>
                <a:rPr lang="en-ID" sz="2000" b="1" dirty="0">
                  <a:latin typeface="+mj-lt"/>
                </a:rPr>
                <a:t> 50%</a:t>
              </a:r>
            </a:p>
          </p:txBody>
        </p:sp>
        <p:sp>
          <p:nvSpPr>
            <p:cNvPr id="1013" name="Text Placeholder 2">
              <a:extLst>
                <a:ext uri="{FF2B5EF4-FFF2-40B4-BE49-F238E27FC236}">
                  <a16:creationId xmlns:a16="http://schemas.microsoft.com/office/drawing/2014/main" id="{2CFAE4D6-4CAB-4FE4-93D8-8E9F72216D9A}"/>
                </a:ext>
              </a:extLst>
            </p:cNvPr>
            <p:cNvSpPr txBox="1">
              <a:spLocks/>
            </p:cNvSpPr>
            <p:nvPr/>
          </p:nvSpPr>
          <p:spPr>
            <a:xfrm>
              <a:off x="8621229" y="1199536"/>
              <a:ext cx="2807568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1400" dirty="0"/>
                <a:t>.</a:t>
              </a:r>
            </a:p>
          </p:txBody>
        </p:sp>
        <p:sp>
          <p:nvSpPr>
            <p:cNvPr id="1014" name="TextBox 1013">
              <a:extLst>
                <a:ext uri="{FF2B5EF4-FFF2-40B4-BE49-F238E27FC236}">
                  <a16:creationId xmlns:a16="http://schemas.microsoft.com/office/drawing/2014/main" id="{05644253-6DA9-4869-A07E-133CB16DF9B1}"/>
                </a:ext>
              </a:extLst>
            </p:cNvPr>
            <p:cNvSpPr txBox="1"/>
            <p:nvPr/>
          </p:nvSpPr>
          <p:spPr>
            <a:xfrm>
              <a:off x="8671752" y="596981"/>
              <a:ext cx="355867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ID" sz="2000" b="1" i="1" dirty="0">
                  <a:latin typeface="+mj-lt"/>
                </a:rPr>
                <a:t>03.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1CC9B3F-480B-47C6-89B5-69D837C61425}"/>
              </a:ext>
            </a:extLst>
          </p:cNvPr>
          <p:cNvGrpSpPr/>
          <p:nvPr/>
        </p:nvGrpSpPr>
        <p:grpSpPr>
          <a:xfrm>
            <a:off x="8532928" y="2983125"/>
            <a:ext cx="2895869" cy="1553901"/>
            <a:chOff x="8532928" y="1849723"/>
            <a:chExt cx="2895869" cy="1553901"/>
          </a:xfrm>
        </p:grpSpPr>
        <p:sp>
          <p:nvSpPr>
            <p:cNvPr id="1018" name="Rectangle: Rounded Corners 1017">
              <a:extLst>
                <a:ext uri="{FF2B5EF4-FFF2-40B4-BE49-F238E27FC236}">
                  <a16:creationId xmlns:a16="http://schemas.microsoft.com/office/drawing/2014/main" id="{C3201B2D-0C67-45AC-BF23-59B20E973BD3}"/>
                </a:ext>
              </a:extLst>
            </p:cNvPr>
            <p:cNvSpPr/>
            <p:nvPr/>
          </p:nvSpPr>
          <p:spPr>
            <a:xfrm>
              <a:off x="8751878" y="1875244"/>
              <a:ext cx="2676919" cy="528210"/>
            </a:xfrm>
            <a:prstGeom prst="roundRect">
              <a:avLst>
                <a:gd name="adj" fmla="val 50000"/>
              </a:avLst>
            </a:prstGeom>
            <a:pattFill prst="wdUpDiag">
              <a:fgClr>
                <a:schemeClr val="bg1">
                  <a:lumMod val="95000"/>
                </a:schemeClr>
              </a:fgClr>
              <a:bgClr>
                <a:schemeClr val="bg1"/>
              </a:bgClr>
            </a:pattFill>
            <a:effectLst>
              <a:outerShdw dist="114300" dir="8400000" algn="tr" rotWithShape="0">
                <a:prstClr val="black">
                  <a:alpha val="4000"/>
                </a:prstClr>
              </a:outerShdw>
            </a:effectLst>
          </p:spPr>
          <p:txBody>
            <a:bodyPr vert="horz" wrap="square" lIns="252000" tIns="396000" rIns="0" bIns="0" rtlCol="0">
              <a:no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</a:pPr>
              <a:endParaRPr lang="en-ID" sz="2400">
                <a:solidFill>
                  <a:srgbClr val="272525"/>
                </a:solidFill>
                <a:latin typeface="Dubai Light" panose="020B0303030403030204" pitchFamily="34" charset="-78"/>
                <a:cs typeface="Dubai Light" panose="020B0303030403030204" pitchFamily="34" charset="-78"/>
              </a:endParaRPr>
            </a:p>
          </p:txBody>
        </p:sp>
        <p:grpSp>
          <p:nvGrpSpPr>
            <p:cNvPr id="1019" name="Group 1018">
              <a:extLst>
                <a:ext uri="{FF2B5EF4-FFF2-40B4-BE49-F238E27FC236}">
                  <a16:creationId xmlns:a16="http://schemas.microsoft.com/office/drawing/2014/main" id="{F39B216E-498C-4693-9DCA-32ABFB467003}"/>
                </a:ext>
              </a:extLst>
            </p:cNvPr>
            <p:cNvGrpSpPr/>
            <p:nvPr/>
          </p:nvGrpSpPr>
          <p:grpSpPr>
            <a:xfrm>
              <a:off x="8532928" y="1849723"/>
              <a:ext cx="643132" cy="579252"/>
              <a:chOff x="5035809" y="4247797"/>
              <a:chExt cx="394930" cy="355704"/>
            </a:xfrm>
          </p:grpSpPr>
          <p:sp>
            <p:nvSpPr>
              <p:cNvPr id="1023" name="Oval 1022">
                <a:extLst>
                  <a:ext uri="{FF2B5EF4-FFF2-40B4-BE49-F238E27FC236}">
                    <a16:creationId xmlns:a16="http://schemas.microsoft.com/office/drawing/2014/main" id="{EA477D89-2949-4263-8611-928E2DE5CB5A}"/>
                  </a:ext>
                </a:extLst>
              </p:cNvPr>
              <p:cNvSpPr/>
              <p:nvPr/>
            </p:nvSpPr>
            <p:spPr>
              <a:xfrm>
                <a:off x="5075036" y="4247797"/>
                <a:ext cx="355703" cy="355704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24" name="Oval 1023">
                <a:extLst>
                  <a:ext uri="{FF2B5EF4-FFF2-40B4-BE49-F238E27FC236}">
                    <a16:creationId xmlns:a16="http://schemas.microsoft.com/office/drawing/2014/main" id="{2F8394DB-0B9F-4788-8346-F363F732EB79}"/>
                  </a:ext>
                </a:extLst>
              </p:cNvPr>
              <p:cNvSpPr/>
              <p:nvPr/>
            </p:nvSpPr>
            <p:spPr>
              <a:xfrm>
                <a:off x="5035809" y="4247797"/>
                <a:ext cx="355703" cy="35570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sp>
          <p:nvSpPr>
            <p:cNvPr id="1020" name="TextBox 1019">
              <a:extLst>
                <a:ext uri="{FF2B5EF4-FFF2-40B4-BE49-F238E27FC236}">
                  <a16:creationId xmlns:a16="http://schemas.microsoft.com/office/drawing/2014/main" id="{9FC4ECEC-4247-4992-B640-3D9AC414DBAE}"/>
                </a:ext>
              </a:extLst>
            </p:cNvPr>
            <p:cNvSpPr txBox="1"/>
            <p:nvPr/>
          </p:nvSpPr>
          <p:spPr>
            <a:xfrm>
              <a:off x="9312096" y="1991217"/>
              <a:ext cx="524182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ID" sz="2000" b="1" dirty="0" err="1">
                  <a:latin typeface="+mj-lt"/>
                </a:rPr>
                <a:t>Ujian</a:t>
              </a:r>
              <a:endParaRPr lang="en-ID" sz="2000" b="1" dirty="0">
                <a:latin typeface="+mj-lt"/>
              </a:endParaRPr>
            </a:p>
          </p:txBody>
        </p:sp>
        <p:sp>
          <p:nvSpPr>
            <p:cNvPr id="1021" name="Text Placeholder 2">
              <a:extLst>
                <a:ext uri="{FF2B5EF4-FFF2-40B4-BE49-F238E27FC236}">
                  <a16:creationId xmlns:a16="http://schemas.microsoft.com/office/drawing/2014/main" id="{4071B4CF-842E-45DB-9690-0649B4ACB2B5}"/>
                </a:ext>
              </a:extLst>
            </p:cNvPr>
            <p:cNvSpPr txBox="1">
              <a:spLocks/>
            </p:cNvSpPr>
            <p:nvPr/>
          </p:nvSpPr>
          <p:spPr>
            <a:xfrm>
              <a:off x="8621229" y="2588016"/>
              <a:ext cx="2807568" cy="81560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400" dirty="0"/>
                <a:t>PTS</a:t>
              </a:r>
            </a:p>
            <a:p>
              <a:pPr>
                <a:lnSpc>
                  <a:spcPct val="100000"/>
                </a:lnSpc>
              </a:pPr>
              <a:r>
                <a:rPr lang="en-US" sz="2400" dirty="0"/>
                <a:t>PAS</a:t>
              </a:r>
            </a:p>
          </p:txBody>
        </p:sp>
        <p:sp>
          <p:nvSpPr>
            <p:cNvPr id="1022" name="TextBox 1021">
              <a:extLst>
                <a:ext uri="{FF2B5EF4-FFF2-40B4-BE49-F238E27FC236}">
                  <a16:creationId xmlns:a16="http://schemas.microsoft.com/office/drawing/2014/main" id="{64F8C354-9202-43A4-91B7-EF5F75E35936}"/>
                </a:ext>
              </a:extLst>
            </p:cNvPr>
            <p:cNvSpPr txBox="1"/>
            <p:nvPr/>
          </p:nvSpPr>
          <p:spPr>
            <a:xfrm>
              <a:off x="8671752" y="1985461"/>
              <a:ext cx="355867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ID" sz="2000" b="1" i="1" dirty="0">
                  <a:latin typeface="+mj-lt"/>
                </a:rPr>
                <a:t>04.</a:t>
              </a: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C923F7-7C8A-498B-9615-50958E78D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1E3FA-3FEF-4B30-A14E-1EC35889BC2A}" type="slidenum">
              <a:rPr lang="en-ID" smtClean="0"/>
              <a:pPr/>
              <a:t>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09786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368DC76D-EE24-4679-B2EF-52BA9DFCFB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6024931"/>
              </p:ext>
            </p:extLst>
          </p:nvPr>
        </p:nvGraphicFramePr>
        <p:xfrm>
          <a:off x="1423459" y="1115883"/>
          <a:ext cx="7546754" cy="4626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3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3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2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72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 err="1">
                          <a:effectLst/>
                          <a:latin typeface="Back to School " pitchFamily="2" charset="0"/>
                        </a:rPr>
                        <a:t>Materi</a:t>
                      </a:r>
                      <a:r>
                        <a:rPr lang="en-US" sz="1600" b="1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Back to School " pitchFamily="2" charset="0"/>
                        </a:rPr>
                        <a:t>Pokok</a:t>
                      </a:r>
                      <a:r>
                        <a:rPr lang="en-US" sz="1600" b="1" u="none" strike="noStrike" dirty="0">
                          <a:effectLst/>
                          <a:latin typeface="Back to School " pitchFamily="2" charset="0"/>
                        </a:rPr>
                        <a:t> / </a:t>
                      </a:r>
                      <a:r>
                        <a:rPr lang="en-US" sz="1600" b="1" u="none" strike="noStrike" dirty="0" err="1">
                          <a:effectLst/>
                          <a:latin typeface="Back to School " pitchFamily="2" charset="0"/>
                        </a:rPr>
                        <a:t>Kompetensi</a:t>
                      </a:r>
                      <a:r>
                        <a:rPr lang="en-US" sz="1600" b="1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Back to School " pitchFamily="2" charset="0"/>
                        </a:rPr>
                        <a:t>Dasar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Back to School " pitchFamily="2" charset="0"/>
                        </a:rPr>
                        <a:t>TM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>
                          <a:effectLst/>
                          <a:latin typeface="Back to School " pitchFamily="2" charset="0"/>
                        </a:rPr>
                        <a:t>Alokasi</a:t>
                      </a:r>
                      <a:r>
                        <a:rPr lang="en-US" sz="1600" b="1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Back to School " pitchFamily="2" charset="0"/>
                        </a:rPr>
                        <a:t>Waktu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4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Mengenal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pengertian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informatika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generasi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komputer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perangkat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informatika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termasuk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software dan hardware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2 JP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Mengenal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system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operasi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aplikasi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, dan cloud computing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2 JP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1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Memahami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konsep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computational thinking,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karakteristik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, dan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pengenalan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pola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 JP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5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Memahami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implementasi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computational thinking di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kehidupan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sehari-hari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 JP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5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Mengenal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pengertian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jenis-jenis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, menu ikon pada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aplikasi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pengolah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angka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2 JP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Memahami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fungsi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dan formula pada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aplikasi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pengolah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angka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 JP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5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Mengenal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 dan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memahai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proses,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algoritme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,  Langkah 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dari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Bahasa </a:t>
                      </a:r>
                      <a:r>
                        <a:rPr lang="en-US" sz="1400" u="none" strike="noStrike" dirty="0" err="1">
                          <a:effectLst/>
                          <a:latin typeface="Back to School " pitchFamily="2" charset="0"/>
                        </a:rPr>
                        <a:t>pemograman</a:t>
                      </a:r>
                      <a:r>
                        <a:rPr lang="en-US" sz="1400" u="none" strike="noStrike" dirty="0">
                          <a:effectLst/>
                          <a:latin typeface="Back to School " pitchFamily="2" charset="0"/>
                        </a:rPr>
                        <a:t> visual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 JP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35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Memahami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konsep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, system dan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penggambaran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flowchart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ck to School " pitchFamily="2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 JP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5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Memahami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media social,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etika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dunia daring, dan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transaksi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digital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4 JP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5397305"/>
                  </a:ext>
                </a:extLst>
              </a:tr>
              <a:tr h="3735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Mengaplikasikan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proyek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konten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 digital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ack to School " pitchFamily="2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Back to School " pitchFamily="2" charset="0"/>
                        </a:rPr>
                        <a:t>6 JP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6246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416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ADBDAC4-366F-4969-80D6-3648A07C0873}"/>
              </a:ext>
            </a:extLst>
          </p:cNvPr>
          <p:cNvGrpSpPr/>
          <p:nvPr/>
        </p:nvGrpSpPr>
        <p:grpSpPr>
          <a:xfrm rot="606819">
            <a:off x="5847059" y="5362182"/>
            <a:ext cx="2257979" cy="1454540"/>
            <a:chOff x="1947728" y="5204957"/>
            <a:chExt cx="3418589" cy="2202179"/>
          </a:xfrm>
        </p:grpSpPr>
        <p:sp>
          <p:nvSpPr>
            <p:cNvPr id="239" name="Freeform 96">
              <a:extLst>
                <a:ext uri="{FF2B5EF4-FFF2-40B4-BE49-F238E27FC236}">
                  <a16:creationId xmlns:a16="http://schemas.microsoft.com/office/drawing/2014/main" id="{B5389A12-0C2F-43F4-BC69-26D77E4E0B0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336660" y="5241951"/>
              <a:ext cx="198436" cy="762915"/>
            </a:xfrm>
            <a:custGeom>
              <a:avLst/>
              <a:gdLst>
                <a:gd name="T0" fmla="*/ 14 w 56"/>
                <a:gd name="T1" fmla="*/ 214 h 216"/>
                <a:gd name="T2" fmla="*/ 12 w 56"/>
                <a:gd name="T3" fmla="*/ 128 h 216"/>
                <a:gd name="T4" fmla="*/ 51 w 56"/>
                <a:gd name="T5" fmla="*/ 0 h 216"/>
                <a:gd name="T6" fmla="*/ 42 w 56"/>
                <a:gd name="T7" fmla="*/ 129 h 216"/>
                <a:gd name="T8" fmla="*/ 14 w 56"/>
                <a:gd name="T9" fmla="*/ 214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16">
                  <a:moveTo>
                    <a:pt x="14" y="214"/>
                  </a:moveTo>
                  <a:cubicBezTo>
                    <a:pt x="6" y="214"/>
                    <a:pt x="0" y="205"/>
                    <a:pt x="12" y="128"/>
                  </a:cubicBezTo>
                  <a:cubicBezTo>
                    <a:pt x="23" y="54"/>
                    <a:pt x="47" y="0"/>
                    <a:pt x="51" y="0"/>
                  </a:cubicBezTo>
                  <a:cubicBezTo>
                    <a:pt x="56" y="0"/>
                    <a:pt x="54" y="54"/>
                    <a:pt x="42" y="129"/>
                  </a:cubicBezTo>
                  <a:cubicBezTo>
                    <a:pt x="30" y="208"/>
                    <a:pt x="23" y="216"/>
                    <a:pt x="14" y="214"/>
                  </a:cubicBezTo>
                  <a:close/>
                </a:path>
              </a:pathLst>
            </a:custGeom>
            <a:solidFill>
              <a:srgbClr val="68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0" name="Freeform 97">
              <a:extLst>
                <a:ext uri="{FF2B5EF4-FFF2-40B4-BE49-F238E27FC236}">
                  <a16:creationId xmlns:a16="http://schemas.microsoft.com/office/drawing/2014/main" id="{2562D562-0A50-4A8D-AE42-F907ACB09D2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66762" y="5288189"/>
              <a:ext cx="391091" cy="899701"/>
            </a:xfrm>
            <a:custGeom>
              <a:avLst/>
              <a:gdLst>
                <a:gd name="T0" fmla="*/ 15 w 111"/>
                <a:gd name="T1" fmla="*/ 250 h 255"/>
                <a:gd name="T2" fmla="*/ 30 w 111"/>
                <a:gd name="T3" fmla="*/ 146 h 255"/>
                <a:gd name="T4" fmla="*/ 107 w 111"/>
                <a:gd name="T5" fmla="*/ 0 h 255"/>
                <a:gd name="T6" fmla="*/ 64 w 111"/>
                <a:gd name="T7" fmla="*/ 156 h 255"/>
                <a:gd name="T8" fmla="*/ 15 w 111"/>
                <a:gd name="T9" fmla="*/ 25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55">
                  <a:moveTo>
                    <a:pt x="15" y="250"/>
                  </a:moveTo>
                  <a:cubicBezTo>
                    <a:pt x="6" y="247"/>
                    <a:pt x="0" y="235"/>
                    <a:pt x="30" y="146"/>
                  </a:cubicBezTo>
                  <a:cubicBezTo>
                    <a:pt x="59" y="61"/>
                    <a:pt x="102" y="0"/>
                    <a:pt x="107" y="0"/>
                  </a:cubicBezTo>
                  <a:cubicBezTo>
                    <a:pt x="111" y="1"/>
                    <a:pt x="94" y="67"/>
                    <a:pt x="64" y="156"/>
                  </a:cubicBezTo>
                  <a:cubicBezTo>
                    <a:pt x="34" y="248"/>
                    <a:pt x="25" y="255"/>
                    <a:pt x="15" y="250"/>
                  </a:cubicBezTo>
                  <a:close/>
                </a:path>
              </a:pathLst>
            </a:custGeom>
            <a:solidFill>
              <a:srgbClr val="68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1BCDEFA3-FC33-4214-AF49-0B5F93F914B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947728" y="5204957"/>
              <a:ext cx="2336798" cy="2202179"/>
            </a:xfrm>
            <a:custGeom>
              <a:avLst/>
              <a:gdLst>
                <a:gd name="connsiteX0" fmla="*/ 549422 w 2336798"/>
                <a:gd name="connsiteY0" fmla="*/ 59 h 2202179"/>
                <a:gd name="connsiteX1" fmla="*/ 559988 w 2336798"/>
                <a:gd name="connsiteY1" fmla="*/ 415745 h 2202179"/>
                <a:gd name="connsiteX2" fmla="*/ 605773 w 2336798"/>
                <a:gd name="connsiteY2" fmla="*/ 641202 h 2202179"/>
                <a:gd name="connsiteX3" fmla="*/ 581120 w 2336798"/>
                <a:gd name="connsiteY3" fmla="*/ 637679 h 2202179"/>
                <a:gd name="connsiteX4" fmla="*/ 528291 w 2336798"/>
                <a:gd name="connsiteY4" fmla="*/ 602452 h 2202179"/>
                <a:gd name="connsiteX5" fmla="*/ 436720 w 2336798"/>
                <a:gd name="connsiteY5" fmla="*/ 556656 h 2202179"/>
                <a:gd name="connsiteX6" fmla="*/ 443764 w 2336798"/>
                <a:gd name="connsiteY6" fmla="*/ 553133 h 2202179"/>
                <a:gd name="connsiteX7" fmla="*/ 419111 w 2336798"/>
                <a:gd name="connsiteY7" fmla="*/ 331199 h 2202179"/>
                <a:gd name="connsiteX8" fmla="*/ 281755 w 2336798"/>
                <a:gd name="connsiteY8" fmla="*/ 49378 h 2202179"/>
                <a:gd name="connsiteX9" fmla="*/ 348672 w 2336798"/>
                <a:gd name="connsiteY9" fmla="*/ 369949 h 2202179"/>
                <a:gd name="connsiteX10" fmla="*/ 408545 w 2336798"/>
                <a:gd name="connsiteY10" fmla="*/ 542565 h 2202179"/>
                <a:gd name="connsiteX11" fmla="*/ 264145 w 2336798"/>
                <a:gd name="connsiteY11" fmla="*/ 553133 h 2202179"/>
                <a:gd name="connsiteX12" fmla="*/ 0 w 2336798"/>
                <a:gd name="connsiteY12" fmla="*/ 644725 h 2202179"/>
                <a:gd name="connsiteX13" fmla="*/ 267667 w 2336798"/>
                <a:gd name="connsiteY13" fmla="*/ 655293 h 2202179"/>
                <a:gd name="connsiteX14" fmla="*/ 436720 w 2336798"/>
                <a:gd name="connsiteY14" fmla="*/ 570747 h 2202179"/>
                <a:gd name="connsiteX15" fmla="*/ 436720 w 2336798"/>
                <a:gd name="connsiteY15" fmla="*/ 560178 h 2202179"/>
                <a:gd name="connsiteX16" fmla="*/ 521247 w 2336798"/>
                <a:gd name="connsiteY16" fmla="*/ 609497 h 2202179"/>
                <a:gd name="connsiteX17" fmla="*/ 563510 w 2336798"/>
                <a:gd name="connsiteY17" fmla="*/ 637679 h 2202179"/>
                <a:gd name="connsiteX18" fmla="*/ 397979 w 2336798"/>
                <a:gd name="connsiteY18" fmla="*/ 672907 h 2202179"/>
                <a:gd name="connsiteX19" fmla="*/ 66917 w 2336798"/>
                <a:gd name="connsiteY19" fmla="*/ 817340 h 2202179"/>
                <a:gd name="connsiteX20" fmla="*/ 408545 w 2336798"/>
                <a:gd name="connsiteY20" fmla="*/ 799726 h 2202179"/>
                <a:gd name="connsiteX21" fmla="*/ 626905 w 2336798"/>
                <a:gd name="connsiteY21" fmla="*/ 679952 h 2202179"/>
                <a:gd name="connsiteX22" fmla="*/ 736085 w 2336798"/>
                <a:gd name="connsiteY22" fmla="*/ 768022 h 2202179"/>
                <a:gd name="connsiteX23" fmla="*/ 538856 w 2336798"/>
                <a:gd name="connsiteY23" fmla="*/ 834954 h 2202179"/>
                <a:gd name="connsiteX24" fmla="*/ 193707 w 2336798"/>
                <a:gd name="connsiteY24" fmla="*/ 1053365 h 2202179"/>
                <a:gd name="connsiteX25" fmla="*/ 559988 w 2336798"/>
                <a:gd name="connsiteY25" fmla="*/ 968819 h 2202179"/>
                <a:gd name="connsiteX26" fmla="*/ 781870 w 2336798"/>
                <a:gd name="connsiteY26" fmla="*/ 806772 h 2202179"/>
                <a:gd name="connsiteX27" fmla="*/ 933313 w 2336798"/>
                <a:gd name="connsiteY27" fmla="*/ 951205 h 2202179"/>
                <a:gd name="connsiteX28" fmla="*/ 686778 w 2336798"/>
                <a:gd name="connsiteY28" fmla="*/ 1018138 h 2202179"/>
                <a:gd name="connsiteX29" fmla="*/ 278233 w 2336798"/>
                <a:gd name="connsiteY29" fmla="*/ 1247117 h 2202179"/>
                <a:gd name="connsiteX30" fmla="*/ 711431 w 2336798"/>
                <a:gd name="connsiteY30" fmla="*/ 1180185 h 2202179"/>
                <a:gd name="connsiteX31" fmla="*/ 972054 w 2336798"/>
                <a:gd name="connsiteY31" fmla="*/ 993478 h 2202179"/>
                <a:gd name="connsiteX32" fmla="*/ 1134063 w 2336798"/>
                <a:gd name="connsiteY32" fmla="*/ 1183708 h 2202179"/>
                <a:gd name="connsiteX33" fmla="*/ 859353 w 2336798"/>
                <a:gd name="connsiteY33" fmla="*/ 1314050 h 2202179"/>
                <a:gd name="connsiteX34" fmla="*/ 415589 w 2336798"/>
                <a:gd name="connsiteY34" fmla="*/ 1666326 h 2202179"/>
                <a:gd name="connsiteX35" fmla="*/ 908660 w 2336798"/>
                <a:gd name="connsiteY35" fmla="*/ 1497234 h 2202179"/>
                <a:gd name="connsiteX36" fmla="*/ 1183371 w 2336798"/>
                <a:gd name="connsiteY36" fmla="*/ 1247117 h 2202179"/>
                <a:gd name="connsiteX37" fmla="*/ 1352424 w 2336798"/>
                <a:gd name="connsiteY37" fmla="*/ 1504279 h 2202179"/>
                <a:gd name="connsiteX38" fmla="*/ 1031927 w 2336798"/>
                <a:gd name="connsiteY38" fmla="*/ 1624053 h 2202179"/>
                <a:gd name="connsiteX39" fmla="*/ 500115 w 2336798"/>
                <a:gd name="connsiteY39" fmla="*/ 1951670 h 2202179"/>
                <a:gd name="connsiteX40" fmla="*/ 1077713 w 2336798"/>
                <a:gd name="connsiteY40" fmla="*/ 1849510 h 2202179"/>
                <a:gd name="connsiteX41" fmla="*/ 1408774 w 2336798"/>
                <a:gd name="connsiteY41" fmla="*/ 1602917 h 2202179"/>
                <a:gd name="connsiteX42" fmla="*/ 1588393 w 2336798"/>
                <a:gd name="connsiteY42" fmla="*/ 1948147 h 2202179"/>
                <a:gd name="connsiteX43" fmla="*/ 1172805 w 2336798"/>
                <a:gd name="connsiteY43" fmla="*/ 2096104 h 2202179"/>
                <a:gd name="connsiteX44" fmla="*/ 1041833 w 2336798"/>
                <a:gd name="connsiteY44" fmla="*/ 2159252 h 2202179"/>
                <a:gd name="connsiteX45" fmla="*/ 956977 w 2336798"/>
                <a:gd name="connsiteY45" fmla="*/ 2202179 h 2202179"/>
                <a:gd name="connsiteX46" fmla="*/ 1555021 w 2336798"/>
                <a:gd name="connsiteY46" fmla="*/ 2202179 h 2202179"/>
                <a:gd name="connsiteX47" fmla="*/ 1560218 w 2336798"/>
                <a:gd name="connsiteY47" fmla="*/ 2197824 h 2202179"/>
                <a:gd name="connsiteX48" fmla="*/ 1637700 w 2336798"/>
                <a:gd name="connsiteY48" fmla="*/ 2060876 h 2202179"/>
                <a:gd name="connsiteX49" fmla="*/ 1697034 w 2336798"/>
                <a:gd name="connsiteY49" fmla="*/ 2202179 h 2202179"/>
                <a:gd name="connsiteX50" fmla="*/ 1736813 w 2336798"/>
                <a:gd name="connsiteY50" fmla="*/ 2202179 h 2202179"/>
                <a:gd name="connsiteX51" fmla="*/ 1634178 w 2336798"/>
                <a:gd name="connsiteY51" fmla="*/ 1976330 h 2202179"/>
                <a:gd name="connsiteX52" fmla="*/ 1648266 w 2336798"/>
                <a:gd name="connsiteY52" fmla="*/ 1990421 h 2202179"/>
                <a:gd name="connsiteX53" fmla="*/ 1972284 w 2336798"/>
                <a:gd name="connsiteY53" fmla="*/ 1437347 h 2202179"/>
                <a:gd name="connsiteX54" fmla="*/ 2335044 w 2336798"/>
                <a:gd name="connsiteY54" fmla="*/ 433359 h 2202179"/>
                <a:gd name="connsiteX55" fmla="*/ 1796187 w 2336798"/>
                <a:gd name="connsiteY55" fmla="*/ 1324618 h 2202179"/>
                <a:gd name="connsiteX56" fmla="*/ 1620091 w 2336798"/>
                <a:gd name="connsiteY56" fmla="*/ 1944625 h 2202179"/>
                <a:gd name="connsiteX57" fmla="*/ 1405253 w 2336798"/>
                <a:gd name="connsiteY57" fmla="*/ 1539507 h 2202179"/>
                <a:gd name="connsiteX58" fmla="*/ 1401731 w 2336798"/>
                <a:gd name="connsiteY58" fmla="*/ 1535984 h 2202179"/>
                <a:gd name="connsiteX59" fmla="*/ 1419340 w 2336798"/>
                <a:gd name="connsiteY59" fmla="*/ 1550075 h 2202179"/>
                <a:gd name="connsiteX60" fmla="*/ 1676442 w 2336798"/>
                <a:gd name="connsiteY60" fmla="*/ 1106207 h 2202179"/>
                <a:gd name="connsiteX61" fmla="*/ 1944109 w 2336798"/>
                <a:gd name="connsiteY61" fmla="*/ 331199 h 2202179"/>
                <a:gd name="connsiteX62" fmla="*/ 1524998 w 2336798"/>
                <a:gd name="connsiteY62" fmla="*/ 1035752 h 2202179"/>
                <a:gd name="connsiteX63" fmla="*/ 1398209 w 2336798"/>
                <a:gd name="connsiteY63" fmla="*/ 1525416 h 2202179"/>
                <a:gd name="connsiteX64" fmla="*/ 1391165 w 2336798"/>
                <a:gd name="connsiteY64" fmla="*/ 1518370 h 2202179"/>
                <a:gd name="connsiteX65" fmla="*/ 1172805 w 2336798"/>
                <a:gd name="connsiteY65" fmla="*/ 1197799 h 2202179"/>
                <a:gd name="connsiteX66" fmla="*/ 1179849 w 2336798"/>
                <a:gd name="connsiteY66" fmla="*/ 1204844 h 2202179"/>
                <a:gd name="connsiteX67" fmla="*/ 1405253 w 2336798"/>
                <a:gd name="connsiteY67" fmla="*/ 842000 h 2202179"/>
                <a:gd name="connsiteX68" fmla="*/ 1637700 w 2336798"/>
                <a:gd name="connsiteY68" fmla="*/ 207902 h 2202179"/>
                <a:gd name="connsiteX69" fmla="*/ 1274941 w 2336798"/>
                <a:gd name="connsiteY69" fmla="*/ 782113 h 2202179"/>
                <a:gd name="connsiteX70" fmla="*/ 1162239 w 2336798"/>
                <a:gd name="connsiteY70" fmla="*/ 1187230 h 2202179"/>
                <a:gd name="connsiteX71" fmla="*/ 771304 w 2336798"/>
                <a:gd name="connsiteY71" fmla="*/ 778590 h 2202179"/>
                <a:gd name="connsiteX72" fmla="*/ 764260 w 2336798"/>
                <a:gd name="connsiteY72" fmla="*/ 775067 h 2202179"/>
                <a:gd name="connsiteX73" fmla="*/ 640993 w 2336798"/>
                <a:gd name="connsiteY73" fmla="*/ 676430 h 2202179"/>
                <a:gd name="connsiteX74" fmla="*/ 648036 w 2336798"/>
                <a:gd name="connsiteY74" fmla="*/ 676430 h 2202179"/>
                <a:gd name="connsiteX75" fmla="*/ 658602 w 2336798"/>
                <a:gd name="connsiteY75" fmla="*/ 384040 h 2202179"/>
                <a:gd name="connsiteX76" fmla="*/ 549422 w 2336798"/>
                <a:gd name="connsiteY76" fmla="*/ 59 h 2202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2336798" h="2202179">
                  <a:moveTo>
                    <a:pt x="549422" y="59"/>
                  </a:moveTo>
                  <a:cubicBezTo>
                    <a:pt x="535334" y="3582"/>
                    <a:pt x="524769" y="183243"/>
                    <a:pt x="559988" y="415745"/>
                  </a:cubicBezTo>
                  <a:cubicBezTo>
                    <a:pt x="577598" y="539042"/>
                    <a:pt x="591685" y="605974"/>
                    <a:pt x="605773" y="641202"/>
                  </a:cubicBezTo>
                  <a:cubicBezTo>
                    <a:pt x="598729" y="637679"/>
                    <a:pt x="591685" y="637679"/>
                    <a:pt x="581120" y="637679"/>
                  </a:cubicBezTo>
                  <a:cubicBezTo>
                    <a:pt x="563510" y="623588"/>
                    <a:pt x="545900" y="613020"/>
                    <a:pt x="528291" y="602452"/>
                  </a:cubicBezTo>
                  <a:cubicBezTo>
                    <a:pt x="482505" y="574270"/>
                    <a:pt x="440242" y="556656"/>
                    <a:pt x="436720" y="556656"/>
                  </a:cubicBezTo>
                  <a:cubicBezTo>
                    <a:pt x="436720" y="556656"/>
                    <a:pt x="440242" y="556656"/>
                    <a:pt x="443764" y="553133"/>
                  </a:cubicBezTo>
                  <a:cubicBezTo>
                    <a:pt x="461374" y="542565"/>
                    <a:pt x="475462" y="517905"/>
                    <a:pt x="419111" y="331199"/>
                  </a:cubicBezTo>
                  <a:cubicBezTo>
                    <a:pt x="369803" y="158583"/>
                    <a:pt x="292321" y="42332"/>
                    <a:pt x="281755" y="49378"/>
                  </a:cubicBezTo>
                  <a:cubicBezTo>
                    <a:pt x="271189" y="52900"/>
                    <a:pt x="295843" y="193811"/>
                    <a:pt x="348672" y="369949"/>
                  </a:cubicBezTo>
                  <a:cubicBezTo>
                    <a:pt x="376847" y="468587"/>
                    <a:pt x="394457" y="517905"/>
                    <a:pt x="408545" y="542565"/>
                  </a:cubicBezTo>
                  <a:cubicBezTo>
                    <a:pt x="387413" y="535519"/>
                    <a:pt x="341628" y="539042"/>
                    <a:pt x="264145" y="553133"/>
                  </a:cubicBezTo>
                  <a:cubicBezTo>
                    <a:pt x="112702" y="577792"/>
                    <a:pt x="0" y="630634"/>
                    <a:pt x="0" y="644725"/>
                  </a:cubicBezTo>
                  <a:cubicBezTo>
                    <a:pt x="0" y="658816"/>
                    <a:pt x="116224" y="679952"/>
                    <a:pt x="267667" y="655293"/>
                  </a:cubicBezTo>
                  <a:cubicBezTo>
                    <a:pt x="426154" y="627111"/>
                    <a:pt x="440242" y="598929"/>
                    <a:pt x="436720" y="570747"/>
                  </a:cubicBezTo>
                  <a:cubicBezTo>
                    <a:pt x="436720" y="567224"/>
                    <a:pt x="436720" y="563701"/>
                    <a:pt x="436720" y="560178"/>
                  </a:cubicBezTo>
                  <a:cubicBezTo>
                    <a:pt x="443764" y="563701"/>
                    <a:pt x="478983" y="584838"/>
                    <a:pt x="521247" y="609497"/>
                  </a:cubicBezTo>
                  <a:cubicBezTo>
                    <a:pt x="535334" y="620065"/>
                    <a:pt x="549422" y="627111"/>
                    <a:pt x="563510" y="637679"/>
                  </a:cubicBezTo>
                  <a:cubicBezTo>
                    <a:pt x="528291" y="637679"/>
                    <a:pt x="478983" y="648248"/>
                    <a:pt x="397979" y="672907"/>
                  </a:cubicBezTo>
                  <a:cubicBezTo>
                    <a:pt x="207794" y="722226"/>
                    <a:pt x="66917" y="799726"/>
                    <a:pt x="66917" y="817340"/>
                  </a:cubicBezTo>
                  <a:cubicBezTo>
                    <a:pt x="66917" y="834954"/>
                    <a:pt x="218360" y="849045"/>
                    <a:pt x="408545" y="799726"/>
                  </a:cubicBezTo>
                  <a:cubicBezTo>
                    <a:pt x="595207" y="746885"/>
                    <a:pt x="623383" y="715180"/>
                    <a:pt x="626905" y="679952"/>
                  </a:cubicBezTo>
                  <a:cubicBezTo>
                    <a:pt x="662124" y="708135"/>
                    <a:pt x="700865" y="736317"/>
                    <a:pt x="736085" y="768022"/>
                  </a:cubicBezTo>
                  <a:cubicBezTo>
                    <a:pt x="704387" y="771544"/>
                    <a:pt x="644514" y="789158"/>
                    <a:pt x="538856" y="834954"/>
                  </a:cubicBezTo>
                  <a:cubicBezTo>
                    <a:pt x="338106" y="923023"/>
                    <a:pt x="190185" y="1035752"/>
                    <a:pt x="193707" y="1053365"/>
                  </a:cubicBezTo>
                  <a:cubicBezTo>
                    <a:pt x="193707" y="1070979"/>
                    <a:pt x="359238" y="1056888"/>
                    <a:pt x="559988" y="968819"/>
                  </a:cubicBezTo>
                  <a:cubicBezTo>
                    <a:pt x="760738" y="880750"/>
                    <a:pt x="785392" y="838477"/>
                    <a:pt x="781870" y="806772"/>
                  </a:cubicBezTo>
                  <a:cubicBezTo>
                    <a:pt x="834699" y="849045"/>
                    <a:pt x="884006" y="898364"/>
                    <a:pt x="933313" y="951205"/>
                  </a:cubicBezTo>
                  <a:cubicBezTo>
                    <a:pt x="898094" y="947683"/>
                    <a:pt x="831177" y="965296"/>
                    <a:pt x="686778" y="1018138"/>
                  </a:cubicBezTo>
                  <a:cubicBezTo>
                    <a:pt x="454330" y="1106207"/>
                    <a:pt x="274711" y="1225981"/>
                    <a:pt x="278233" y="1247117"/>
                  </a:cubicBezTo>
                  <a:cubicBezTo>
                    <a:pt x="278233" y="1268254"/>
                    <a:pt x="471940" y="1271777"/>
                    <a:pt x="711431" y="1180185"/>
                  </a:cubicBezTo>
                  <a:cubicBezTo>
                    <a:pt x="961489" y="1085070"/>
                    <a:pt x="979098" y="1035752"/>
                    <a:pt x="972054" y="993478"/>
                  </a:cubicBezTo>
                  <a:cubicBezTo>
                    <a:pt x="1028405" y="1049843"/>
                    <a:pt x="1081234" y="1113252"/>
                    <a:pt x="1134063" y="1183708"/>
                  </a:cubicBezTo>
                  <a:cubicBezTo>
                    <a:pt x="1091800" y="1183708"/>
                    <a:pt x="1014318" y="1218935"/>
                    <a:pt x="859353" y="1314050"/>
                  </a:cubicBezTo>
                  <a:cubicBezTo>
                    <a:pt x="605773" y="1469052"/>
                    <a:pt x="412067" y="1641667"/>
                    <a:pt x="415589" y="1666326"/>
                  </a:cubicBezTo>
                  <a:cubicBezTo>
                    <a:pt x="419111" y="1690986"/>
                    <a:pt x="644514" y="1655758"/>
                    <a:pt x="908660" y="1497234"/>
                  </a:cubicBezTo>
                  <a:cubicBezTo>
                    <a:pt x="1127020" y="1359846"/>
                    <a:pt x="1179849" y="1292913"/>
                    <a:pt x="1183371" y="1247117"/>
                  </a:cubicBezTo>
                  <a:cubicBezTo>
                    <a:pt x="1239722" y="1328141"/>
                    <a:pt x="1296073" y="1412687"/>
                    <a:pt x="1352424" y="1504279"/>
                  </a:cubicBezTo>
                  <a:cubicBezTo>
                    <a:pt x="1303116" y="1504279"/>
                    <a:pt x="1211546" y="1535984"/>
                    <a:pt x="1031927" y="1624053"/>
                  </a:cubicBezTo>
                  <a:cubicBezTo>
                    <a:pt x="729041" y="1764964"/>
                    <a:pt x="496593" y="1923488"/>
                    <a:pt x="500115" y="1951670"/>
                  </a:cubicBezTo>
                  <a:cubicBezTo>
                    <a:pt x="500115" y="1979852"/>
                    <a:pt x="767782" y="1993943"/>
                    <a:pt x="1077713" y="1849510"/>
                  </a:cubicBezTo>
                  <a:cubicBezTo>
                    <a:pt x="1327770" y="1733259"/>
                    <a:pt x="1394687" y="1655758"/>
                    <a:pt x="1408774" y="1602917"/>
                  </a:cubicBezTo>
                  <a:cubicBezTo>
                    <a:pt x="1468647" y="1708600"/>
                    <a:pt x="1528520" y="1824851"/>
                    <a:pt x="1588393" y="1948147"/>
                  </a:cubicBezTo>
                  <a:cubicBezTo>
                    <a:pt x="1539086" y="1934056"/>
                    <a:pt x="1433428" y="1965761"/>
                    <a:pt x="1172805" y="2096104"/>
                  </a:cubicBezTo>
                  <a:cubicBezTo>
                    <a:pt x="1127900" y="2117240"/>
                    <a:pt x="1084096" y="2138377"/>
                    <a:pt x="1041833" y="2159252"/>
                  </a:cubicBezTo>
                  <a:lnTo>
                    <a:pt x="956977" y="2202179"/>
                  </a:lnTo>
                  <a:lnTo>
                    <a:pt x="1555021" y="2202179"/>
                  </a:lnTo>
                  <a:lnTo>
                    <a:pt x="1560218" y="2197824"/>
                  </a:lnTo>
                  <a:cubicBezTo>
                    <a:pt x="1618330" y="2142780"/>
                    <a:pt x="1635939" y="2097865"/>
                    <a:pt x="1637700" y="2060876"/>
                  </a:cubicBezTo>
                  <a:lnTo>
                    <a:pt x="1697034" y="2202179"/>
                  </a:lnTo>
                  <a:lnTo>
                    <a:pt x="1736813" y="2202179"/>
                  </a:lnTo>
                  <a:lnTo>
                    <a:pt x="1634178" y="1976330"/>
                  </a:lnTo>
                  <a:cubicBezTo>
                    <a:pt x="1641222" y="1979852"/>
                    <a:pt x="1644744" y="1986898"/>
                    <a:pt x="1648266" y="1990421"/>
                  </a:cubicBezTo>
                  <a:cubicBezTo>
                    <a:pt x="1701095" y="2036217"/>
                    <a:pt x="1753924" y="2022126"/>
                    <a:pt x="1972284" y="1437347"/>
                  </a:cubicBezTo>
                  <a:cubicBezTo>
                    <a:pt x="2183600" y="873704"/>
                    <a:pt x="2356175" y="436882"/>
                    <a:pt x="2335044" y="433359"/>
                  </a:cubicBezTo>
                  <a:cubicBezTo>
                    <a:pt x="2310390" y="433359"/>
                    <a:pt x="2014547" y="806772"/>
                    <a:pt x="1796187" y="1324618"/>
                  </a:cubicBezTo>
                  <a:cubicBezTo>
                    <a:pt x="1627134" y="1726213"/>
                    <a:pt x="1602481" y="1877692"/>
                    <a:pt x="1620091" y="1944625"/>
                  </a:cubicBezTo>
                  <a:cubicBezTo>
                    <a:pt x="1549652" y="1796669"/>
                    <a:pt x="1479213" y="1662804"/>
                    <a:pt x="1405253" y="1539507"/>
                  </a:cubicBezTo>
                  <a:cubicBezTo>
                    <a:pt x="1405253" y="1539507"/>
                    <a:pt x="1405253" y="1539507"/>
                    <a:pt x="1401731" y="1535984"/>
                  </a:cubicBezTo>
                  <a:cubicBezTo>
                    <a:pt x="1408774" y="1543030"/>
                    <a:pt x="1412296" y="1546552"/>
                    <a:pt x="1419340" y="1550075"/>
                  </a:cubicBezTo>
                  <a:cubicBezTo>
                    <a:pt x="1461604" y="1581780"/>
                    <a:pt x="1503867" y="1560643"/>
                    <a:pt x="1676442" y="1106207"/>
                  </a:cubicBezTo>
                  <a:cubicBezTo>
                    <a:pt x="1845495" y="665861"/>
                    <a:pt x="1965240" y="334722"/>
                    <a:pt x="1944109" y="331199"/>
                  </a:cubicBezTo>
                  <a:cubicBezTo>
                    <a:pt x="1922977" y="331199"/>
                    <a:pt x="1694051" y="623588"/>
                    <a:pt x="1524998" y="1035752"/>
                  </a:cubicBezTo>
                  <a:cubicBezTo>
                    <a:pt x="1394687" y="1363369"/>
                    <a:pt x="1377077" y="1479620"/>
                    <a:pt x="1398209" y="1525416"/>
                  </a:cubicBezTo>
                  <a:cubicBezTo>
                    <a:pt x="1394687" y="1521893"/>
                    <a:pt x="1394687" y="1518370"/>
                    <a:pt x="1391165" y="1518370"/>
                  </a:cubicBezTo>
                  <a:cubicBezTo>
                    <a:pt x="1320726" y="1402119"/>
                    <a:pt x="1246765" y="1292913"/>
                    <a:pt x="1172805" y="1197799"/>
                  </a:cubicBezTo>
                  <a:cubicBezTo>
                    <a:pt x="1176327" y="1201321"/>
                    <a:pt x="1176327" y="1201321"/>
                    <a:pt x="1179849" y="1204844"/>
                  </a:cubicBezTo>
                  <a:cubicBezTo>
                    <a:pt x="1218590" y="1229504"/>
                    <a:pt x="1253809" y="1208367"/>
                    <a:pt x="1405253" y="842000"/>
                  </a:cubicBezTo>
                  <a:cubicBezTo>
                    <a:pt x="1553174" y="486200"/>
                    <a:pt x="1651788" y="211425"/>
                    <a:pt x="1637700" y="207902"/>
                  </a:cubicBezTo>
                  <a:cubicBezTo>
                    <a:pt x="1620091" y="204379"/>
                    <a:pt x="1422862" y="443927"/>
                    <a:pt x="1274941" y="782113"/>
                  </a:cubicBezTo>
                  <a:cubicBezTo>
                    <a:pt x="1155195" y="1063934"/>
                    <a:pt x="1144629" y="1152003"/>
                    <a:pt x="1162239" y="1187230"/>
                  </a:cubicBezTo>
                  <a:cubicBezTo>
                    <a:pt x="1038971" y="1025183"/>
                    <a:pt x="905138" y="891318"/>
                    <a:pt x="771304" y="778590"/>
                  </a:cubicBezTo>
                  <a:cubicBezTo>
                    <a:pt x="767782" y="775067"/>
                    <a:pt x="767782" y="775067"/>
                    <a:pt x="764260" y="775067"/>
                  </a:cubicBezTo>
                  <a:cubicBezTo>
                    <a:pt x="721997" y="739839"/>
                    <a:pt x="683256" y="708135"/>
                    <a:pt x="640993" y="676430"/>
                  </a:cubicBezTo>
                  <a:cubicBezTo>
                    <a:pt x="640993" y="676430"/>
                    <a:pt x="644514" y="676430"/>
                    <a:pt x="648036" y="676430"/>
                  </a:cubicBezTo>
                  <a:cubicBezTo>
                    <a:pt x="676212" y="665861"/>
                    <a:pt x="693822" y="634157"/>
                    <a:pt x="658602" y="384040"/>
                  </a:cubicBezTo>
                  <a:cubicBezTo>
                    <a:pt x="626905" y="151538"/>
                    <a:pt x="563510" y="-3464"/>
                    <a:pt x="549422" y="59"/>
                  </a:cubicBezTo>
                  <a:close/>
                </a:path>
              </a:pathLst>
            </a:custGeom>
            <a:solidFill>
              <a:srgbClr val="68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9C7780E4-1D86-4725-A968-9D9DDA9C652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172986" y="5773723"/>
              <a:ext cx="2193331" cy="1301160"/>
            </a:xfrm>
            <a:custGeom>
              <a:avLst/>
              <a:gdLst>
                <a:gd name="connsiteX0" fmla="*/ 558359 w 2193331"/>
                <a:gd name="connsiteY0" fmla="*/ 356487 h 1301160"/>
                <a:gd name="connsiteX1" fmla="*/ 660055 w 2193331"/>
                <a:gd name="connsiteY1" fmla="*/ 814456 h 1301160"/>
                <a:gd name="connsiteX2" fmla="*/ 821367 w 2193331"/>
                <a:gd name="connsiteY2" fmla="*/ 1075147 h 1301160"/>
                <a:gd name="connsiteX3" fmla="*/ 754738 w 2193331"/>
                <a:gd name="connsiteY3" fmla="*/ 765137 h 1301160"/>
                <a:gd name="connsiteX4" fmla="*/ 558359 w 2193331"/>
                <a:gd name="connsiteY4" fmla="*/ 356487 h 1301160"/>
                <a:gd name="connsiteX5" fmla="*/ 902943 w 2193331"/>
                <a:gd name="connsiteY5" fmla="*/ 212005 h 1301160"/>
                <a:gd name="connsiteX6" fmla="*/ 924108 w 2193331"/>
                <a:gd name="connsiteY6" fmla="*/ 793991 h 1301160"/>
                <a:gd name="connsiteX7" fmla="*/ 1061680 w 2193331"/>
                <a:gd name="connsiteY7" fmla="*/ 1139656 h 1301160"/>
                <a:gd name="connsiteX8" fmla="*/ 1047570 w 2193331"/>
                <a:gd name="connsiteY8" fmla="*/ 762246 h 1301160"/>
                <a:gd name="connsiteX9" fmla="*/ 902943 w 2193331"/>
                <a:gd name="connsiteY9" fmla="*/ 212005 h 1301160"/>
                <a:gd name="connsiteX10" fmla="*/ 1254684 w 2193331"/>
                <a:gd name="connsiteY10" fmla="*/ 152605 h 1301160"/>
                <a:gd name="connsiteX11" fmla="*/ 1226389 w 2193331"/>
                <a:gd name="connsiteY11" fmla="*/ 832889 h 1301160"/>
                <a:gd name="connsiteX12" fmla="*/ 1323375 w 2193331"/>
                <a:gd name="connsiteY12" fmla="*/ 1233393 h 1301160"/>
                <a:gd name="connsiteX13" fmla="*/ 1338019 w 2193331"/>
                <a:gd name="connsiteY13" fmla="*/ 1242404 h 1301160"/>
                <a:gd name="connsiteX14" fmla="*/ 1251746 w 2193331"/>
                <a:gd name="connsiteY14" fmla="*/ 1206383 h 1301160"/>
                <a:gd name="connsiteX15" fmla="*/ 824809 w 2193331"/>
                <a:gd name="connsiteY15" fmla="*/ 1085685 h 1301160"/>
                <a:gd name="connsiteX16" fmla="*/ 788831 w 2193331"/>
                <a:gd name="connsiteY16" fmla="*/ 1080062 h 1301160"/>
                <a:gd name="connsiteX17" fmla="*/ 783081 w 2193331"/>
                <a:gd name="connsiteY17" fmla="*/ 1076208 h 1301160"/>
                <a:gd name="connsiteX18" fmla="*/ 771415 w 2193331"/>
                <a:gd name="connsiteY18" fmla="*/ 1077340 h 1301160"/>
                <a:gd name="connsiteX19" fmla="*/ 688850 w 2193331"/>
                <a:gd name="connsiteY19" fmla="*/ 1064435 h 1301160"/>
                <a:gd name="connsiteX20" fmla="*/ 611425 w 2193331"/>
                <a:gd name="connsiteY20" fmla="*/ 1058315 h 1301160"/>
                <a:gd name="connsiteX21" fmla="*/ 627234 w 2193331"/>
                <a:gd name="connsiteY21" fmla="*/ 1050779 h 1301160"/>
                <a:gd name="connsiteX22" fmla="*/ 493399 w 2193331"/>
                <a:gd name="connsiteY22" fmla="*/ 790290 h 1301160"/>
                <a:gd name="connsiteX23" fmla="*/ 208119 w 2193331"/>
                <a:gd name="connsiteY23" fmla="*/ 512200 h 1301160"/>
                <a:gd name="connsiteX24" fmla="*/ 422960 w 2193331"/>
                <a:gd name="connsiteY24" fmla="*/ 871253 h 1301160"/>
                <a:gd name="connsiteX25" fmla="*/ 569638 w 2193331"/>
                <a:gd name="connsiteY25" fmla="*/ 1039641 h 1301160"/>
                <a:gd name="connsiteX26" fmla="*/ 575058 w 2193331"/>
                <a:gd name="connsiteY26" fmla="*/ 1043291 h 1301160"/>
                <a:gd name="connsiteX27" fmla="*/ 574061 w 2193331"/>
                <a:gd name="connsiteY27" fmla="*/ 1043244 h 1301160"/>
                <a:gd name="connsiteX28" fmla="*/ 555695 w 2193331"/>
                <a:gd name="connsiteY28" fmla="*/ 1049288 h 1301160"/>
                <a:gd name="connsiteX29" fmla="*/ 548773 w 2193331"/>
                <a:gd name="connsiteY29" fmla="*/ 1053362 h 1301160"/>
                <a:gd name="connsiteX30" fmla="*/ 486627 w 2193331"/>
                <a:gd name="connsiteY30" fmla="*/ 1048449 h 1301160"/>
                <a:gd name="connsiteX31" fmla="*/ 414383 w 2193331"/>
                <a:gd name="connsiteY31" fmla="*/ 1049329 h 1301160"/>
                <a:gd name="connsiteX32" fmla="*/ 386304 w 2193331"/>
                <a:gd name="connsiteY32" fmla="*/ 1055104 h 1301160"/>
                <a:gd name="connsiteX33" fmla="*/ 383723 w 2193331"/>
                <a:gd name="connsiteY33" fmla="*/ 1052462 h 1301160"/>
                <a:gd name="connsiteX34" fmla="*/ 391204 w 2193331"/>
                <a:gd name="connsiteY34" fmla="*/ 1046907 h 1301160"/>
                <a:gd name="connsiteX35" fmla="*/ 260930 w 2193331"/>
                <a:gd name="connsiteY35" fmla="*/ 863693 h 1301160"/>
                <a:gd name="connsiteX36" fmla="*/ 380 w 2193331"/>
                <a:gd name="connsiteY36" fmla="*/ 687526 h 1301160"/>
                <a:gd name="connsiteX37" fmla="*/ 215157 w 2193331"/>
                <a:gd name="connsiteY37" fmla="*/ 934160 h 1301160"/>
                <a:gd name="connsiteX38" fmla="*/ 350714 w 2193331"/>
                <a:gd name="connsiteY38" fmla="*/ 1048669 h 1301160"/>
                <a:gd name="connsiteX39" fmla="*/ 358436 w 2193331"/>
                <a:gd name="connsiteY39" fmla="*/ 1051076 h 1301160"/>
                <a:gd name="connsiteX40" fmla="*/ 335405 w 2193331"/>
                <a:gd name="connsiteY40" fmla="*/ 1059953 h 1301160"/>
                <a:gd name="connsiteX41" fmla="*/ 233662 w 2193331"/>
                <a:gd name="connsiteY41" fmla="*/ 1135166 h 1301160"/>
                <a:gd name="connsiteX42" fmla="*/ 95832 w 2193331"/>
                <a:gd name="connsiteY42" fmla="*/ 1270750 h 1301160"/>
                <a:gd name="connsiteX43" fmla="*/ 73292 w 2193331"/>
                <a:gd name="connsiteY43" fmla="*/ 1301160 h 1301160"/>
                <a:gd name="connsiteX44" fmla="*/ 167963 w 2193331"/>
                <a:gd name="connsiteY44" fmla="*/ 1301160 h 1301160"/>
                <a:gd name="connsiteX45" fmla="*/ 201572 w 2193331"/>
                <a:gd name="connsiteY45" fmla="*/ 1282526 h 1301160"/>
                <a:gd name="connsiteX46" fmla="*/ 286505 w 2193331"/>
                <a:gd name="connsiteY46" fmla="*/ 1219686 h 1301160"/>
                <a:gd name="connsiteX47" fmla="*/ 395713 w 2193331"/>
                <a:gd name="connsiteY47" fmla="*/ 1064733 h 1301160"/>
                <a:gd name="connsiteX48" fmla="*/ 386714 w 2193331"/>
                <a:gd name="connsiteY48" fmla="*/ 1055523 h 1301160"/>
                <a:gd name="connsiteX49" fmla="*/ 414383 w 2193331"/>
                <a:gd name="connsiteY49" fmla="*/ 1055930 h 1301160"/>
                <a:gd name="connsiteX50" fmla="*/ 486627 w 2193331"/>
                <a:gd name="connsiteY50" fmla="*/ 1059010 h 1301160"/>
                <a:gd name="connsiteX51" fmla="*/ 532009 w 2193331"/>
                <a:gd name="connsiteY51" fmla="*/ 1063228 h 1301160"/>
                <a:gd name="connsiteX52" fmla="*/ 531389 w 2193331"/>
                <a:gd name="connsiteY52" fmla="*/ 1063593 h 1301160"/>
                <a:gd name="connsiteX53" fmla="*/ 409641 w 2193331"/>
                <a:gd name="connsiteY53" fmla="*/ 1171766 h 1301160"/>
                <a:gd name="connsiteX54" fmla="*/ 315773 w 2193331"/>
                <a:gd name="connsiteY54" fmla="*/ 1273482 h 1301160"/>
                <a:gd name="connsiteX55" fmla="*/ 294907 w 2193331"/>
                <a:gd name="connsiteY55" fmla="*/ 1301160 h 1301160"/>
                <a:gd name="connsiteX56" fmla="*/ 458301 w 2193331"/>
                <a:gd name="connsiteY56" fmla="*/ 1301160 h 1301160"/>
                <a:gd name="connsiteX57" fmla="*/ 483547 w 2193331"/>
                <a:gd name="connsiteY57" fmla="*/ 1277502 h 1301160"/>
                <a:gd name="connsiteX58" fmla="*/ 617668 w 2193331"/>
                <a:gd name="connsiteY58" fmla="*/ 1083708 h 1301160"/>
                <a:gd name="connsiteX59" fmla="*/ 611890 w 2193331"/>
                <a:gd name="connsiteY59" fmla="*/ 1070651 h 1301160"/>
                <a:gd name="connsiteX60" fmla="*/ 688685 w 2193331"/>
                <a:gd name="connsiteY60" fmla="*/ 1077788 h 1301160"/>
                <a:gd name="connsiteX61" fmla="*/ 749039 w 2193331"/>
                <a:gd name="connsiteY61" fmla="*/ 1088757 h 1301160"/>
                <a:gd name="connsiteX62" fmla="*/ 727742 w 2193331"/>
                <a:gd name="connsiteY62" fmla="*/ 1106640 h 1301160"/>
                <a:gd name="connsiteX63" fmla="*/ 613720 w 2193331"/>
                <a:gd name="connsiteY63" fmla="*/ 1245289 h 1301160"/>
                <a:gd name="connsiteX64" fmla="*/ 575601 w 2193331"/>
                <a:gd name="connsiteY64" fmla="*/ 1301160 h 1301160"/>
                <a:gd name="connsiteX65" fmla="*/ 732165 w 2193331"/>
                <a:gd name="connsiteY65" fmla="*/ 1301160 h 1301160"/>
                <a:gd name="connsiteX66" fmla="*/ 733973 w 2193331"/>
                <a:gd name="connsiteY66" fmla="*/ 1298688 h 1301160"/>
                <a:gd name="connsiteX67" fmla="*/ 817581 w 2193331"/>
                <a:gd name="connsiteY67" fmla="*/ 1115985 h 1301160"/>
                <a:gd name="connsiteX68" fmla="*/ 808913 w 2193331"/>
                <a:gd name="connsiteY68" fmla="*/ 1099639 h 1301160"/>
                <a:gd name="connsiteX69" fmla="*/ 870189 w 2193331"/>
                <a:gd name="connsiteY69" fmla="*/ 1110775 h 1301160"/>
                <a:gd name="connsiteX70" fmla="*/ 1014645 w 2193331"/>
                <a:gd name="connsiteY70" fmla="*/ 1148445 h 1301160"/>
                <a:gd name="connsiteX71" fmla="*/ 1002631 w 2193331"/>
                <a:gd name="connsiteY71" fmla="*/ 1154088 h 1301160"/>
                <a:gd name="connsiteX72" fmla="*/ 890726 w 2193331"/>
                <a:gd name="connsiteY72" fmla="*/ 1261244 h 1301160"/>
                <a:gd name="connsiteX73" fmla="*/ 856626 w 2193331"/>
                <a:gd name="connsiteY73" fmla="*/ 1301160 h 1301160"/>
                <a:gd name="connsiteX74" fmla="*/ 1045276 w 2193331"/>
                <a:gd name="connsiteY74" fmla="*/ 1301160 h 1301160"/>
                <a:gd name="connsiteX75" fmla="*/ 1058849 w 2193331"/>
                <a:gd name="connsiteY75" fmla="*/ 1279197 h 1301160"/>
                <a:gd name="connsiteX76" fmla="*/ 1080438 w 2193331"/>
                <a:gd name="connsiteY76" fmla="*/ 1192012 h 1301160"/>
                <a:gd name="connsiteX77" fmla="*/ 1066552 w 2193331"/>
                <a:gd name="connsiteY77" fmla="*/ 1164446 h 1301160"/>
                <a:gd name="connsiteX78" fmla="*/ 1200803 w 2193331"/>
                <a:gd name="connsiteY78" fmla="*/ 1209395 h 1301160"/>
                <a:gd name="connsiteX79" fmla="*/ 1300578 w 2193331"/>
                <a:gd name="connsiteY79" fmla="*/ 1249221 h 1301160"/>
                <a:gd name="connsiteX80" fmla="*/ 1286262 w 2193331"/>
                <a:gd name="connsiteY80" fmla="*/ 1259446 h 1301160"/>
                <a:gd name="connsiteX81" fmla="*/ 1258523 w 2193331"/>
                <a:gd name="connsiteY81" fmla="*/ 1290066 h 1301160"/>
                <a:gd name="connsiteX82" fmla="*/ 1250547 w 2193331"/>
                <a:gd name="connsiteY82" fmla="*/ 1301160 h 1301160"/>
                <a:gd name="connsiteX83" fmla="*/ 1380238 w 2193331"/>
                <a:gd name="connsiteY83" fmla="*/ 1301160 h 1301160"/>
                <a:gd name="connsiteX84" fmla="*/ 1378967 w 2193331"/>
                <a:gd name="connsiteY84" fmla="*/ 1288628 h 1301160"/>
                <a:gd name="connsiteX85" fmla="*/ 1373878 w 2193331"/>
                <a:gd name="connsiteY85" fmla="*/ 1280890 h 1301160"/>
                <a:gd name="connsiteX86" fmla="*/ 1418548 w 2193331"/>
                <a:gd name="connsiteY86" fmla="*/ 1301160 h 1301160"/>
                <a:gd name="connsiteX87" fmla="*/ 1474420 w 2193331"/>
                <a:gd name="connsiteY87" fmla="*/ 1301160 h 1301160"/>
                <a:gd name="connsiteX88" fmla="*/ 1452352 w 2193331"/>
                <a:gd name="connsiteY88" fmla="*/ 1290141 h 1301160"/>
                <a:gd name="connsiteX89" fmla="*/ 1339428 w 2193331"/>
                <a:gd name="connsiteY89" fmla="*/ 1242992 h 1301160"/>
                <a:gd name="connsiteX90" fmla="*/ 1353715 w 2193331"/>
                <a:gd name="connsiteY90" fmla="*/ 1245289 h 1301160"/>
                <a:gd name="connsiteX91" fmla="*/ 1367862 w 2193331"/>
                <a:gd name="connsiteY91" fmla="*/ 818789 h 1301160"/>
                <a:gd name="connsiteX92" fmla="*/ 1254684 w 2193331"/>
                <a:gd name="connsiteY92" fmla="*/ 152605 h 1301160"/>
                <a:gd name="connsiteX93" fmla="*/ 1583394 w 2193331"/>
                <a:gd name="connsiteY93" fmla="*/ 106044 h 1301160"/>
                <a:gd name="connsiteX94" fmla="*/ 1569326 w 2193331"/>
                <a:gd name="connsiteY94" fmla="*/ 924288 h 1301160"/>
                <a:gd name="connsiteX95" fmla="*/ 1636466 w 2193331"/>
                <a:gd name="connsiteY95" fmla="*/ 1282876 h 1301160"/>
                <a:gd name="connsiteX96" fmla="*/ 1642271 w 2193331"/>
                <a:gd name="connsiteY96" fmla="*/ 1301160 h 1301160"/>
                <a:gd name="connsiteX97" fmla="*/ 1783494 w 2193331"/>
                <a:gd name="connsiteY97" fmla="*/ 1301160 h 1301160"/>
                <a:gd name="connsiteX98" fmla="*/ 1783401 w 2193331"/>
                <a:gd name="connsiteY98" fmla="*/ 1288353 h 1301160"/>
                <a:gd name="connsiteX99" fmla="*/ 1738146 w 2193331"/>
                <a:gd name="connsiteY99" fmla="*/ 913707 h 1301160"/>
                <a:gd name="connsiteX100" fmla="*/ 1583394 w 2193331"/>
                <a:gd name="connsiteY100" fmla="*/ 106044 h 1301160"/>
                <a:gd name="connsiteX101" fmla="*/ 1970981 w 2193331"/>
                <a:gd name="connsiteY101" fmla="*/ 79 h 1301160"/>
                <a:gd name="connsiteX102" fmla="*/ 1949934 w 2193331"/>
                <a:gd name="connsiteY102" fmla="*/ 1043409 h 1301160"/>
                <a:gd name="connsiteX103" fmla="*/ 1976078 w 2193331"/>
                <a:gd name="connsiteY103" fmla="*/ 1234642 h 1301160"/>
                <a:gd name="connsiteX104" fmla="*/ 1986919 w 2193331"/>
                <a:gd name="connsiteY104" fmla="*/ 1301160 h 1301160"/>
                <a:gd name="connsiteX105" fmla="*/ 2193331 w 2193331"/>
                <a:gd name="connsiteY105" fmla="*/ 1301160 h 1301160"/>
                <a:gd name="connsiteX106" fmla="*/ 2187668 w 2193331"/>
                <a:gd name="connsiteY106" fmla="*/ 1258206 h 1301160"/>
                <a:gd name="connsiteX107" fmla="*/ 2156893 w 2193331"/>
                <a:gd name="connsiteY107" fmla="*/ 1053983 h 1301160"/>
                <a:gd name="connsiteX108" fmla="*/ 1970981 w 2193331"/>
                <a:gd name="connsiteY108" fmla="*/ 79 h 1301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</a:cxnLst>
              <a:rect l="l" t="t" r="r" b="b"/>
              <a:pathLst>
                <a:path w="2193331" h="1301160">
                  <a:moveTo>
                    <a:pt x="558359" y="356487"/>
                  </a:moveTo>
                  <a:cubicBezTo>
                    <a:pt x="544332" y="363533"/>
                    <a:pt x="565373" y="571381"/>
                    <a:pt x="660055" y="814456"/>
                  </a:cubicBezTo>
                  <a:cubicBezTo>
                    <a:pt x="761752" y="1075147"/>
                    <a:pt x="793312" y="1089238"/>
                    <a:pt x="821367" y="1075147"/>
                  </a:cubicBezTo>
                  <a:cubicBezTo>
                    <a:pt x="849421" y="1064578"/>
                    <a:pt x="856434" y="1029350"/>
                    <a:pt x="754738" y="765137"/>
                  </a:cubicBezTo>
                  <a:cubicBezTo>
                    <a:pt x="660055" y="515015"/>
                    <a:pt x="572386" y="349442"/>
                    <a:pt x="558359" y="356487"/>
                  </a:cubicBezTo>
                  <a:close/>
                  <a:moveTo>
                    <a:pt x="902943" y="212005"/>
                  </a:moveTo>
                  <a:cubicBezTo>
                    <a:pt x="888833" y="219060"/>
                    <a:pt x="864140" y="480071"/>
                    <a:pt x="924108" y="793991"/>
                  </a:cubicBezTo>
                  <a:cubicBezTo>
                    <a:pt x="987602" y="1114966"/>
                    <a:pt x="1029932" y="1143183"/>
                    <a:pt x="1061680" y="1139656"/>
                  </a:cubicBezTo>
                  <a:cubicBezTo>
                    <a:pt x="1100482" y="1132602"/>
                    <a:pt x="1114592" y="1097330"/>
                    <a:pt x="1047570" y="762246"/>
                  </a:cubicBezTo>
                  <a:cubicBezTo>
                    <a:pt x="980548" y="441272"/>
                    <a:pt x="917053" y="204951"/>
                    <a:pt x="902943" y="212005"/>
                  </a:cubicBezTo>
                  <a:close/>
                  <a:moveTo>
                    <a:pt x="1254684" y="152605"/>
                  </a:moveTo>
                  <a:cubicBezTo>
                    <a:pt x="1237000" y="159654"/>
                    <a:pt x="1183947" y="466311"/>
                    <a:pt x="1226389" y="832889"/>
                  </a:cubicBezTo>
                  <a:cubicBezTo>
                    <a:pt x="1258220" y="1113110"/>
                    <a:pt x="1292041" y="1204975"/>
                    <a:pt x="1323375" y="1233393"/>
                  </a:cubicBezTo>
                  <a:lnTo>
                    <a:pt x="1338019" y="1242404"/>
                  </a:lnTo>
                  <a:lnTo>
                    <a:pt x="1251746" y="1206383"/>
                  </a:lnTo>
                  <a:cubicBezTo>
                    <a:pt x="1104015" y="1150863"/>
                    <a:pt x="962192" y="1111418"/>
                    <a:pt x="824809" y="1085685"/>
                  </a:cubicBezTo>
                  <a:lnTo>
                    <a:pt x="788831" y="1080062"/>
                  </a:lnTo>
                  <a:lnTo>
                    <a:pt x="783081" y="1076208"/>
                  </a:lnTo>
                  <a:lnTo>
                    <a:pt x="771415" y="1077340"/>
                  </a:lnTo>
                  <a:lnTo>
                    <a:pt x="688850" y="1064435"/>
                  </a:lnTo>
                  <a:lnTo>
                    <a:pt x="611425" y="1058315"/>
                  </a:lnTo>
                  <a:lnTo>
                    <a:pt x="627234" y="1050779"/>
                  </a:lnTo>
                  <a:cubicBezTo>
                    <a:pt x="648366" y="1029659"/>
                    <a:pt x="648366" y="990937"/>
                    <a:pt x="493399" y="790290"/>
                  </a:cubicBezTo>
                  <a:cubicBezTo>
                    <a:pt x="348998" y="607243"/>
                    <a:pt x="218685" y="501640"/>
                    <a:pt x="208119" y="512200"/>
                  </a:cubicBezTo>
                  <a:cubicBezTo>
                    <a:pt x="197553" y="522760"/>
                    <a:pt x="278559" y="684686"/>
                    <a:pt x="422960" y="871253"/>
                  </a:cubicBezTo>
                  <a:cubicBezTo>
                    <a:pt x="495601" y="965306"/>
                    <a:pt x="540382" y="1015272"/>
                    <a:pt x="569638" y="1039641"/>
                  </a:cubicBezTo>
                  <a:lnTo>
                    <a:pt x="575058" y="1043291"/>
                  </a:lnTo>
                  <a:lnTo>
                    <a:pt x="574061" y="1043244"/>
                  </a:lnTo>
                  <a:cubicBezTo>
                    <a:pt x="568782" y="1044056"/>
                    <a:pt x="562733" y="1045984"/>
                    <a:pt x="555695" y="1049288"/>
                  </a:cubicBezTo>
                  <a:lnTo>
                    <a:pt x="548773" y="1053362"/>
                  </a:lnTo>
                  <a:lnTo>
                    <a:pt x="486627" y="1048449"/>
                  </a:lnTo>
                  <a:cubicBezTo>
                    <a:pt x="458434" y="1046689"/>
                    <a:pt x="432885" y="1047569"/>
                    <a:pt x="414383" y="1049329"/>
                  </a:cubicBezTo>
                  <a:lnTo>
                    <a:pt x="386304" y="1055104"/>
                  </a:lnTo>
                  <a:lnTo>
                    <a:pt x="383723" y="1052462"/>
                  </a:lnTo>
                  <a:lnTo>
                    <a:pt x="391204" y="1046907"/>
                  </a:lnTo>
                  <a:cubicBezTo>
                    <a:pt x="401767" y="1025767"/>
                    <a:pt x="401767" y="997580"/>
                    <a:pt x="260930" y="863693"/>
                  </a:cubicBezTo>
                  <a:cubicBezTo>
                    <a:pt x="127134" y="740376"/>
                    <a:pt x="7422" y="676956"/>
                    <a:pt x="380" y="687526"/>
                  </a:cubicBezTo>
                  <a:cubicBezTo>
                    <a:pt x="-6662" y="694572"/>
                    <a:pt x="84883" y="807319"/>
                    <a:pt x="215157" y="934160"/>
                  </a:cubicBezTo>
                  <a:cubicBezTo>
                    <a:pt x="285576" y="1001103"/>
                    <a:pt x="326067" y="1034576"/>
                    <a:pt x="350714" y="1048669"/>
                  </a:cubicBezTo>
                  <a:lnTo>
                    <a:pt x="358436" y="1051076"/>
                  </a:lnTo>
                  <a:lnTo>
                    <a:pt x="335405" y="1059953"/>
                  </a:lnTo>
                  <a:cubicBezTo>
                    <a:pt x="312266" y="1072271"/>
                    <a:pt x="279900" y="1095547"/>
                    <a:pt x="233662" y="1135166"/>
                  </a:cubicBezTo>
                  <a:cubicBezTo>
                    <a:pt x="175536" y="1182709"/>
                    <a:pt x="127978" y="1232012"/>
                    <a:pt x="95832" y="1270750"/>
                  </a:cubicBezTo>
                  <a:lnTo>
                    <a:pt x="73292" y="1301160"/>
                  </a:lnTo>
                  <a:lnTo>
                    <a:pt x="167963" y="1301160"/>
                  </a:lnTo>
                  <a:lnTo>
                    <a:pt x="201572" y="1282526"/>
                  </a:lnTo>
                  <a:cubicBezTo>
                    <a:pt x="228598" y="1265248"/>
                    <a:pt x="257442" y="1244338"/>
                    <a:pt x="286505" y="1219686"/>
                  </a:cubicBezTo>
                  <a:cubicBezTo>
                    <a:pt x="413327" y="1117558"/>
                    <a:pt x="409804" y="1085863"/>
                    <a:pt x="395713" y="1064733"/>
                  </a:cubicBezTo>
                  <a:lnTo>
                    <a:pt x="386714" y="1055523"/>
                  </a:lnTo>
                  <a:lnTo>
                    <a:pt x="414383" y="1055930"/>
                  </a:lnTo>
                  <a:cubicBezTo>
                    <a:pt x="432885" y="1056370"/>
                    <a:pt x="458434" y="1057250"/>
                    <a:pt x="486627" y="1059010"/>
                  </a:cubicBezTo>
                  <a:lnTo>
                    <a:pt x="532009" y="1063228"/>
                  </a:lnTo>
                  <a:lnTo>
                    <a:pt x="531389" y="1063593"/>
                  </a:lnTo>
                  <a:cubicBezTo>
                    <a:pt x="503674" y="1082551"/>
                    <a:pt x="465071" y="1116255"/>
                    <a:pt x="409641" y="1171766"/>
                  </a:cubicBezTo>
                  <a:cubicBezTo>
                    <a:pt x="374447" y="1206131"/>
                    <a:pt x="342993" y="1240715"/>
                    <a:pt x="315773" y="1273482"/>
                  </a:cubicBezTo>
                  <a:lnTo>
                    <a:pt x="294907" y="1301160"/>
                  </a:lnTo>
                  <a:lnTo>
                    <a:pt x="458301" y="1301160"/>
                  </a:lnTo>
                  <a:lnTo>
                    <a:pt x="483547" y="1277502"/>
                  </a:lnTo>
                  <a:cubicBezTo>
                    <a:pt x="597047" y="1163836"/>
                    <a:pt x="621462" y="1113611"/>
                    <a:pt x="617668" y="1083708"/>
                  </a:cubicBezTo>
                  <a:lnTo>
                    <a:pt x="611890" y="1070651"/>
                  </a:lnTo>
                  <a:lnTo>
                    <a:pt x="688685" y="1077788"/>
                  </a:lnTo>
                  <a:lnTo>
                    <a:pt x="749039" y="1088757"/>
                  </a:lnTo>
                  <a:lnTo>
                    <a:pt x="727742" y="1106640"/>
                  </a:lnTo>
                  <a:cubicBezTo>
                    <a:pt x="701372" y="1131907"/>
                    <a:pt x="665221" y="1175210"/>
                    <a:pt x="613720" y="1245289"/>
                  </a:cubicBezTo>
                  <a:lnTo>
                    <a:pt x="575601" y="1301160"/>
                  </a:lnTo>
                  <a:lnTo>
                    <a:pt x="732165" y="1301160"/>
                  </a:lnTo>
                  <a:lnTo>
                    <a:pt x="733973" y="1298688"/>
                  </a:lnTo>
                  <a:cubicBezTo>
                    <a:pt x="808572" y="1193086"/>
                    <a:pt x="823503" y="1144475"/>
                    <a:pt x="817581" y="1115985"/>
                  </a:cubicBezTo>
                  <a:lnTo>
                    <a:pt x="808913" y="1099639"/>
                  </a:lnTo>
                  <a:lnTo>
                    <a:pt x="870189" y="1110775"/>
                  </a:lnTo>
                  <a:lnTo>
                    <a:pt x="1014645" y="1148445"/>
                  </a:lnTo>
                  <a:lnTo>
                    <a:pt x="1002631" y="1154088"/>
                  </a:lnTo>
                  <a:cubicBezTo>
                    <a:pt x="977887" y="1169588"/>
                    <a:pt x="942998" y="1202153"/>
                    <a:pt x="890726" y="1261244"/>
                  </a:cubicBezTo>
                  <a:lnTo>
                    <a:pt x="856626" y="1301160"/>
                  </a:lnTo>
                  <a:lnTo>
                    <a:pt x="1045276" y="1301160"/>
                  </a:lnTo>
                  <a:lnTo>
                    <a:pt x="1058849" y="1279197"/>
                  </a:lnTo>
                  <a:cubicBezTo>
                    <a:pt x="1080149" y="1237769"/>
                    <a:pt x="1084315" y="1211304"/>
                    <a:pt x="1080438" y="1192012"/>
                  </a:cubicBezTo>
                  <a:lnTo>
                    <a:pt x="1066552" y="1164446"/>
                  </a:lnTo>
                  <a:lnTo>
                    <a:pt x="1200803" y="1209395"/>
                  </a:lnTo>
                  <a:lnTo>
                    <a:pt x="1300578" y="1249221"/>
                  </a:lnTo>
                  <a:lnTo>
                    <a:pt x="1286262" y="1259446"/>
                  </a:lnTo>
                  <a:cubicBezTo>
                    <a:pt x="1278004" y="1267045"/>
                    <a:pt x="1268838" y="1277093"/>
                    <a:pt x="1258523" y="1290066"/>
                  </a:cubicBezTo>
                  <a:lnTo>
                    <a:pt x="1250547" y="1301160"/>
                  </a:lnTo>
                  <a:lnTo>
                    <a:pt x="1380238" y="1301160"/>
                  </a:lnTo>
                  <a:lnTo>
                    <a:pt x="1378967" y="1288628"/>
                  </a:lnTo>
                  <a:lnTo>
                    <a:pt x="1373878" y="1280890"/>
                  </a:lnTo>
                  <a:lnTo>
                    <a:pt x="1418548" y="1301160"/>
                  </a:lnTo>
                  <a:lnTo>
                    <a:pt x="1474420" y="1301160"/>
                  </a:lnTo>
                  <a:lnTo>
                    <a:pt x="1452352" y="1290141"/>
                  </a:lnTo>
                  <a:lnTo>
                    <a:pt x="1339428" y="1242992"/>
                  </a:lnTo>
                  <a:lnTo>
                    <a:pt x="1353715" y="1245289"/>
                  </a:lnTo>
                  <a:cubicBezTo>
                    <a:pt x="1399693" y="1245289"/>
                    <a:pt x="1420914" y="1210041"/>
                    <a:pt x="1367862" y="818789"/>
                  </a:cubicBezTo>
                  <a:cubicBezTo>
                    <a:pt x="1318346" y="434588"/>
                    <a:pt x="1272368" y="149080"/>
                    <a:pt x="1254684" y="152605"/>
                  </a:cubicBezTo>
                  <a:close/>
                  <a:moveTo>
                    <a:pt x="1583394" y="106044"/>
                  </a:moveTo>
                  <a:cubicBezTo>
                    <a:pt x="1565809" y="116624"/>
                    <a:pt x="1509535" y="483424"/>
                    <a:pt x="1569326" y="924288"/>
                  </a:cubicBezTo>
                  <a:cubicBezTo>
                    <a:pt x="1593066" y="1094903"/>
                    <a:pt x="1615323" y="1207985"/>
                    <a:pt x="1636466" y="1282876"/>
                  </a:cubicBezTo>
                  <a:lnTo>
                    <a:pt x="1642271" y="1301160"/>
                  </a:lnTo>
                  <a:lnTo>
                    <a:pt x="1783494" y="1301160"/>
                  </a:lnTo>
                  <a:lnTo>
                    <a:pt x="1783401" y="1288353"/>
                  </a:lnTo>
                  <a:cubicBezTo>
                    <a:pt x="1779691" y="1211456"/>
                    <a:pt x="1765843" y="1093580"/>
                    <a:pt x="1738146" y="913707"/>
                  </a:cubicBezTo>
                  <a:cubicBezTo>
                    <a:pt x="1664287" y="448154"/>
                    <a:pt x="1600979" y="98990"/>
                    <a:pt x="1583394" y="106044"/>
                  </a:cubicBezTo>
                  <a:close/>
                  <a:moveTo>
                    <a:pt x="1970981" y="79"/>
                  </a:moveTo>
                  <a:cubicBezTo>
                    <a:pt x="1949934" y="10654"/>
                    <a:pt x="1883286" y="482972"/>
                    <a:pt x="1949934" y="1043409"/>
                  </a:cubicBezTo>
                  <a:cubicBezTo>
                    <a:pt x="1958704" y="1114786"/>
                    <a:pt x="1967418" y="1178232"/>
                    <a:pt x="1976078" y="1234642"/>
                  </a:cubicBezTo>
                  <a:lnTo>
                    <a:pt x="1986919" y="1301160"/>
                  </a:lnTo>
                  <a:lnTo>
                    <a:pt x="2193331" y="1301160"/>
                  </a:lnTo>
                  <a:lnTo>
                    <a:pt x="2187668" y="1258206"/>
                  </a:lnTo>
                  <a:cubicBezTo>
                    <a:pt x="2179365" y="1198388"/>
                    <a:pt x="2169170" y="1130647"/>
                    <a:pt x="2156893" y="1053983"/>
                  </a:cubicBezTo>
                  <a:cubicBezTo>
                    <a:pt x="2058675" y="454774"/>
                    <a:pt x="1992028" y="-6970"/>
                    <a:pt x="1970981" y="79"/>
                  </a:cubicBez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/>
            </a:p>
          </p:txBody>
        </p:sp>
      </p:grpSp>
      <p:sp>
        <p:nvSpPr>
          <p:cNvPr id="9" name="Freeform 9">
            <a:extLst>
              <a:ext uri="{FF2B5EF4-FFF2-40B4-BE49-F238E27FC236}">
                <a16:creationId xmlns:a16="http://schemas.microsoft.com/office/drawing/2014/main" id="{51DA58BB-DAEE-4DB2-B067-9F7780D4603F}"/>
              </a:ext>
            </a:extLst>
          </p:cNvPr>
          <p:cNvSpPr>
            <a:spLocks/>
          </p:cNvSpPr>
          <p:nvPr/>
        </p:nvSpPr>
        <p:spPr bwMode="auto">
          <a:xfrm flipV="1">
            <a:off x="-73572" y="5910724"/>
            <a:ext cx="12251040" cy="957786"/>
          </a:xfrm>
          <a:custGeom>
            <a:avLst/>
            <a:gdLst>
              <a:gd name="T0" fmla="*/ 0 w 3491"/>
              <a:gd name="T1" fmla="*/ 0 h 1278"/>
              <a:gd name="T2" fmla="*/ 0 w 3491"/>
              <a:gd name="T3" fmla="*/ 778 h 1278"/>
              <a:gd name="T4" fmla="*/ 96 w 3491"/>
              <a:gd name="T5" fmla="*/ 778 h 1278"/>
              <a:gd name="T6" fmla="*/ 328 w 3491"/>
              <a:gd name="T7" fmla="*/ 926 h 1278"/>
              <a:gd name="T8" fmla="*/ 1316 w 3491"/>
              <a:gd name="T9" fmla="*/ 874 h 1278"/>
              <a:gd name="T10" fmla="*/ 2164 w 3491"/>
              <a:gd name="T11" fmla="*/ 222 h 1278"/>
              <a:gd name="T12" fmla="*/ 3284 w 3491"/>
              <a:gd name="T13" fmla="*/ 106 h 1278"/>
              <a:gd name="T14" fmla="*/ 3491 w 3491"/>
              <a:gd name="T15" fmla="*/ 0 h 1278"/>
              <a:gd name="T16" fmla="*/ 0 w 3491"/>
              <a:gd name="T17" fmla="*/ 0 h 1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1" h="1278">
                <a:moveTo>
                  <a:pt x="0" y="0"/>
                </a:moveTo>
                <a:cubicBezTo>
                  <a:pt x="0" y="778"/>
                  <a:pt x="0" y="778"/>
                  <a:pt x="0" y="778"/>
                </a:cubicBezTo>
                <a:cubicBezTo>
                  <a:pt x="0" y="778"/>
                  <a:pt x="36" y="758"/>
                  <a:pt x="96" y="778"/>
                </a:cubicBezTo>
                <a:cubicBezTo>
                  <a:pt x="156" y="798"/>
                  <a:pt x="257" y="876"/>
                  <a:pt x="328" y="926"/>
                </a:cubicBezTo>
                <a:cubicBezTo>
                  <a:pt x="399" y="976"/>
                  <a:pt x="808" y="1278"/>
                  <a:pt x="1316" y="874"/>
                </a:cubicBezTo>
                <a:cubicBezTo>
                  <a:pt x="1824" y="470"/>
                  <a:pt x="1812" y="326"/>
                  <a:pt x="2164" y="222"/>
                </a:cubicBezTo>
                <a:cubicBezTo>
                  <a:pt x="2516" y="118"/>
                  <a:pt x="2924" y="298"/>
                  <a:pt x="3284" y="106"/>
                </a:cubicBezTo>
                <a:cubicBezTo>
                  <a:pt x="3371" y="60"/>
                  <a:pt x="3438" y="25"/>
                  <a:pt x="3491" y="0"/>
                </a:cubicBez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>
              <a:solidFill>
                <a:schemeClr val="lt1"/>
              </a:solidFill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174AE91-CF7A-405F-9ADC-A99C90448543}"/>
              </a:ext>
            </a:extLst>
          </p:cNvPr>
          <p:cNvSpPr>
            <a:spLocks/>
          </p:cNvSpPr>
          <p:nvPr/>
        </p:nvSpPr>
        <p:spPr bwMode="auto">
          <a:xfrm flipV="1">
            <a:off x="0" y="6042034"/>
            <a:ext cx="12177468" cy="815965"/>
          </a:xfrm>
          <a:custGeom>
            <a:avLst/>
            <a:gdLst>
              <a:gd name="T0" fmla="*/ 0 w 3491"/>
              <a:gd name="T1" fmla="*/ 0 h 1278"/>
              <a:gd name="T2" fmla="*/ 0 w 3491"/>
              <a:gd name="T3" fmla="*/ 778 h 1278"/>
              <a:gd name="T4" fmla="*/ 96 w 3491"/>
              <a:gd name="T5" fmla="*/ 778 h 1278"/>
              <a:gd name="T6" fmla="*/ 328 w 3491"/>
              <a:gd name="T7" fmla="*/ 926 h 1278"/>
              <a:gd name="T8" fmla="*/ 1316 w 3491"/>
              <a:gd name="T9" fmla="*/ 874 h 1278"/>
              <a:gd name="T10" fmla="*/ 2164 w 3491"/>
              <a:gd name="T11" fmla="*/ 222 h 1278"/>
              <a:gd name="T12" fmla="*/ 3284 w 3491"/>
              <a:gd name="T13" fmla="*/ 106 h 1278"/>
              <a:gd name="T14" fmla="*/ 3491 w 3491"/>
              <a:gd name="T15" fmla="*/ 0 h 1278"/>
              <a:gd name="T16" fmla="*/ 0 w 3491"/>
              <a:gd name="T17" fmla="*/ 0 h 1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1" h="1278">
                <a:moveTo>
                  <a:pt x="0" y="0"/>
                </a:moveTo>
                <a:cubicBezTo>
                  <a:pt x="0" y="778"/>
                  <a:pt x="0" y="778"/>
                  <a:pt x="0" y="778"/>
                </a:cubicBezTo>
                <a:cubicBezTo>
                  <a:pt x="0" y="778"/>
                  <a:pt x="36" y="758"/>
                  <a:pt x="96" y="778"/>
                </a:cubicBezTo>
                <a:cubicBezTo>
                  <a:pt x="156" y="798"/>
                  <a:pt x="257" y="876"/>
                  <a:pt x="328" y="926"/>
                </a:cubicBezTo>
                <a:cubicBezTo>
                  <a:pt x="399" y="976"/>
                  <a:pt x="808" y="1278"/>
                  <a:pt x="1316" y="874"/>
                </a:cubicBezTo>
                <a:cubicBezTo>
                  <a:pt x="1824" y="470"/>
                  <a:pt x="1812" y="326"/>
                  <a:pt x="2164" y="222"/>
                </a:cubicBezTo>
                <a:cubicBezTo>
                  <a:pt x="2516" y="118"/>
                  <a:pt x="2924" y="298"/>
                  <a:pt x="3284" y="106"/>
                </a:cubicBezTo>
                <a:cubicBezTo>
                  <a:pt x="3371" y="60"/>
                  <a:pt x="3438" y="25"/>
                  <a:pt x="3491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B29E47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id-ID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EADA1D6-08C5-4C20-B800-386F427CEA50}"/>
              </a:ext>
            </a:extLst>
          </p:cNvPr>
          <p:cNvGrpSpPr/>
          <p:nvPr/>
        </p:nvGrpSpPr>
        <p:grpSpPr>
          <a:xfrm>
            <a:off x="695325" y="1232167"/>
            <a:ext cx="722760" cy="144117"/>
            <a:chOff x="670388" y="584200"/>
            <a:chExt cx="722760" cy="144117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7909529-F428-49E7-AD90-55E0DEE0DBE4}"/>
                </a:ext>
              </a:extLst>
            </p:cNvPr>
            <p:cNvGrpSpPr/>
            <p:nvPr/>
          </p:nvGrpSpPr>
          <p:grpSpPr>
            <a:xfrm>
              <a:off x="670388" y="584200"/>
              <a:ext cx="177454" cy="144117"/>
              <a:chOff x="670388" y="584200"/>
              <a:chExt cx="177454" cy="144117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83BC1BB0-015E-408D-BF43-0560AEC1BE40}"/>
                  </a:ext>
                </a:extLst>
              </p:cNvPr>
              <p:cNvSpPr/>
              <p:nvPr/>
            </p:nvSpPr>
            <p:spPr>
              <a:xfrm>
                <a:off x="703725" y="584200"/>
                <a:ext cx="144117" cy="144117"/>
              </a:xfrm>
              <a:prstGeom prst="ellipse">
                <a:avLst/>
              </a:prstGeom>
              <a:solidFill>
                <a:srgbClr val="B29E47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A6E29013-3778-4406-8ADF-0F9D5340D8B6}"/>
                  </a:ext>
                </a:extLst>
              </p:cNvPr>
              <p:cNvSpPr/>
              <p:nvPr/>
            </p:nvSpPr>
            <p:spPr>
              <a:xfrm>
                <a:off x="670388" y="584200"/>
                <a:ext cx="144117" cy="14411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428E98E-8921-4205-ABAA-CE6971A9FDAC}"/>
                </a:ext>
              </a:extLst>
            </p:cNvPr>
            <p:cNvGrpSpPr/>
            <p:nvPr/>
          </p:nvGrpSpPr>
          <p:grpSpPr>
            <a:xfrm>
              <a:off x="943041" y="584200"/>
              <a:ext cx="177454" cy="144117"/>
              <a:chOff x="670388" y="584200"/>
              <a:chExt cx="177454" cy="144117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415F67EA-2683-4994-A7BC-441A81A51646}"/>
                  </a:ext>
                </a:extLst>
              </p:cNvPr>
              <p:cNvSpPr/>
              <p:nvPr/>
            </p:nvSpPr>
            <p:spPr>
              <a:xfrm>
                <a:off x="703725" y="584200"/>
                <a:ext cx="144117" cy="144117"/>
              </a:xfrm>
              <a:prstGeom prst="ellipse">
                <a:avLst/>
              </a:prstGeom>
              <a:solidFill>
                <a:srgbClr val="B29E47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DE29AFE2-A4A5-4FEB-AB4A-8B36F64431EA}"/>
                  </a:ext>
                </a:extLst>
              </p:cNvPr>
              <p:cNvSpPr/>
              <p:nvPr/>
            </p:nvSpPr>
            <p:spPr>
              <a:xfrm>
                <a:off x="670388" y="584200"/>
                <a:ext cx="144117" cy="14411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84718B6-7A36-4283-9138-73AA6FFBB525}"/>
                </a:ext>
              </a:extLst>
            </p:cNvPr>
            <p:cNvGrpSpPr/>
            <p:nvPr/>
          </p:nvGrpSpPr>
          <p:grpSpPr>
            <a:xfrm>
              <a:off x="1215694" y="584200"/>
              <a:ext cx="177454" cy="144117"/>
              <a:chOff x="670388" y="584200"/>
              <a:chExt cx="177454" cy="144117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C21E9489-FBD0-426B-A850-B3E8A696886E}"/>
                  </a:ext>
                </a:extLst>
              </p:cNvPr>
              <p:cNvSpPr/>
              <p:nvPr/>
            </p:nvSpPr>
            <p:spPr>
              <a:xfrm>
                <a:off x="703725" y="584200"/>
                <a:ext cx="144117" cy="144117"/>
              </a:xfrm>
              <a:prstGeom prst="ellipse">
                <a:avLst/>
              </a:prstGeom>
              <a:solidFill>
                <a:srgbClr val="B29E47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ID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AF640B2C-45A1-452B-A946-BBD4686BAEA7}"/>
                  </a:ext>
                </a:extLst>
              </p:cNvPr>
              <p:cNvSpPr/>
              <p:nvPr/>
            </p:nvSpPr>
            <p:spPr>
              <a:xfrm>
                <a:off x="670388" y="584200"/>
                <a:ext cx="144117" cy="14411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E00924D-BB03-4023-ADEB-4C6E9CD448CE}"/>
              </a:ext>
            </a:extLst>
          </p:cNvPr>
          <p:cNvSpPr txBox="1"/>
          <p:nvPr/>
        </p:nvSpPr>
        <p:spPr>
          <a:xfrm>
            <a:off x="645986" y="1553376"/>
            <a:ext cx="1823576" cy="8079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6500"/>
              </a:lnSpc>
            </a:pPr>
            <a:r>
              <a:rPr lang="en-ID" sz="5400" b="1" dirty="0" err="1">
                <a:latin typeface="+mj-lt"/>
              </a:rPr>
              <a:t>Materi</a:t>
            </a:r>
            <a:endParaRPr lang="en-ID" sz="5400" b="1" dirty="0">
              <a:latin typeface="+mj-lt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95EF0A7-B533-4B8A-A622-F58D7E26B806}"/>
              </a:ext>
            </a:extLst>
          </p:cNvPr>
          <p:cNvSpPr/>
          <p:nvPr/>
        </p:nvSpPr>
        <p:spPr>
          <a:xfrm>
            <a:off x="6176987" y="734704"/>
            <a:ext cx="5630531" cy="4975057"/>
          </a:xfrm>
          <a:prstGeom prst="roundRect">
            <a:avLst/>
          </a:pr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effectLst>
            <a:outerShdw dist="114300" dir="8400000" algn="tr" rotWithShape="0">
              <a:prstClr val="black">
                <a:alpha val="4000"/>
              </a:prstClr>
            </a:outerShdw>
          </a:effectLst>
        </p:spPr>
        <p:txBody>
          <a:bodyPr vert="horz" wrap="square" lIns="252000" tIns="396000" rIns="0" bIns="0" rtlCol="0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en-ID" sz="2400">
              <a:solidFill>
                <a:srgbClr val="272525"/>
              </a:solidFill>
              <a:latin typeface="Dubai Light" panose="020B0303030403030204" pitchFamily="34" charset="-78"/>
              <a:cs typeface="Dubai Light" panose="020B0303030403030204" pitchFamily="34" charset="-78"/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AA789BC-87A9-49AB-95C7-A6F8C63146F6}"/>
              </a:ext>
            </a:extLst>
          </p:cNvPr>
          <p:cNvGrpSpPr/>
          <p:nvPr/>
        </p:nvGrpSpPr>
        <p:grpSpPr>
          <a:xfrm>
            <a:off x="7910137" y="877468"/>
            <a:ext cx="2074091" cy="683036"/>
            <a:chOff x="985416" y="2392808"/>
            <a:chExt cx="1898386" cy="625173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015155F7-0566-4758-9D0F-AC73678CDFDC}"/>
                </a:ext>
              </a:extLst>
            </p:cNvPr>
            <p:cNvGrpSpPr/>
            <p:nvPr/>
          </p:nvGrpSpPr>
          <p:grpSpPr>
            <a:xfrm>
              <a:off x="985416" y="2392808"/>
              <a:ext cx="1898386" cy="625173"/>
              <a:chOff x="6742212" y="3533346"/>
              <a:chExt cx="688663" cy="133124"/>
            </a:xfrm>
          </p:grpSpPr>
          <p:sp>
            <p:nvSpPr>
              <p:cNvPr id="75" name="Rounded Rectangle 10">
                <a:extLst>
                  <a:ext uri="{FF2B5EF4-FFF2-40B4-BE49-F238E27FC236}">
                    <a16:creationId xmlns:a16="http://schemas.microsoft.com/office/drawing/2014/main" id="{DFEDF0E4-3163-4C5B-ACDC-346DB3ECD4F1}"/>
                  </a:ext>
                </a:extLst>
              </p:cNvPr>
              <p:cNvSpPr/>
              <p:nvPr/>
            </p:nvSpPr>
            <p:spPr>
              <a:xfrm>
                <a:off x="6742212" y="3553418"/>
                <a:ext cx="648182" cy="113052"/>
              </a:xfrm>
              <a:prstGeom prst="roundRect">
                <a:avLst>
                  <a:gd name="adj" fmla="val 50000"/>
                </a:avLst>
              </a:prstGeom>
              <a:solidFill>
                <a:srgbClr val="B29E47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Rounded Rectangle 10">
                <a:extLst>
                  <a:ext uri="{FF2B5EF4-FFF2-40B4-BE49-F238E27FC236}">
                    <a16:creationId xmlns:a16="http://schemas.microsoft.com/office/drawing/2014/main" id="{5F4BDF5D-C3A8-470E-8548-47AD0A87276F}"/>
                  </a:ext>
                </a:extLst>
              </p:cNvPr>
              <p:cNvSpPr/>
              <p:nvPr/>
            </p:nvSpPr>
            <p:spPr>
              <a:xfrm>
                <a:off x="6782693" y="3533346"/>
                <a:ext cx="648182" cy="113052"/>
              </a:xfrm>
              <a:prstGeom prst="roundRect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27100BB-7AFC-40EB-B094-1AE12CC9C00C}"/>
                </a:ext>
              </a:extLst>
            </p:cNvPr>
            <p:cNvSpPr txBox="1"/>
            <p:nvPr/>
          </p:nvSpPr>
          <p:spPr>
            <a:xfrm>
              <a:off x="1191425" y="2578813"/>
              <a:ext cx="1597962" cy="253533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marL="0" indent="0" algn="ctr">
                <a:buNone/>
              </a:pPr>
              <a:r>
                <a:rPr lang="en-US" sz="1800" b="1" dirty="0"/>
                <a:t>TALENTAPEDIA</a:t>
              </a:r>
            </a:p>
          </p:txBody>
        </p:sp>
      </p:grpSp>
      <p:sp>
        <p:nvSpPr>
          <p:cNvPr id="77" name="Text Placeholder 2">
            <a:extLst>
              <a:ext uri="{FF2B5EF4-FFF2-40B4-BE49-F238E27FC236}">
                <a16:creationId xmlns:a16="http://schemas.microsoft.com/office/drawing/2014/main" id="{FF63E7F8-B3F7-4383-A185-F87008AFBEDD}"/>
              </a:ext>
            </a:extLst>
          </p:cNvPr>
          <p:cNvSpPr txBox="1">
            <a:spLocks/>
          </p:cNvSpPr>
          <p:nvPr/>
        </p:nvSpPr>
        <p:spPr>
          <a:xfrm>
            <a:off x="5749652" y="1769085"/>
            <a:ext cx="6090138" cy="38749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www.talentaschool.sch.id:8250/talentapedia</a:t>
            </a:r>
          </a:p>
          <a:p>
            <a:pPr algn="ctr"/>
            <a:r>
              <a:rPr lang="en-US" sz="3600" dirty="0"/>
              <a:t>TALENTATASK</a:t>
            </a:r>
          </a:p>
          <a:p>
            <a:pPr algn="ctr"/>
            <a:r>
              <a:rPr lang="en-US" sz="3600" dirty="0"/>
              <a:t>TALENTAQUIZ</a:t>
            </a:r>
          </a:p>
          <a:p>
            <a:pPr algn="ctr"/>
            <a:r>
              <a:rPr lang="en-US" sz="3600" dirty="0"/>
              <a:t>TALENTASLIDE</a:t>
            </a:r>
          </a:p>
          <a:p>
            <a:pPr algn="ctr"/>
            <a:r>
              <a:rPr lang="en-US" sz="3600" dirty="0"/>
              <a:t>TALENTABLOG</a:t>
            </a:r>
          </a:p>
          <a:p>
            <a:pPr algn="ctr"/>
            <a:r>
              <a:rPr lang="en-US" sz="3600" dirty="0"/>
              <a:t>TALENTATUBE</a:t>
            </a:r>
          </a:p>
        </p:txBody>
      </p: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F9F27322-A42C-4C98-A801-8B4311DBFC99}"/>
              </a:ext>
            </a:extLst>
          </p:cNvPr>
          <p:cNvGrpSpPr/>
          <p:nvPr/>
        </p:nvGrpSpPr>
        <p:grpSpPr>
          <a:xfrm>
            <a:off x="-11114" y="2420938"/>
            <a:ext cx="6040439" cy="4273551"/>
            <a:chOff x="-11114" y="2420938"/>
            <a:chExt cx="6040439" cy="4273551"/>
          </a:xfrm>
        </p:grpSpPr>
        <p:sp>
          <p:nvSpPr>
            <p:cNvPr id="82" name="Freeform 5">
              <a:extLst>
                <a:ext uri="{FF2B5EF4-FFF2-40B4-BE49-F238E27FC236}">
                  <a16:creationId xmlns:a16="http://schemas.microsoft.com/office/drawing/2014/main" id="{A5163207-3D0B-4722-AC15-EEAD8AAE40D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4937" y="4929188"/>
              <a:ext cx="604838" cy="1619250"/>
            </a:xfrm>
            <a:custGeom>
              <a:avLst/>
              <a:gdLst>
                <a:gd name="T0" fmla="*/ 0 w 192"/>
                <a:gd name="T1" fmla="*/ 0 h 512"/>
                <a:gd name="T2" fmla="*/ 0 w 192"/>
                <a:gd name="T3" fmla="*/ 512 h 512"/>
                <a:gd name="T4" fmla="*/ 153 w 192"/>
                <a:gd name="T5" fmla="*/ 512 h 512"/>
                <a:gd name="T6" fmla="*/ 161 w 192"/>
                <a:gd name="T7" fmla="*/ 458 h 512"/>
                <a:gd name="T8" fmla="*/ 81 w 192"/>
                <a:gd name="T9" fmla="*/ 326 h 512"/>
                <a:gd name="T10" fmla="*/ 120 w 192"/>
                <a:gd name="T11" fmla="*/ 325 h 512"/>
                <a:gd name="T12" fmla="*/ 129 w 192"/>
                <a:gd name="T13" fmla="*/ 277 h 512"/>
                <a:gd name="T14" fmla="*/ 59 w 192"/>
                <a:gd name="T15" fmla="*/ 176 h 512"/>
                <a:gd name="T16" fmla="*/ 83 w 192"/>
                <a:gd name="T17" fmla="*/ 177 h 512"/>
                <a:gd name="T18" fmla="*/ 79 w 192"/>
                <a:gd name="T19" fmla="*/ 113 h 512"/>
                <a:gd name="T20" fmla="*/ 0 w 192"/>
                <a:gd name="T21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2" h="512">
                  <a:moveTo>
                    <a:pt x="0" y="0"/>
                  </a:moveTo>
                  <a:cubicBezTo>
                    <a:pt x="0" y="512"/>
                    <a:pt x="0" y="512"/>
                    <a:pt x="0" y="512"/>
                  </a:cubicBezTo>
                  <a:cubicBezTo>
                    <a:pt x="153" y="512"/>
                    <a:pt x="153" y="512"/>
                    <a:pt x="153" y="512"/>
                  </a:cubicBezTo>
                  <a:cubicBezTo>
                    <a:pt x="153" y="512"/>
                    <a:pt x="192" y="507"/>
                    <a:pt x="161" y="458"/>
                  </a:cubicBezTo>
                  <a:cubicBezTo>
                    <a:pt x="129" y="409"/>
                    <a:pt x="81" y="326"/>
                    <a:pt x="81" y="326"/>
                  </a:cubicBezTo>
                  <a:cubicBezTo>
                    <a:pt x="120" y="325"/>
                    <a:pt x="120" y="325"/>
                    <a:pt x="120" y="325"/>
                  </a:cubicBezTo>
                  <a:cubicBezTo>
                    <a:pt x="120" y="325"/>
                    <a:pt x="156" y="316"/>
                    <a:pt x="129" y="277"/>
                  </a:cubicBezTo>
                  <a:cubicBezTo>
                    <a:pt x="99" y="231"/>
                    <a:pt x="59" y="176"/>
                    <a:pt x="59" y="176"/>
                  </a:cubicBezTo>
                  <a:cubicBezTo>
                    <a:pt x="83" y="177"/>
                    <a:pt x="83" y="177"/>
                    <a:pt x="83" y="177"/>
                  </a:cubicBezTo>
                  <a:cubicBezTo>
                    <a:pt x="83" y="177"/>
                    <a:pt x="120" y="169"/>
                    <a:pt x="79" y="113"/>
                  </a:cubicBezTo>
                  <a:cubicBezTo>
                    <a:pt x="34" y="5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83" name="Freeform 6">
              <a:extLst>
                <a:ext uri="{FF2B5EF4-FFF2-40B4-BE49-F238E27FC236}">
                  <a16:creationId xmlns:a16="http://schemas.microsoft.com/office/drawing/2014/main" id="{2183F48B-FE08-4FCD-AE3F-52DBECAE60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512" y="4929188"/>
              <a:ext cx="606425" cy="1619250"/>
            </a:xfrm>
            <a:custGeom>
              <a:avLst/>
              <a:gdLst>
                <a:gd name="T0" fmla="*/ 192 w 192"/>
                <a:gd name="T1" fmla="*/ 0 h 512"/>
                <a:gd name="T2" fmla="*/ 192 w 192"/>
                <a:gd name="T3" fmla="*/ 512 h 512"/>
                <a:gd name="T4" fmla="*/ 39 w 192"/>
                <a:gd name="T5" fmla="*/ 512 h 512"/>
                <a:gd name="T6" fmla="*/ 31 w 192"/>
                <a:gd name="T7" fmla="*/ 458 h 512"/>
                <a:gd name="T8" fmla="*/ 111 w 192"/>
                <a:gd name="T9" fmla="*/ 326 h 512"/>
                <a:gd name="T10" fmla="*/ 72 w 192"/>
                <a:gd name="T11" fmla="*/ 325 h 512"/>
                <a:gd name="T12" fmla="*/ 63 w 192"/>
                <a:gd name="T13" fmla="*/ 277 h 512"/>
                <a:gd name="T14" fmla="*/ 133 w 192"/>
                <a:gd name="T15" fmla="*/ 176 h 512"/>
                <a:gd name="T16" fmla="*/ 109 w 192"/>
                <a:gd name="T17" fmla="*/ 177 h 512"/>
                <a:gd name="T18" fmla="*/ 113 w 192"/>
                <a:gd name="T19" fmla="*/ 113 h 512"/>
                <a:gd name="T20" fmla="*/ 192 w 192"/>
                <a:gd name="T21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2" h="512">
                  <a:moveTo>
                    <a:pt x="192" y="0"/>
                  </a:moveTo>
                  <a:cubicBezTo>
                    <a:pt x="192" y="512"/>
                    <a:pt x="192" y="512"/>
                    <a:pt x="192" y="512"/>
                  </a:cubicBezTo>
                  <a:cubicBezTo>
                    <a:pt x="39" y="512"/>
                    <a:pt x="39" y="512"/>
                    <a:pt x="39" y="512"/>
                  </a:cubicBezTo>
                  <a:cubicBezTo>
                    <a:pt x="39" y="512"/>
                    <a:pt x="0" y="507"/>
                    <a:pt x="31" y="458"/>
                  </a:cubicBezTo>
                  <a:cubicBezTo>
                    <a:pt x="63" y="409"/>
                    <a:pt x="111" y="326"/>
                    <a:pt x="111" y="326"/>
                  </a:cubicBezTo>
                  <a:cubicBezTo>
                    <a:pt x="72" y="325"/>
                    <a:pt x="72" y="325"/>
                    <a:pt x="72" y="325"/>
                  </a:cubicBezTo>
                  <a:cubicBezTo>
                    <a:pt x="72" y="325"/>
                    <a:pt x="36" y="316"/>
                    <a:pt x="63" y="277"/>
                  </a:cubicBezTo>
                  <a:cubicBezTo>
                    <a:pt x="93" y="231"/>
                    <a:pt x="133" y="176"/>
                    <a:pt x="133" y="176"/>
                  </a:cubicBezTo>
                  <a:cubicBezTo>
                    <a:pt x="109" y="177"/>
                    <a:pt x="109" y="177"/>
                    <a:pt x="109" y="177"/>
                  </a:cubicBezTo>
                  <a:cubicBezTo>
                    <a:pt x="109" y="177"/>
                    <a:pt x="72" y="169"/>
                    <a:pt x="113" y="113"/>
                  </a:cubicBezTo>
                  <a:cubicBezTo>
                    <a:pt x="158" y="53"/>
                    <a:pt x="192" y="0"/>
                    <a:pt x="192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84" name="Freeform 7">
              <a:extLst>
                <a:ext uri="{FF2B5EF4-FFF2-40B4-BE49-F238E27FC236}">
                  <a16:creationId xmlns:a16="http://schemas.microsoft.com/office/drawing/2014/main" id="{A0727ADB-696C-4B5E-9E10-6A30C56FB3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7900" y="5311776"/>
              <a:ext cx="436563" cy="1165225"/>
            </a:xfrm>
            <a:custGeom>
              <a:avLst/>
              <a:gdLst>
                <a:gd name="T0" fmla="*/ 0 w 138"/>
                <a:gd name="T1" fmla="*/ 0 h 368"/>
                <a:gd name="T2" fmla="*/ 0 w 138"/>
                <a:gd name="T3" fmla="*/ 368 h 368"/>
                <a:gd name="T4" fmla="*/ 109 w 138"/>
                <a:gd name="T5" fmla="*/ 368 h 368"/>
                <a:gd name="T6" fmla="*/ 115 w 138"/>
                <a:gd name="T7" fmla="*/ 329 h 368"/>
                <a:gd name="T8" fmla="*/ 58 w 138"/>
                <a:gd name="T9" fmla="*/ 234 h 368"/>
                <a:gd name="T10" fmla="*/ 86 w 138"/>
                <a:gd name="T11" fmla="*/ 233 h 368"/>
                <a:gd name="T12" fmla="*/ 92 w 138"/>
                <a:gd name="T13" fmla="*/ 199 h 368"/>
                <a:gd name="T14" fmla="*/ 42 w 138"/>
                <a:gd name="T15" fmla="*/ 126 h 368"/>
                <a:gd name="T16" fmla="*/ 60 w 138"/>
                <a:gd name="T17" fmla="*/ 127 h 368"/>
                <a:gd name="T18" fmla="*/ 56 w 138"/>
                <a:gd name="T19" fmla="*/ 81 h 368"/>
                <a:gd name="T20" fmla="*/ 0 w 138"/>
                <a:gd name="T21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368">
                  <a:moveTo>
                    <a:pt x="0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109" y="368"/>
                    <a:pt x="109" y="368"/>
                    <a:pt x="109" y="368"/>
                  </a:cubicBezTo>
                  <a:cubicBezTo>
                    <a:pt x="109" y="368"/>
                    <a:pt x="138" y="364"/>
                    <a:pt x="115" y="329"/>
                  </a:cubicBezTo>
                  <a:cubicBezTo>
                    <a:pt x="92" y="294"/>
                    <a:pt x="58" y="234"/>
                    <a:pt x="58" y="234"/>
                  </a:cubicBezTo>
                  <a:cubicBezTo>
                    <a:pt x="86" y="233"/>
                    <a:pt x="86" y="233"/>
                    <a:pt x="86" y="233"/>
                  </a:cubicBezTo>
                  <a:cubicBezTo>
                    <a:pt x="86" y="233"/>
                    <a:pt x="112" y="227"/>
                    <a:pt x="92" y="199"/>
                  </a:cubicBezTo>
                  <a:cubicBezTo>
                    <a:pt x="70" y="166"/>
                    <a:pt x="42" y="126"/>
                    <a:pt x="42" y="126"/>
                  </a:cubicBezTo>
                  <a:cubicBezTo>
                    <a:pt x="60" y="127"/>
                    <a:pt x="60" y="127"/>
                    <a:pt x="60" y="127"/>
                  </a:cubicBezTo>
                  <a:cubicBezTo>
                    <a:pt x="60" y="127"/>
                    <a:pt x="86" y="121"/>
                    <a:pt x="56" y="81"/>
                  </a:cubicBezTo>
                  <a:cubicBezTo>
                    <a:pt x="24" y="38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85" name="Freeform 8">
              <a:extLst>
                <a:ext uri="{FF2B5EF4-FFF2-40B4-BE49-F238E27FC236}">
                  <a16:creationId xmlns:a16="http://schemas.microsoft.com/office/drawing/2014/main" id="{7A8FC34C-398D-48E4-A27D-FF27F2149A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9750" y="5311776"/>
              <a:ext cx="438150" cy="1165225"/>
            </a:xfrm>
            <a:custGeom>
              <a:avLst/>
              <a:gdLst>
                <a:gd name="T0" fmla="*/ 139 w 139"/>
                <a:gd name="T1" fmla="*/ 0 h 368"/>
                <a:gd name="T2" fmla="*/ 139 w 139"/>
                <a:gd name="T3" fmla="*/ 368 h 368"/>
                <a:gd name="T4" fmla="*/ 29 w 139"/>
                <a:gd name="T5" fmla="*/ 368 h 368"/>
                <a:gd name="T6" fmla="*/ 23 w 139"/>
                <a:gd name="T7" fmla="*/ 329 h 368"/>
                <a:gd name="T8" fmla="*/ 80 w 139"/>
                <a:gd name="T9" fmla="*/ 234 h 368"/>
                <a:gd name="T10" fmla="*/ 52 w 139"/>
                <a:gd name="T11" fmla="*/ 233 h 368"/>
                <a:gd name="T12" fmla="*/ 46 w 139"/>
                <a:gd name="T13" fmla="*/ 199 h 368"/>
                <a:gd name="T14" fmla="*/ 96 w 139"/>
                <a:gd name="T15" fmla="*/ 126 h 368"/>
                <a:gd name="T16" fmla="*/ 79 w 139"/>
                <a:gd name="T17" fmla="*/ 127 h 368"/>
                <a:gd name="T18" fmla="*/ 82 w 139"/>
                <a:gd name="T19" fmla="*/ 81 h 368"/>
                <a:gd name="T20" fmla="*/ 139 w 139"/>
                <a:gd name="T21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9" h="368">
                  <a:moveTo>
                    <a:pt x="139" y="0"/>
                  </a:moveTo>
                  <a:cubicBezTo>
                    <a:pt x="139" y="368"/>
                    <a:pt x="139" y="368"/>
                    <a:pt x="139" y="368"/>
                  </a:cubicBezTo>
                  <a:cubicBezTo>
                    <a:pt x="29" y="368"/>
                    <a:pt x="29" y="368"/>
                    <a:pt x="29" y="368"/>
                  </a:cubicBezTo>
                  <a:cubicBezTo>
                    <a:pt x="29" y="368"/>
                    <a:pt x="0" y="364"/>
                    <a:pt x="23" y="329"/>
                  </a:cubicBezTo>
                  <a:cubicBezTo>
                    <a:pt x="46" y="294"/>
                    <a:pt x="80" y="234"/>
                    <a:pt x="80" y="234"/>
                  </a:cubicBezTo>
                  <a:cubicBezTo>
                    <a:pt x="52" y="233"/>
                    <a:pt x="52" y="233"/>
                    <a:pt x="52" y="233"/>
                  </a:cubicBezTo>
                  <a:cubicBezTo>
                    <a:pt x="52" y="233"/>
                    <a:pt x="27" y="227"/>
                    <a:pt x="46" y="199"/>
                  </a:cubicBezTo>
                  <a:cubicBezTo>
                    <a:pt x="68" y="166"/>
                    <a:pt x="96" y="126"/>
                    <a:pt x="96" y="126"/>
                  </a:cubicBezTo>
                  <a:cubicBezTo>
                    <a:pt x="79" y="127"/>
                    <a:pt x="79" y="127"/>
                    <a:pt x="79" y="127"/>
                  </a:cubicBezTo>
                  <a:cubicBezTo>
                    <a:pt x="79" y="127"/>
                    <a:pt x="52" y="121"/>
                    <a:pt x="82" y="81"/>
                  </a:cubicBezTo>
                  <a:cubicBezTo>
                    <a:pt x="114" y="38"/>
                    <a:pt x="139" y="0"/>
                    <a:pt x="139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86" name="Freeform 9">
              <a:extLst>
                <a:ext uri="{FF2B5EF4-FFF2-40B4-BE49-F238E27FC236}">
                  <a16:creationId xmlns:a16="http://schemas.microsoft.com/office/drawing/2014/main" id="{8335DD6D-9C9B-4ABD-BD06-32FCE98598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2450" y="5145088"/>
              <a:ext cx="434975" cy="1163638"/>
            </a:xfrm>
            <a:custGeom>
              <a:avLst/>
              <a:gdLst>
                <a:gd name="T0" fmla="*/ 0 w 138"/>
                <a:gd name="T1" fmla="*/ 0 h 368"/>
                <a:gd name="T2" fmla="*/ 0 w 138"/>
                <a:gd name="T3" fmla="*/ 368 h 368"/>
                <a:gd name="T4" fmla="*/ 110 w 138"/>
                <a:gd name="T5" fmla="*/ 368 h 368"/>
                <a:gd name="T6" fmla="*/ 115 w 138"/>
                <a:gd name="T7" fmla="*/ 330 h 368"/>
                <a:gd name="T8" fmla="*/ 58 w 138"/>
                <a:gd name="T9" fmla="*/ 235 h 368"/>
                <a:gd name="T10" fmla="*/ 86 w 138"/>
                <a:gd name="T11" fmla="*/ 234 h 368"/>
                <a:gd name="T12" fmla="*/ 93 w 138"/>
                <a:gd name="T13" fmla="*/ 199 h 368"/>
                <a:gd name="T14" fmla="*/ 42 w 138"/>
                <a:gd name="T15" fmla="*/ 127 h 368"/>
                <a:gd name="T16" fmla="*/ 60 w 138"/>
                <a:gd name="T17" fmla="*/ 127 h 368"/>
                <a:gd name="T18" fmla="*/ 57 w 138"/>
                <a:gd name="T19" fmla="*/ 82 h 368"/>
                <a:gd name="T20" fmla="*/ 0 w 138"/>
                <a:gd name="T21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368">
                  <a:moveTo>
                    <a:pt x="0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110" y="368"/>
                    <a:pt x="110" y="368"/>
                    <a:pt x="110" y="368"/>
                  </a:cubicBezTo>
                  <a:cubicBezTo>
                    <a:pt x="110" y="368"/>
                    <a:pt x="138" y="365"/>
                    <a:pt x="115" y="330"/>
                  </a:cubicBezTo>
                  <a:cubicBezTo>
                    <a:pt x="92" y="294"/>
                    <a:pt x="58" y="235"/>
                    <a:pt x="58" y="235"/>
                  </a:cubicBezTo>
                  <a:cubicBezTo>
                    <a:pt x="86" y="234"/>
                    <a:pt x="86" y="234"/>
                    <a:pt x="86" y="234"/>
                  </a:cubicBezTo>
                  <a:cubicBezTo>
                    <a:pt x="86" y="234"/>
                    <a:pt x="112" y="228"/>
                    <a:pt x="93" y="199"/>
                  </a:cubicBezTo>
                  <a:cubicBezTo>
                    <a:pt x="71" y="167"/>
                    <a:pt x="42" y="127"/>
                    <a:pt x="42" y="127"/>
                  </a:cubicBezTo>
                  <a:cubicBezTo>
                    <a:pt x="60" y="127"/>
                    <a:pt x="60" y="127"/>
                    <a:pt x="60" y="127"/>
                  </a:cubicBezTo>
                  <a:cubicBezTo>
                    <a:pt x="60" y="127"/>
                    <a:pt x="86" y="122"/>
                    <a:pt x="57" y="82"/>
                  </a:cubicBezTo>
                  <a:cubicBezTo>
                    <a:pt x="24" y="39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87" name="Freeform 10">
              <a:extLst>
                <a:ext uri="{FF2B5EF4-FFF2-40B4-BE49-F238E27FC236}">
                  <a16:creationId xmlns:a16="http://schemas.microsoft.com/office/drawing/2014/main" id="{C5F9EFD6-E55D-492E-ADC1-A28EE036B8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5887" y="5145088"/>
              <a:ext cx="436563" cy="1163638"/>
            </a:xfrm>
            <a:custGeom>
              <a:avLst/>
              <a:gdLst>
                <a:gd name="T0" fmla="*/ 138 w 138"/>
                <a:gd name="T1" fmla="*/ 0 h 368"/>
                <a:gd name="T2" fmla="*/ 138 w 138"/>
                <a:gd name="T3" fmla="*/ 368 h 368"/>
                <a:gd name="T4" fmla="*/ 28 w 138"/>
                <a:gd name="T5" fmla="*/ 368 h 368"/>
                <a:gd name="T6" fmla="*/ 22 w 138"/>
                <a:gd name="T7" fmla="*/ 330 h 368"/>
                <a:gd name="T8" fmla="*/ 80 w 138"/>
                <a:gd name="T9" fmla="*/ 235 h 368"/>
                <a:gd name="T10" fmla="*/ 51 w 138"/>
                <a:gd name="T11" fmla="*/ 234 h 368"/>
                <a:gd name="T12" fmla="*/ 45 w 138"/>
                <a:gd name="T13" fmla="*/ 199 h 368"/>
                <a:gd name="T14" fmla="*/ 96 w 138"/>
                <a:gd name="T15" fmla="*/ 127 h 368"/>
                <a:gd name="T16" fmla="*/ 78 w 138"/>
                <a:gd name="T17" fmla="*/ 127 h 368"/>
                <a:gd name="T18" fmla="*/ 81 w 138"/>
                <a:gd name="T19" fmla="*/ 82 h 368"/>
                <a:gd name="T20" fmla="*/ 138 w 138"/>
                <a:gd name="T21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368">
                  <a:moveTo>
                    <a:pt x="138" y="0"/>
                  </a:moveTo>
                  <a:cubicBezTo>
                    <a:pt x="138" y="368"/>
                    <a:pt x="138" y="368"/>
                    <a:pt x="138" y="368"/>
                  </a:cubicBezTo>
                  <a:cubicBezTo>
                    <a:pt x="28" y="368"/>
                    <a:pt x="28" y="368"/>
                    <a:pt x="28" y="368"/>
                  </a:cubicBezTo>
                  <a:cubicBezTo>
                    <a:pt x="28" y="368"/>
                    <a:pt x="0" y="365"/>
                    <a:pt x="22" y="330"/>
                  </a:cubicBezTo>
                  <a:cubicBezTo>
                    <a:pt x="45" y="294"/>
                    <a:pt x="80" y="235"/>
                    <a:pt x="80" y="235"/>
                  </a:cubicBezTo>
                  <a:cubicBezTo>
                    <a:pt x="51" y="234"/>
                    <a:pt x="51" y="234"/>
                    <a:pt x="51" y="234"/>
                  </a:cubicBezTo>
                  <a:cubicBezTo>
                    <a:pt x="51" y="234"/>
                    <a:pt x="26" y="228"/>
                    <a:pt x="45" y="199"/>
                  </a:cubicBezTo>
                  <a:cubicBezTo>
                    <a:pt x="67" y="167"/>
                    <a:pt x="96" y="127"/>
                    <a:pt x="96" y="127"/>
                  </a:cubicBezTo>
                  <a:cubicBezTo>
                    <a:pt x="78" y="127"/>
                    <a:pt x="78" y="127"/>
                    <a:pt x="78" y="127"/>
                  </a:cubicBezTo>
                  <a:cubicBezTo>
                    <a:pt x="78" y="127"/>
                    <a:pt x="51" y="122"/>
                    <a:pt x="81" y="82"/>
                  </a:cubicBezTo>
                  <a:cubicBezTo>
                    <a:pt x="113" y="39"/>
                    <a:pt x="138" y="0"/>
                    <a:pt x="138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88" name="Freeform 11">
              <a:extLst>
                <a:ext uri="{FF2B5EF4-FFF2-40B4-BE49-F238E27FC236}">
                  <a16:creationId xmlns:a16="http://schemas.microsoft.com/office/drawing/2014/main" id="{72B1CB6F-0482-4A47-B903-D56BEDE9A1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6037" y="5075238"/>
              <a:ext cx="277813" cy="739775"/>
            </a:xfrm>
            <a:custGeom>
              <a:avLst/>
              <a:gdLst>
                <a:gd name="T0" fmla="*/ 0 w 88"/>
                <a:gd name="T1" fmla="*/ 0 h 234"/>
                <a:gd name="T2" fmla="*/ 0 w 88"/>
                <a:gd name="T3" fmla="*/ 234 h 234"/>
                <a:gd name="T4" fmla="*/ 70 w 88"/>
                <a:gd name="T5" fmla="*/ 234 h 234"/>
                <a:gd name="T6" fmla="*/ 74 w 88"/>
                <a:gd name="T7" fmla="*/ 210 h 234"/>
                <a:gd name="T8" fmla="*/ 37 w 88"/>
                <a:gd name="T9" fmla="*/ 149 h 234"/>
                <a:gd name="T10" fmla="*/ 55 w 88"/>
                <a:gd name="T11" fmla="*/ 149 h 234"/>
                <a:gd name="T12" fmla="*/ 59 w 88"/>
                <a:gd name="T13" fmla="*/ 127 h 234"/>
                <a:gd name="T14" fmla="*/ 27 w 88"/>
                <a:gd name="T15" fmla="*/ 81 h 234"/>
                <a:gd name="T16" fmla="*/ 39 w 88"/>
                <a:gd name="T17" fmla="*/ 81 h 234"/>
                <a:gd name="T18" fmla="*/ 36 w 88"/>
                <a:gd name="T19" fmla="*/ 52 h 234"/>
                <a:gd name="T20" fmla="*/ 0 w 88"/>
                <a:gd name="T21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" h="234">
                  <a:moveTo>
                    <a:pt x="0" y="0"/>
                  </a:moveTo>
                  <a:cubicBezTo>
                    <a:pt x="0" y="234"/>
                    <a:pt x="0" y="234"/>
                    <a:pt x="0" y="234"/>
                  </a:cubicBezTo>
                  <a:cubicBezTo>
                    <a:pt x="70" y="234"/>
                    <a:pt x="70" y="234"/>
                    <a:pt x="70" y="234"/>
                  </a:cubicBezTo>
                  <a:cubicBezTo>
                    <a:pt x="70" y="234"/>
                    <a:pt x="88" y="232"/>
                    <a:pt x="74" y="210"/>
                  </a:cubicBezTo>
                  <a:cubicBezTo>
                    <a:pt x="59" y="187"/>
                    <a:pt x="37" y="149"/>
                    <a:pt x="37" y="149"/>
                  </a:cubicBezTo>
                  <a:cubicBezTo>
                    <a:pt x="55" y="149"/>
                    <a:pt x="55" y="149"/>
                    <a:pt x="55" y="149"/>
                  </a:cubicBezTo>
                  <a:cubicBezTo>
                    <a:pt x="55" y="149"/>
                    <a:pt x="72" y="145"/>
                    <a:pt x="59" y="127"/>
                  </a:cubicBezTo>
                  <a:cubicBezTo>
                    <a:pt x="45" y="106"/>
                    <a:pt x="27" y="81"/>
                    <a:pt x="27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39" y="81"/>
                    <a:pt x="55" y="77"/>
                    <a:pt x="36" y="52"/>
                  </a:cubicBezTo>
                  <a:cubicBezTo>
                    <a:pt x="16" y="24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89" name="Freeform 12">
              <a:extLst>
                <a:ext uri="{FF2B5EF4-FFF2-40B4-BE49-F238E27FC236}">
                  <a16:creationId xmlns:a16="http://schemas.microsoft.com/office/drawing/2014/main" id="{BCDD8F27-91B9-46A8-9365-F36AB39B5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225" y="5075238"/>
              <a:ext cx="277813" cy="739775"/>
            </a:xfrm>
            <a:custGeom>
              <a:avLst/>
              <a:gdLst>
                <a:gd name="T0" fmla="*/ 88 w 88"/>
                <a:gd name="T1" fmla="*/ 0 h 234"/>
                <a:gd name="T2" fmla="*/ 88 w 88"/>
                <a:gd name="T3" fmla="*/ 234 h 234"/>
                <a:gd name="T4" fmla="*/ 18 w 88"/>
                <a:gd name="T5" fmla="*/ 234 h 234"/>
                <a:gd name="T6" fmla="*/ 15 w 88"/>
                <a:gd name="T7" fmla="*/ 210 h 234"/>
                <a:gd name="T8" fmla="*/ 51 w 88"/>
                <a:gd name="T9" fmla="*/ 149 h 234"/>
                <a:gd name="T10" fmla="*/ 33 w 88"/>
                <a:gd name="T11" fmla="*/ 149 h 234"/>
                <a:gd name="T12" fmla="*/ 29 w 88"/>
                <a:gd name="T13" fmla="*/ 127 h 234"/>
                <a:gd name="T14" fmla="*/ 61 w 88"/>
                <a:gd name="T15" fmla="*/ 81 h 234"/>
                <a:gd name="T16" fmla="*/ 50 w 88"/>
                <a:gd name="T17" fmla="*/ 81 h 234"/>
                <a:gd name="T18" fmla="*/ 52 w 88"/>
                <a:gd name="T19" fmla="*/ 52 h 234"/>
                <a:gd name="T20" fmla="*/ 88 w 88"/>
                <a:gd name="T21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" h="234">
                  <a:moveTo>
                    <a:pt x="88" y="0"/>
                  </a:moveTo>
                  <a:cubicBezTo>
                    <a:pt x="88" y="234"/>
                    <a:pt x="88" y="234"/>
                    <a:pt x="88" y="234"/>
                  </a:cubicBezTo>
                  <a:cubicBezTo>
                    <a:pt x="18" y="234"/>
                    <a:pt x="18" y="234"/>
                    <a:pt x="18" y="234"/>
                  </a:cubicBezTo>
                  <a:cubicBezTo>
                    <a:pt x="18" y="234"/>
                    <a:pt x="0" y="232"/>
                    <a:pt x="15" y="210"/>
                  </a:cubicBezTo>
                  <a:cubicBezTo>
                    <a:pt x="29" y="187"/>
                    <a:pt x="51" y="149"/>
                    <a:pt x="51" y="149"/>
                  </a:cubicBezTo>
                  <a:cubicBezTo>
                    <a:pt x="33" y="149"/>
                    <a:pt x="33" y="149"/>
                    <a:pt x="33" y="149"/>
                  </a:cubicBezTo>
                  <a:cubicBezTo>
                    <a:pt x="33" y="149"/>
                    <a:pt x="17" y="145"/>
                    <a:pt x="29" y="127"/>
                  </a:cubicBezTo>
                  <a:cubicBezTo>
                    <a:pt x="43" y="106"/>
                    <a:pt x="61" y="81"/>
                    <a:pt x="61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50" y="81"/>
                    <a:pt x="33" y="77"/>
                    <a:pt x="52" y="52"/>
                  </a:cubicBezTo>
                  <a:cubicBezTo>
                    <a:pt x="73" y="24"/>
                    <a:pt x="88" y="0"/>
                    <a:pt x="88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90" name="Freeform 13">
              <a:extLst>
                <a:ext uri="{FF2B5EF4-FFF2-40B4-BE49-F238E27FC236}">
                  <a16:creationId xmlns:a16="http://schemas.microsoft.com/office/drawing/2014/main" id="{DDC93AC7-880C-4E58-926C-104A5E73F1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4637" y="5205413"/>
              <a:ext cx="300038" cy="850900"/>
            </a:xfrm>
            <a:custGeom>
              <a:avLst/>
              <a:gdLst>
                <a:gd name="T0" fmla="*/ 0 w 95"/>
                <a:gd name="T1" fmla="*/ 0 h 269"/>
                <a:gd name="T2" fmla="*/ 0 w 95"/>
                <a:gd name="T3" fmla="*/ 254 h 269"/>
                <a:gd name="T4" fmla="*/ 76 w 95"/>
                <a:gd name="T5" fmla="*/ 269 h 269"/>
                <a:gd name="T6" fmla="*/ 79 w 95"/>
                <a:gd name="T7" fmla="*/ 228 h 269"/>
                <a:gd name="T8" fmla="*/ 40 w 95"/>
                <a:gd name="T9" fmla="*/ 162 h 269"/>
                <a:gd name="T10" fmla="*/ 59 w 95"/>
                <a:gd name="T11" fmla="*/ 161 h 269"/>
                <a:gd name="T12" fmla="*/ 64 w 95"/>
                <a:gd name="T13" fmla="*/ 138 h 269"/>
                <a:gd name="T14" fmla="*/ 29 w 95"/>
                <a:gd name="T15" fmla="*/ 88 h 269"/>
                <a:gd name="T16" fmla="*/ 41 w 95"/>
                <a:gd name="T17" fmla="*/ 88 h 269"/>
                <a:gd name="T18" fmla="*/ 39 w 95"/>
                <a:gd name="T19" fmla="*/ 57 h 269"/>
                <a:gd name="T20" fmla="*/ 0 w 95"/>
                <a:gd name="T2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" h="269">
                  <a:moveTo>
                    <a:pt x="0" y="0"/>
                  </a:moveTo>
                  <a:cubicBezTo>
                    <a:pt x="0" y="254"/>
                    <a:pt x="0" y="254"/>
                    <a:pt x="0" y="254"/>
                  </a:cubicBezTo>
                  <a:cubicBezTo>
                    <a:pt x="76" y="269"/>
                    <a:pt x="76" y="269"/>
                    <a:pt x="76" y="269"/>
                  </a:cubicBezTo>
                  <a:cubicBezTo>
                    <a:pt x="76" y="269"/>
                    <a:pt x="95" y="252"/>
                    <a:pt x="79" y="228"/>
                  </a:cubicBezTo>
                  <a:cubicBezTo>
                    <a:pt x="64" y="203"/>
                    <a:pt x="40" y="162"/>
                    <a:pt x="40" y="162"/>
                  </a:cubicBezTo>
                  <a:cubicBezTo>
                    <a:pt x="59" y="161"/>
                    <a:pt x="59" y="161"/>
                    <a:pt x="59" y="161"/>
                  </a:cubicBezTo>
                  <a:cubicBezTo>
                    <a:pt x="59" y="161"/>
                    <a:pt x="77" y="157"/>
                    <a:pt x="64" y="138"/>
                  </a:cubicBezTo>
                  <a:cubicBezTo>
                    <a:pt x="49" y="115"/>
                    <a:pt x="29" y="88"/>
                    <a:pt x="29" y="88"/>
                  </a:cubicBezTo>
                  <a:cubicBezTo>
                    <a:pt x="41" y="88"/>
                    <a:pt x="41" y="88"/>
                    <a:pt x="41" y="88"/>
                  </a:cubicBezTo>
                  <a:cubicBezTo>
                    <a:pt x="41" y="88"/>
                    <a:pt x="59" y="84"/>
                    <a:pt x="39" y="57"/>
                  </a:cubicBezTo>
                  <a:cubicBezTo>
                    <a:pt x="16" y="27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91" name="Freeform 14">
              <a:extLst>
                <a:ext uri="{FF2B5EF4-FFF2-40B4-BE49-F238E27FC236}">
                  <a16:creationId xmlns:a16="http://schemas.microsoft.com/office/drawing/2014/main" id="{4E6B3E77-CD88-441E-87D0-D0AA02EB1E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1425" y="5205413"/>
              <a:ext cx="303213" cy="900113"/>
            </a:xfrm>
            <a:custGeom>
              <a:avLst/>
              <a:gdLst>
                <a:gd name="T0" fmla="*/ 96 w 96"/>
                <a:gd name="T1" fmla="*/ 0 h 285"/>
                <a:gd name="T2" fmla="*/ 96 w 96"/>
                <a:gd name="T3" fmla="*/ 254 h 285"/>
                <a:gd name="T4" fmla="*/ 15 w 96"/>
                <a:gd name="T5" fmla="*/ 285 h 285"/>
                <a:gd name="T6" fmla="*/ 16 w 96"/>
                <a:gd name="T7" fmla="*/ 228 h 285"/>
                <a:gd name="T8" fmla="*/ 55 w 96"/>
                <a:gd name="T9" fmla="*/ 162 h 285"/>
                <a:gd name="T10" fmla="*/ 36 w 96"/>
                <a:gd name="T11" fmla="*/ 161 h 285"/>
                <a:gd name="T12" fmla="*/ 31 w 96"/>
                <a:gd name="T13" fmla="*/ 138 h 285"/>
                <a:gd name="T14" fmla="*/ 66 w 96"/>
                <a:gd name="T15" fmla="*/ 88 h 285"/>
                <a:gd name="T16" fmla="*/ 54 w 96"/>
                <a:gd name="T17" fmla="*/ 88 h 285"/>
                <a:gd name="T18" fmla="*/ 56 w 96"/>
                <a:gd name="T19" fmla="*/ 57 h 285"/>
                <a:gd name="T20" fmla="*/ 96 w 96"/>
                <a:gd name="T21" fmla="*/ 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6" h="285">
                  <a:moveTo>
                    <a:pt x="96" y="0"/>
                  </a:moveTo>
                  <a:cubicBezTo>
                    <a:pt x="96" y="254"/>
                    <a:pt x="96" y="254"/>
                    <a:pt x="96" y="254"/>
                  </a:cubicBezTo>
                  <a:cubicBezTo>
                    <a:pt x="15" y="285"/>
                    <a:pt x="15" y="285"/>
                    <a:pt x="15" y="285"/>
                  </a:cubicBezTo>
                  <a:cubicBezTo>
                    <a:pt x="15" y="285"/>
                    <a:pt x="0" y="252"/>
                    <a:pt x="16" y="228"/>
                  </a:cubicBezTo>
                  <a:cubicBezTo>
                    <a:pt x="32" y="203"/>
                    <a:pt x="55" y="162"/>
                    <a:pt x="55" y="162"/>
                  </a:cubicBezTo>
                  <a:cubicBezTo>
                    <a:pt x="36" y="161"/>
                    <a:pt x="36" y="161"/>
                    <a:pt x="36" y="161"/>
                  </a:cubicBezTo>
                  <a:cubicBezTo>
                    <a:pt x="36" y="161"/>
                    <a:pt x="18" y="157"/>
                    <a:pt x="31" y="138"/>
                  </a:cubicBezTo>
                  <a:cubicBezTo>
                    <a:pt x="47" y="115"/>
                    <a:pt x="66" y="88"/>
                    <a:pt x="66" y="88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36" y="84"/>
                    <a:pt x="56" y="57"/>
                  </a:cubicBezTo>
                  <a:cubicBezTo>
                    <a:pt x="79" y="27"/>
                    <a:pt x="96" y="0"/>
                    <a:pt x="9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92" name="Freeform 15">
              <a:extLst>
                <a:ext uri="{FF2B5EF4-FFF2-40B4-BE49-F238E27FC236}">
                  <a16:creationId xmlns:a16="http://schemas.microsoft.com/office/drawing/2014/main" id="{9103E656-8E96-4A7E-9111-099453218B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5937" y="5543551"/>
              <a:ext cx="433388" cy="1150938"/>
            </a:xfrm>
            <a:custGeom>
              <a:avLst/>
              <a:gdLst>
                <a:gd name="T0" fmla="*/ 0 w 137"/>
                <a:gd name="T1" fmla="*/ 0 h 364"/>
                <a:gd name="T2" fmla="*/ 0 w 137"/>
                <a:gd name="T3" fmla="*/ 364 h 364"/>
                <a:gd name="T4" fmla="*/ 109 w 137"/>
                <a:gd name="T5" fmla="*/ 364 h 364"/>
                <a:gd name="T6" fmla="*/ 114 w 137"/>
                <a:gd name="T7" fmla="*/ 325 h 364"/>
                <a:gd name="T8" fmla="*/ 58 w 137"/>
                <a:gd name="T9" fmla="*/ 231 h 364"/>
                <a:gd name="T10" fmla="*/ 86 w 137"/>
                <a:gd name="T11" fmla="*/ 231 h 364"/>
                <a:gd name="T12" fmla="*/ 92 w 137"/>
                <a:gd name="T13" fmla="*/ 197 h 364"/>
                <a:gd name="T14" fmla="*/ 42 w 137"/>
                <a:gd name="T15" fmla="*/ 125 h 364"/>
                <a:gd name="T16" fmla="*/ 59 w 137"/>
                <a:gd name="T17" fmla="*/ 126 h 364"/>
                <a:gd name="T18" fmla="*/ 56 w 137"/>
                <a:gd name="T19" fmla="*/ 81 h 364"/>
                <a:gd name="T20" fmla="*/ 0 w 137"/>
                <a:gd name="T21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364">
                  <a:moveTo>
                    <a:pt x="0" y="0"/>
                  </a:moveTo>
                  <a:cubicBezTo>
                    <a:pt x="0" y="364"/>
                    <a:pt x="0" y="364"/>
                    <a:pt x="0" y="364"/>
                  </a:cubicBezTo>
                  <a:cubicBezTo>
                    <a:pt x="109" y="364"/>
                    <a:pt x="109" y="364"/>
                    <a:pt x="109" y="364"/>
                  </a:cubicBezTo>
                  <a:cubicBezTo>
                    <a:pt x="109" y="364"/>
                    <a:pt x="137" y="360"/>
                    <a:pt x="114" y="325"/>
                  </a:cubicBezTo>
                  <a:cubicBezTo>
                    <a:pt x="92" y="290"/>
                    <a:pt x="58" y="231"/>
                    <a:pt x="58" y="231"/>
                  </a:cubicBezTo>
                  <a:cubicBezTo>
                    <a:pt x="86" y="231"/>
                    <a:pt x="86" y="231"/>
                    <a:pt x="86" y="231"/>
                  </a:cubicBezTo>
                  <a:cubicBezTo>
                    <a:pt x="86" y="231"/>
                    <a:pt x="111" y="225"/>
                    <a:pt x="92" y="197"/>
                  </a:cubicBezTo>
                  <a:cubicBezTo>
                    <a:pt x="70" y="164"/>
                    <a:pt x="42" y="125"/>
                    <a:pt x="42" y="125"/>
                  </a:cubicBezTo>
                  <a:cubicBezTo>
                    <a:pt x="59" y="126"/>
                    <a:pt x="59" y="126"/>
                    <a:pt x="59" y="126"/>
                  </a:cubicBezTo>
                  <a:cubicBezTo>
                    <a:pt x="59" y="126"/>
                    <a:pt x="86" y="120"/>
                    <a:pt x="56" y="81"/>
                  </a:cubicBezTo>
                  <a:cubicBezTo>
                    <a:pt x="24" y="38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93" name="Freeform 16">
              <a:extLst>
                <a:ext uri="{FF2B5EF4-FFF2-40B4-BE49-F238E27FC236}">
                  <a16:creationId xmlns:a16="http://schemas.microsoft.com/office/drawing/2014/main" id="{F9F9F401-1BC8-446F-AFE1-55B0E9A7C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4137" y="5543551"/>
              <a:ext cx="431800" cy="1150938"/>
            </a:xfrm>
            <a:custGeom>
              <a:avLst/>
              <a:gdLst>
                <a:gd name="T0" fmla="*/ 137 w 137"/>
                <a:gd name="T1" fmla="*/ 0 h 364"/>
                <a:gd name="T2" fmla="*/ 137 w 137"/>
                <a:gd name="T3" fmla="*/ 364 h 364"/>
                <a:gd name="T4" fmla="*/ 29 w 137"/>
                <a:gd name="T5" fmla="*/ 364 h 364"/>
                <a:gd name="T6" fmla="*/ 23 w 137"/>
                <a:gd name="T7" fmla="*/ 325 h 364"/>
                <a:gd name="T8" fmla="*/ 80 w 137"/>
                <a:gd name="T9" fmla="*/ 231 h 364"/>
                <a:gd name="T10" fmla="*/ 52 w 137"/>
                <a:gd name="T11" fmla="*/ 231 h 364"/>
                <a:gd name="T12" fmla="*/ 45 w 137"/>
                <a:gd name="T13" fmla="*/ 197 h 364"/>
                <a:gd name="T14" fmla="*/ 95 w 137"/>
                <a:gd name="T15" fmla="*/ 125 h 364"/>
                <a:gd name="T16" fmla="*/ 78 w 137"/>
                <a:gd name="T17" fmla="*/ 126 h 364"/>
                <a:gd name="T18" fmla="*/ 81 w 137"/>
                <a:gd name="T19" fmla="*/ 81 h 364"/>
                <a:gd name="T20" fmla="*/ 137 w 137"/>
                <a:gd name="T21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364">
                  <a:moveTo>
                    <a:pt x="137" y="0"/>
                  </a:moveTo>
                  <a:cubicBezTo>
                    <a:pt x="137" y="364"/>
                    <a:pt x="137" y="364"/>
                    <a:pt x="137" y="364"/>
                  </a:cubicBezTo>
                  <a:cubicBezTo>
                    <a:pt x="29" y="364"/>
                    <a:pt x="29" y="364"/>
                    <a:pt x="29" y="364"/>
                  </a:cubicBezTo>
                  <a:cubicBezTo>
                    <a:pt x="29" y="364"/>
                    <a:pt x="0" y="360"/>
                    <a:pt x="23" y="325"/>
                  </a:cubicBezTo>
                  <a:cubicBezTo>
                    <a:pt x="46" y="290"/>
                    <a:pt x="80" y="231"/>
                    <a:pt x="80" y="231"/>
                  </a:cubicBezTo>
                  <a:cubicBezTo>
                    <a:pt x="52" y="231"/>
                    <a:pt x="52" y="231"/>
                    <a:pt x="52" y="231"/>
                  </a:cubicBezTo>
                  <a:cubicBezTo>
                    <a:pt x="52" y="231"/>
                    <a:pt x="27" y="225"/>
                    <a:pt x="45" y="197"/>
                  </a:cubicBezTo>
                  <a:cubicBezTo>
                    <a:pt x="67" y="164"/>
                    <a:pt x="95" y="125"/>
                    <a:pt x="95" y="125"/>
                  </a:cubicBezTo>
                  <a:cubicBezTo>
                    <a:pt x="78" y="126"/>
                    <a:pt x="78" y="126"/>
                    <a:pt x="78" y="126"/>
                  </a:cubicBezTo>
                  <a:cubicBezTo>
                    <a:pt x="78" y="126"/>
                    <a:pt x="52" y="120"/>
                    <a:pt x="81" y="81"/>
                  </a:cubicBezTo>
                  <a:cubicBezTo>
                    <a:pt x="113" y="38"/>
                    <a:pt x="137" y="0"/>
                    <a:pt x="137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94" name="Freeform 17">
              <a:extLst>
                <a:ext uri="{FF2B5EF4-FFF2-40B4-BE49-F238E27FC236}">
                  <a16:creationId xmlns:a16="http://schemas.microsoft.com/office/drawing/2014/main" id="{D62A347E-5D17-411D-8218-8723334D163C}"/>
                </a:ext>
              </a:extLst>
            </p:cNvPr>
            <p:cNvSpPr>
              <a:spLocks/>
            </p:cNvSpPr>
            <p:nvPr/>
          </p:nvSpPr>
          <p:spPr bwMode="auto">
            <a:xfrm>
              <a:off x="-1588" y="3141663"/>
              <a:ext cx="1373188" cy="1885950"/>
            </a:xfrm>
            <a:custGeom>
              <a:avLst/>
              <a:gdLst>
                <a:gd name="T0" fmla="*/ 156 w 435"/>
                <a:gd name="T1" fmla="*/ 59 h 596"/>
                <a:gd name="T2" fmla="*/ 106 w 435"/>
                <a:gd name="T3" fmla="*/ 109 h 596"/>
                <a:gd name="T4" fmla="*/ 39 w 435"/>
                <a:gd name="T5" fmla="*/ 87 h 596"/>
                <a:gd name="T6" fmla="*/ 0 w 435"/>
                <a:gd name="T7" fmla="*/ 142 h 596"/>
                <a:gd name="T8" fmla="*/ 0 w 435"/>
                <a:gd name="T9" fmla="*/ 511 h 596"/>
                <a:gd name="T10" fmla="*/ 9 w 435"/>
                <a:gd name="T11" fmla="*/ 510 h 596"/>
                <a:gd name="T12" fmla="*/ 57 w 435"/>
                <a:gd name="T13" fmla="*/ 577 h 596"/>
                <a:gd name="T14" fmla="*/ 131 w 435"/>
                <a:gd name="T15" fmla="*/ 454 h 596"/>
                <a:gd name="T16" fmla="*/ 237 w 435"/>
                <a:gd name="T17" fmla="*/ 510 h 596"/>
                <a:gd name="T18" fmla="*/ 278 w 435"/>
                <a:gd name="T19" fmla="*/ 537 h 596"/>
                <a:gd name="T20" fmla="*/ 435 w 435"/>
                <a:gd name="T21" fmla="*/ 326 h 596"/>
                <a:gd name="T22" fmla="*/ 212 w 435"/>
                <a:gd name="T23" fmla="*/ 32 h 596"/>
                <a:gd name="T24" fmla="*/ 156 w 435"/>
                <a:gd name="T25" fmla="*/ 59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5" h="596">
                  <a:moveTo>
                    <a:pt x="156" y="59"/>
                  </a:moveTo>
                  <a:cubicBezTo>
                    <a:pt x="169" y="117"/>
                    <a:pt x="130" y="133"/>
                    <a:pt x="106" y="109"/>
                  </a:cubicBezTo>
                  <a:cubicBezTo>
                    <a:pt x="82" y="85"/>
                    <a:pt x="37" y="54"/>
                    <a:pt x="39" y="87"/>
                  </a:cubicBezTo>
                  <a:cubicBezTo>
                    <a:pt x="40" y="112"/>
                    <a:pt x="23" y="141"/>
                    <a:pt x="0" y="142"/>
                  </a:cubicBezTo>
                  <a:cubicBezTo>
                    <a:pt x="0" y="511"/>
                    <a:pt x="0" y="511"/>
                    <a:pt x="0" y="511"/>
                  </a:cubicBezTo>
                  <a:cubicBezTo>
                    <a:pt x="3" y="511"/>
                    <a:pt x="6" y="510"/>
                    <a:pt x="9" y="510"/>
                  </a:cubicBezTo>
                  <a:cubicBezTo>
                    <a:pt x="53" y="508"/>
                    <a:pt x="57" y="558"/>
                    <a:pt x="57" y="577"/>
                  </a:cubicBezTo>
                  <a:cubicBezTo>
                    <a:pt x="58" y="596"/>
                    <a:pt x="91" y="469"/>
                    <a:pt x="131" y="454"/>
                  </a:cubicBezTo>
                  <a:cubicBezTo>
                    <a:pt x="171" y="440"/>
                    <a:pt x="238" y="474"/>
                    <a:pt x="237" y="510"/>
                  </a:cubicBezTo>
                  <a:cubicBezTo>
                    <a:pt x="237" y="535"/>
                    <a:pt x="259" y="540"/>
                    <a:pt x="278" y="537"/>
                  </a:cubicBezTo>
                  <a:cubicBezTo>
                    <a:pt x="336" y="460"/>
                    <a:pt x="392" y="384"/>
                    <a:pt x="435" y="326"/>
                  </a:cubicBezTo>
                  <a:cubicBezTo>
                    <a:pt x="347" y="212"/>
                    <a:pt x="267" y="105"/>
                    <a:pt x="212" y="32"/>
                  </a:cubicBezTo>
                  <a:cubicBezTo>
                    <a:pt x="212" y="32"/>
                    <a:pt x="142" y="0"/>
                    <a:pt x="156" y="5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97" name="Freeform 20">
              <a:extLst>
                <a:ext uri="{FF2B5EF4-FFF2-40B4-BE49-F238E27FC236}">
                  <a16:creationId xmlns:a16="http://schemas.microsoft.com/office/drawing/2014/main" id="{4A33356C-8E3A-447F-A13F-4EACEFBC911C}"/>
                </a:ext>
              </a:extLst>
            </p:cNvPr>
            <p:cNvSpPr>
              <a:spLocks/>
            </p:cNvSpPr>
            <p:nvPr/>
          </p:nvSpPr>
          <p:spPr bwMode="auto">
            <a:xfrm>
              <a:off x="-1588" y="2420938"/>
              <a:ext cx="669925" cy="1169988"/>
            </a:xfrm>
            <a:custGeom>
              <a:avLst/>
              <a:gdLst>
                <a:gd name="T0" fmla="*/ 39 w 212"/>
                <a:gd name="T1" fmla="*/ 315 h 370"/>
                <a:gd name="T2" fmla="*/ 106 w 212"/>
                <a:gd name="T3" fmla="*/ 337 h 370"/>
                <a:gd name="T4" fmla="*/ 156 w 212"/>
                <a:gd name="T5" fmla="*/ 287 h 370"/>
                <a:gd name="T6" fmla="*/ 212 w 212"/>
                <a:gd name="T7" fmla="*/ 260 h 370"/>
                <a:gd name="T8" fmla="*/ 54 w 212"/>
                <a:gd name="T9" fmla="*/ 49 h 370"/>
                <a:gd name="T10" fmla="*/ 0 w 212"/>
                <a:gd name="T11" fmla="*/ 6 h 370"/>
                <a:gd name="T12" fmla="*/ 0 w 212"/>
                <a:gd name="T13" fmla="*/ 370 h 370"/>
                <a:gd name="T14" fmla="*/ 39 w 212"/>
                <a:gd name="T15" fmla="*/ 315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2" h="370">
                  <a:moveTo>
                    <a:pt x="39" y="315"/>
                  </a:moveTo>
                  <a:cubicBezTo>
                    <a:pt x="37" y="282"/>
                    <a:pt x="82" y="313"/>
                    <a:pt x="106" y="337"/>
                  </a:cubicBezTo>
                  <a:cubicBezTo>
                    <a:pt x="130" y="361"/>
                    <a:pt x="169" y="345"/>
                    <a:pt x="156" y="287"/>
                  </a:cubicBezTo>
                  <a:cubicBezTo>
                    <a:pt x="142" y="228"/>
                    <a:pt x="212" y="260"/>
                    <a:pt x="212" y="260"/>
                  </a:cubicBezTo>
                  <a:cubicBezTo>
                    <a:pt x="130" y="150"/>
                    <a:pt x="67" y="66"/>
                    <a:pt x="54" y="49"/>
                  </a:cubicBezTo>
                  <a:cubicBezTo>
                    <a:pt x="17" y="0"/>
                    <a:pt x="0" y="6"/>
                    <a:pt x="0" y="6"/>
                  </a:cubicBezTo>
                  <a:cubicBezTo>
                    <a:pt x="0" y="370"/>
                    <a:pt x="0" y="370"/>
                    <a:pt x="0" y="370"/>
                  </a:cubicBezTo>
                  <a:cubicBezTo>
                    <a:pt x="23" y="369"/>
                    <a:pt x="40" y="340"/>
                    <a:pt x="39" y="315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99" name="Freeform 22">
              <a:extLst>
                <a:ext uri="{FF2B5EF4-FFF2-40B4-BE49-F238E27FC236}">
                  <a16:creationId xmlns:a16="http://schemas.microsoft.com/office/drawing/2014/main" id="{E32F7DAC-4865-4BD1-BC99-768627A64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8975" y="3989388"/>
              <a:ext cx="1584325" cy="1535113"/>
            </a:xfrm>
            <a:custGeom>
              <a:avLst/>
              <a:gdLst>
                <a:gd name="T0" fmla="*/ 186 w 502"/>
                <a:gd name="T1" fmla="*/ 59 h 485"/>
                <a:gd name="T2" fmla="*/ 110 w 502"/>
                <a:gd name="T3" fmla="*/ 45 h 485"/>
                <a:gd name="T4" fmla="*/ 59 w 502"/>
                <a:gd name="T5" fmla="*/ 69 h 485"/>
                <a:gd name="T6" fmla="*/ 0 w 502"/>
                <a:gd name="T7" fmla="*/ 25 h 485"/>
                <a:gd name="T8" fmla="*/ 0 w 502"/>
                <a:gd name="T9" fmla="*/ 301 h 485"/>
                <a:gd name="T10" fmla="*/ 0 w 502"/>
                <a:gd name="T11" fmla="*/ 355 h 485"/>
                <a:gd name="T12" fmla="*/ 37 w 502"/>
                <a:gd name="T13" fmla="*/ 387 h 485"/>
                <a:gd name="T14" fmla="*/ 62 w 502"/>
                <a:gd name="T15" fmla="*/ 382 h 485"/>
                <a:gd name="T16" fmla="*/ 144 w 502"/>
                <a:gd name="T17" fmla="*/ 329 h 485"/>
                <a:gd name="T18" fmla="*/ 257 w 502"/>
                <a:gd name="T19" fmla="*/ 397 h 485"/>
                <a:gd name="T20" fmla="*/ 352 w 502"/>
                <a:gd name="T21" fmla="*/ 450 h 485"/>
                <a:gd name="T22" fmla="*/ 455 w 502"/>
                <a:gd name="T23" fmla="*/ 439 h 485"/>
                <a:gd name="T24" fmla="*/ 502 w 502"/>
                <a:gd name="T25" fmla="*/ 485 h 485"/>
                <a:gd name="T26" fmla="*/ 186 w 502"/>
                <a:gd name="T27" fmla="*/ 59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2" h="485">
                  <a:moveTo>
                    <a:pt x="186" y="59"/>
                  </a:moveTo>
                  <a:cubicBezTo>
                    <a:pt x="186" y="59"/>
                    <a:pt x="142" y="90"/>
                    <a:pt x="110" y="45"/>
                  </a:cubicBezTo>
                  <a:cubicBezTo>
                    <a:pt x="78" y="0"/>
                    <a:pt x="61" y="43"/>
                    <a:pt x="59" y="69"/>
                  </a:cubicBezTo>
                  <a:cubicBezTo>
                    <a:pt x="57" y="96"/>
                    <a:pt x="0" y="75"/>
                    <a:pt x="0" y="25"/>
                  </a:cubicBezTo>
                  <a:cubicBezTo>
                    <a:pt x="0" y="301"/>
                    <a:pt x="0" y="301"/>
                    <a:pt x="0" y="301"/>
                  </a:cubicBezTo>
                  <a:cubicBezTo>
                    <a:pt x="0" y="355"/>
                    <a:pt x="0" y="355"/>
                    <a:pt x="0" y="355"/>
                  </a:cubicBezTo>
                  <a:cubicBezTo>
                    <a:pt x="5" y="374"/>
                    <a:pt x="14" y="388"/>
                    <a:pt x="37" y="387"/>
                  </a:cubicBezTo>
                  <a:cubicBezTo>
                    <a:pt x="46" y="387"/>
                    <a:pt x="55" y="385"/>
                    <a:pt x="62" y="382"/>
                  </a:cubicBezTo>
                  <a:cubicBezTo>
                    <a:pt x="91" y="370"/>
                    <a:pt x="106" y="343"/>
                    <a:pt x="144" y="329"/>
                  </a:cubicBezTo>
                  <a:cubicBezTo>
                    <a:pt x="192" y="312"/>
                    <a:pt x="245" y="370"/>
                    <a:pt x="257" y="397"/>
                  </a:cubicBezTo>
                  <a:cubicBezTo>
                    <a:pt x="269" y="425"/>
                    <a:pt x="311" y="482"/>
                    <a:pt x="352" y="450"/>
                  </a:cubicBezTo>
                  <a:cubicBezTo>
                    <a:pt x="393" y="418"/>
                    <a:pt x="449" y="412"/>
                    <a:pt x="455" y="439"/>
                  </a:cubicBezTo>
                  <a:cubicBezTo>
                    <a:pt x="459" y="455"/>
                    <a:pt x="483" y="474"/>
                    <a:pt x="502" y="485"/>
                  </a:cubicBezTo>
                  <a:cubicBezTo>
                    <a:pt x="417" y="370"/>
                    <a:pt x="275" y="179"/>
                    <a:pt x="186" y="5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00" name="Freeform 23">
              <a:extLst>
                <a:ext uri="{FF2B5EF4-FFF2-40B4-BE49-F238E27FC236}">
                  <a16:creationId xmlns:a16="http://schemas.microsoft.com/office/drawing/2014/main" id="{A949B1C4-935B-498B-9034-BD224D2234F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00" y="3914776"/>
              <a:ext cx="1082675" cy="1198563"/>
            </a:xfrm>
            <a:custGeom>
              <a:avLst/>
              <a:gdLst>
                <a:gd name="T0" fmla="*/ 306 w 343"/>
                <a:gd name="T1" fmla="*/ 77 h 379"/>
                <a:gd name="T2" fmla="*/ 229 w 343"/>
                <a:gd name="T3" fmla="*/ 90 h 379"/>
                <a:gd name="T4" fmla="*/ 184 w 343"/>
                <a:gd name="T5" fmla="*/ 80 h 379"/>
                <a:gd name="T6" fmla="*/ 165 w 343"/>
                <a:gd name="T7" fmla="*/ 72 h 379"/>
                <a:gd name="T8" fmla="*/ 165 w 343"/>
                <a:gd name="T9" fmla="*/ 72 h 379"/>
                <a:gd name="T10" fmla="*/ 157 w 343"/>
                <a:gd name="T11" fmla="*/ 82 h 379"/>
                <a:gd name="T12" fmla="*/ 0 w 343"/>
                <a:gd name="T13" fmla="*/ 293 h 379"/>
                <a:gd name="T14" fmla="*/ 23 w 343"/>
                <a:gd name="T15" fmla="*/ 282 h 379"/>
                <a:gd name="T16" fmla="*/ 118 w 343"/>
                <a:gd name="T17" fmla="*/ 234 h 379"/>
                <a:gd name="T18" fmla="*/ 173 w 343"/>
                <a:gd name="T19" fmla="*/ 315 h 379"/>
                <a:gd name="T20" fmla="*/ 263 w 343"/>
                <a:gd name="T21" fmla="*/ 333 h 379"/>
                <a:gd name="T22" fmla="*/ 323 w 343"/>
                <a:gd name="T23" fmla="*/ 299 h 379"/>
                <a:gd name="T24" fmla="*/ 333 w 343"/>
                <a:gd name="T25" fmla="*/ 313 h 379"/>
                <a:gd name="T26" fmla="*/ 343 w 343"/>
                <a:gd name="T27" fmla="*/ 379 h 379"/>
                <a:gd name="T28" fmla="*/ 343 w 343"/>
                <a:gd name="T29" fmla="*/ 325 h 379"/>
                <a:gd name="T30" fmla="*/ 343 w 343"/>
                <a:gd name="T31" fmla="*/ 49 h 379"/>
                <a:gd name="T32" fmla="*/ 306 w 343"/>
                <a:gd name="T33" fmla="*/ 77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3" h="379">
                  <a:moveTo>
                    <a:pt x="306" y="77"/>
                  </a:moveTo>
                  <a:cubicBezTo>
                    <a:pt x="295" y="142"/>
                    <a:pt x="225" y="135"/>
                    <a:pt x="229" y="90"/>
                  </a:cubicBezTo>
                  <a:cubicBezTo>
                    <a:pt x="233" y="45"/>
                    <a:pt x="224" y="61"/>
                    <a:pt x="184" y="80"/>
                  </a:cubicBezTo>
                  <a:cubicBezTo>
                    <a:pt x="144" y="100"/>
                    <a:pt x="165" y="72"/>
                    <a:pt x="165" y="72"/>
                  </a:cubicBezTo>
                  <a:cubicBezTo>
                    <a:pt x="165" y="72"/>
                    <a:pt x="165" y="72"/>
                    <a:pt x="165" y="72"/>
                  </a:cubicBezTo>
                  <a:cubicBezTo>
                    <a:pt x="162" y="75"/>
                    <a:pt x="160" y="79"/>
                    <a:pt x="157" y="82"/>
                  </a:cubicBezTo>
                  <a:cubicBezTo>
                    <a:pt x="114" y="140"/>
                    <a:pt x="58" y="216"/>
                    <a:pt x="0" y="293"/>
                  </a:cubicBezTo>
                  <a:cubicBezTo>
                    <a:pt x="9" y="291"/>
                    <a:pt x="18" y="287"/>
                    <a:pt x="23" y="282"/>
                  </a:cubicBezTo>
                  <a:cubicBezTo>
                    <a:pt x="37" y="266"/>
                    <a:pt x="93" y="224"/>
                    <a:pt x="118" y="234"/>
                  </a:cubicBezTo>
                  <a:cubicBezTo>
                    <a:pt x="144" y="244"/>
                    <a:pt x="160" y="288"/>
                    <a:pt x="173" y="315"/>
                  </a:cubicBezTo>
                  <a:cubicBezTo>
                    <a:pt x="185" y="342"/>
                    <a:pt x="242" y="360"/>
                    <a:pt x="263" y="333"/>
                  </a:cubicBezTo>
                  <a:cubicBezTo>
                    <a:pt x="279" y="312"/>
                    <a:pt x="307" y="292"/>
                    <a:pt x="323" y="299"/>
                  </a:cubicBezTo>
                  <a:cubicBezTo>
                    <a:pt x="328" y="301"/>
                    <a:pt x="331" y="305"/>
                    <a:pt x="333" y="313"/>
                  </a:cubicBezTo>
                  <a:cubicBezTo>
                    <a:pt x="338" y="330"/>
                    <a:pt x="337" y="358"/>
                    <a:pt x="343" y="379"/>
                  </a:cubicBezTo>
                  <a:cubicBezTo>
                    <a:pt x="343" y="325"/>
                    <a:pt x="343" y="325"/>
                    <a:pt x="343" y="325"/>
                  </a:cubicBezTo>
                  <a:cubicBezTo>
                    <a:pt x="343" y="49"/>
                    <a:pt x="343" y="49"/>
                    <a:pt x="343" y="49"/>
                  </a:cubicBezTo>
                  <a:cubicBezTo>
                    <a:pt x="343" y="0"/>
                    <a:pt x="317" y="12"/>
                    <a:pt x="306" y="7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01" name="Freeform 24">
              <a:extLst>
                <a:ext uri="{FF2B5EF4-FFF2-40B4-BE49-F238E27FC236}">
                  <a16:creationId xmlns:a16="http://schemas.microsoft.com/office/drawing/2014/main" id="{F5DF0CC7-D60D-464F-A5DC-15BADF330A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8975" y="3465513"/>
              <a:ext cx="587375" cy="828675"/>
            </a:xfrm>
            <a:custGeom>
              <a:avLst/>
              <a:gdLst>
                <a:gd name="T0" fmla="*/ 59 w 186"/>
                <a:gd name="T1" fmla="*/ 235 h 262"/>
                <a:gd name="T2" fmla="*/ 110 w 186"/>
                <a:gd name="T3" fmla="*/ 211 h 262"/>
                <a:gd name="T4" fmla="*/ 186 w 186"/>
                <a:gd name="T5" fmla="*/ 225 h 262"/>
                <a:gd name="T6" fmla="*/ 61 w 186"/>
                <a:gd name="T7" fmla="*/ 56 h 262"/>
                <a:gd name="T8" fmla="*/ 0 w 186"/>
                <a:gd name="T9" fmla="*/ 7 h 262"/>
                <a:gd name="T10" fmla="*/ 0 w 186"/>
                <a:gd name="T11" fmla="*/ 191 h 262"/>
                <a:gd name="T12" fmla="*/ 59 w 186"/>
                <a:gd name="T13" fmla="*/ 235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6" h="262">
                  <a:moveTo>
                    <a:pt x="59" y="235"/>
                  </a:moveTo>
                  <a:cubicBezTo>
                    <a:pt x="61" y="209"/>
                    <a:pt x="78" y="166"/>
                    <a:pt x="110" y="211"/>
                  </a:cubicBezTo>
                  <a:cubicBezTo>
                    <a:pt x="142" y="256"/>
                    <a:pt x="186" y="225"/>
                    <a:pt x="186" y="225"/>
                  </a:cubicBezTo>
                  <a:cubicBezTo>
                    <a:pt x="125" y="142"/>
                    <a:pt x="75" y="75"/>
                    <a:pt x="61" y="56"/>
                  </a:cubicBezTo>
                  <a:cubicBezTo>
                    <a:pt x="18" y="0"/>
                    <a:pt x="0" y="7"/>
                    <a:pt x="0" y="7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241"/>
                    <a:pt x="57" y="262"/>
                    <a:pt x="59" y="235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02" name="Freeform 25">
              <a:extLst>
                <a:ext uri="{FF2B5EF4-FFF2-40B4-BE49-F238E27FC236}">
                  <a16:creationId xmlns:a16="http://schemas.microsoft.com/office/drawing/2014/main" id="{72078988-B426-4091-82C6-7C1CC2E2E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0325" y="3465513"/>
              <a:ext cx="628650" cy="898525"/>
            </a:xfrm>
            <a:custGeom>
              <a:avLst/>
              <a:gdLst>
                <a:gd name="T0" fmla="*/ 40 w 199"/>
                <a:gd name="T1" fmla="*/ 222 h 284"/>
                <a:gd name="T2" fmla="*/ 85 w 199"/>
                <a:gd name="T3" fmla="*/ 232 h 284"/>
                <a:gd name="T4" fmla="*/ 162 w 199"/>
                <a:gd name="T5" fmla="*/ 219 h 284"/>
                <a:gd name="T6" fmla="*/ 199 w 199"/>
                <a:gd name="T7" fmla="*/ 191 h 284"/>
                <a:gd name="T8" fmla="*/ 199 w 199"/>
                <a:gd name="T9" fmla="*/ 7 h 284"/>
                <a:gd name="T10" fmla="*/ 138 w 199"/>
                <a:gd name="T11" fmla="*/ 56 h 284"/>
                <a:gd name="T12" fmla="*/ 21 w 199"/>
                <a:gd name="T13" fmla="*/ 214 h 284"/>
                <a:gd name="T14" fmla="*/ 21 w 199"/>
                <a:gd name="T15" fmla="*/ 214 h 284"/>
                <a:gd name="T16" fmla="*/ 40 w 199"/>
                <a:gd name="T17" fmla="*/ 222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284">
                  <a:moveTo>
                    <a:pt x="40" y="222"/>
                  </a:moveTo>
                  <a:cubicBezTo>
                    <a:pt x="80" y="203"/>
                    <a:pt x="89" y="187"/>
                    <a:pt x="85" y="232"/>
                  </a:cubicBezTo>
                  <a:cubicBezTo>
                    <a:pt x="81" y="277"/>
                    <a:pt x="151" y="284"/>
                    <a:pt x="162" y="219"/>
                  </a:cubicBezTo>
                  <a:cubicBezTo>
                    <a:pt x="173" y="154"/>
                    <a:pt x="199" y="142"/>
                    <a:pt x="199" y="191"/>
                  </a:cubicBezTo>
                  <a:cubicBezTo>
                    <a:pt x="199" y="7"/>
                    <a:pt x="199" y="7"/>
                    <a:pt x="199" y="7"/>
                  </a:cubicBezTo>
                  <a:cubicBezTo>
                    <a:pt x="199" y="7"/>
                    <a:pt x="181" y="0"/>
                    <a:pt x="138" y="56"/>
                  </a:cubicBezTo>
                  <a:cubicBezTo>
                    <a:pt x="124" y="74"/>
                    <a:pt x="78" y="136"/>
                    <a:pt x="21" y="214"/>
                  </a:cubicBezTo>
                  <a:cubicBezTo>
                    <a:pt x="21" y="214"/>
                    <a:pt x="21" y="214"/>
                    <a:pt x="21" y="214"/>
                  </a:cubicBezTo>
                  <a:cubicBezTo>
                    <a:pt x="21" y="214"/>
                    <a:pt x="0" y="242"/>
                    <a:pt x="40" y="222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03" name="Freeform 26">
              <a:extLst>
                <a:ext uri="{FF2B5EF4-FFF2-40B4-BE49-F238E27FC236}">
                  <a16:creationId xmlns:a16="http://schemas.microsoft.com/office/drawing/2014/main" id="{6AB73180-F428-43FC-A9EB-C6891B1122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5737" y="6099176"/>
              <a:ext cx="203200" cy="79375"/>
            </a:xfrm>
            <a:custGeom>
              <a:avLst/>
              <a:gdLst>
                <a:gd name="T0" fmla="*/ 64 w 64"/>
                <a:gd name="T1" fmla="*/ 25 h 25"/>
                <a:gd name="T2" fmla="*/ 44 w 64"/>
                <a:gd name="T3" fmla="*/ 0 h 25"/>
                <a:gd name="T4" fmla="*/ 0 w 64"/>
                <a:gd name="T5" fmla="*/ 13 h 25"/>
                <a:gd name="T6" fmla="*/ 64 w 64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25">
                  <a:moveTo>
                    <a:pt x="64" y="25"/>
                  </a:moveTo>
                  <a:cubicBezTo>
                    <a:pt x="64" y="25"/>
                    <a:pt x="57" y="16"/>
                    <a:pt x="44" y="0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64" y="25"/>
                  </a:lnTo>
                  <a:close/>
                </a:path>
              </a:pathLst>
            </a:custGeom>
            <a:solidFill>
              <a:srgbClr val="61C6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04" name="Freeform 27">
              <a:extLst>
                <a:ext uri="{FF2B5EF4-FFF2-40B4-BE49-F238E27FC236}">
                  <a16:creationId xmlns:a16="http://schemas.microsoft.com/office/drawing/2014/main" id="{28835668-1525-4271-9142-B649C455463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588" y="4533901"/>
              <a:ext cx="877888" cy="1144588"/>
            </a:xfrm>
            <a:custGeom>
              <a:avLst/>
              <a:gdLst>
                <a:gd name="T0" fmla="*/ 237 w 278"/>
                <a:gd name="T1" fmla="*/ 70 h 362"/>
                <a:gd name="T2" fmla="*/ 131 w 278"/>
                <a:gd name="T3" fmla="*/ 14 h 362"/>
                <a:gd name="T4" fmla="*/ 57 w 278"/>
                <a:gd name="T5" fmla="*/ 137 h 362"/>
                <a:gd name="T6" fmla="*/ 9 w 278"/>
                <a:gd name="T7" fmla="*/ 70 h 362"/>
                <a:gd name="T8" fmla="*/ 0 w 278"/>
                <a:gd name="T9" fmla="*/ 71 h 362"/>
                <a:gd name="T10" fmla="*/ 0 w 278"/>
                <a:gd name="T11" fmla="*/ 347 h 362"/>
                <a:gd name="T12" fmla="*/ 79 w 278"/>
                <a:gd name="T13" fmla="*/ 362 h 362"/>
                <a:gd name="T14" fmla="*/ 278 w 278"/>
                <a:gd name="T15" fmla="*/ 97 h 362"/>
                <a:gd name="T16" fmla="*/ 237 w 278"/>
                <a:gd name="T17" fmla="*/ 70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362">
                  <a:moveTo>
                    <a:pt x="237" y="70"/>
                  </a:moveTo>
                  <a:cubicBezTo>
                    <a:pt x="238" y="34"/>
                    <a:pt x="171" y="0"/>
                    <a:pt x="131" y="14"/>
                  </a:cubicBezTo>
                  <a:cubicBezTo>
                    <a:pt x="91" y="29"/>
                    <a:pt x="58" y="156"/>
                    <a:pt x="57" y="137"/>
                  </a:cubicBezTo>
                  <a:cubicBezTo>
                    <a:pt x="57" y="118"/>
                    <a:pt x="53" y="68"/>
                    <a:pt x="9" y="70"/>
                  </a:cubicBezTo>
                  <a:cubicBezTo>
                    <a:pt x="6" y="70"/>
                    <a:pt x="3" y="71"/>
                    <a:pt x="0" y="71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79" y="362"/>
                    <a:pt x="79" y="362"/>
                    <a:pt x="79" y="362"/>
                  </a:cubicBezTo>
                  <a:cubicBezTo>
                    <a:pt x="129" y="295"/>
                    <a:pt x="204" y="195"/>
                    <a:pt x="278" y="97"/>
                  </a:cubicBezTo>
                  <a:cubicBezTo>
                    <a:pt x="259" y="100"/>
                    <a:pt x="237" y="95"/>
                    <a:pt x="237" y="7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06" name="Freeform 29">
              <a:extLst>
                <a:ext uri="{FF2B5EF4-FFF2-40B4-BE49-F238E27FC236}">
                  <a16:creationId xmlns:a16="http://schemas.microsoft.com/office/drawing/2014/main" id="{155F1FF2-9AFC-4667-B901-C601E78E7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8975" y="4976813"/>
              <a:ext cx="1812925" cy="1163638"/>
            </a:xfrm>
            <a:custGeom>
              <a:avLst/>
              <a:gdLst>
                <a:gd name="T0" fmla="*/ 502 w 574"/>
                <a:gd name="T1" fmla="*/ 173 h 368"/>
                <a:gd name="T2" fmla="*/ 455 w 574"/>
                <a:gd name="T3" fmla="*/ 127 h 368"/>
                <a:gd name="T4" fmla="*/ 352 w 574"/>
                <a:gd name="T5" fmla="*/ 138 h 368"/>
                <a:gd name="T6" fmla="*/ 257 w 574"/>
                <a:gd name="T7" fmla="*/ 85 h 368"/>
                <a:gd name="T8" fmla="*/ 144 w 574"/>
                <a:gd name="T9" fmla="*/ 17 h 368"/>
                <a:gd name="T10" fmla="*/ 62 w 574"/>
                <a:gd name="T11" fmla="*/ 70 h 368"/>
                <a:gd name="T12" fmla="*/ 37 w 574"/>
                <a:gd name="T13" fmla="*/ 75 h 368"/>
                <a:gd name="T14" fmla="*/ 0 w 574"/>
                <a:gd name="T15" fmla="*/ 43 h 368"/>
                <a:gd name="T16" fmla="*/ 0 w 574"/>
                <a:gd name="T17" fmla="*/ 323 h 368"/>
                <a:gd name="T18" fmla="*/ 237 w 574"/>
                <a:gd name="T19" fmla="*/ 368 h 368"/>
                <a:gd name="T20" fmla="*/ 281 w 574"/>
                <a:gd name="T21" fmla="*/ 355 h 368"/>
                <a:gd name="T22" fmla="*/ 574 w 574"/>
                <a:gd name="T23" fmla="*/ 269 h 368"/>
                <a:gd name="T24" fmla="*/ 502 w 574"/>
                <a:gd name="T25" fmla="*/ 173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368">
                  <a:moveTo>
                    <a:pt x="502" y="173"/>
                  </a:moveTo>
                  <a:cubicBezTo>
                    <a:pt x="483" y="162"/>
                    <a:pt x="459" y="143"/>
                    <a:pt x="455" y="127"/>
                  </a:cubicBezTo>
                  <a:cubicBezTo>
                    <a:pt x="449" y="100"/>
                    <a:pt x="393" y="106"/>
                    <a:pt x="352" y="138"/>
                  </a:cubicBezTo>
                  <a:cubicBezTo>
                    <a:pt x="311" y="170"/>
                    <a:pt x="269" y="113"/>
                    <a:pt x="257" y="85"/>
                  </a:cubicBezTo>
                  <a:cubicBezTo>
                    <a:pt x="245" y="58"/>
                    <a:pt x="192" y="0"/>
                    <a:pt x="144" y="17"/>
                  </a:cubicBezTo>
                  <a:cubicBezTo>
                    <a:pt x="106" y="31"/>
                    <a:pt x="91" y="58"/>
                    <a:pt x="62" y="70"/>
                  </a:cubicBezTo>
                  <a:cubicBezTo>
                    <a:pt x="55" y="73"/>
                    <a:pt x="46" y="75"/>
                    <a:pt x="37" y="75"/>
                  </a:cubicBezTo>
                  <a:cubicBezTo>
                    <a:pt x="14" y="76"/>
                    <a:pt x="5" y="62"/>
                    <a:pt x="0" y="43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237" y="368"/>
                    <a:pt x="237" y="368"/>
                    <a:pt x="237" y="368"/>
                  </a:cubicBezTo>
                  <a:cubicBezTo>
                    <a:pt x="281" y="355"/>
                    <a:pt x="281" y="355"/>
                    <a:pt x="281" y="355"/>
                  </a:cubicBezTo>
                  <a:cubicBezTo>
                    <a:pt x="574" y="269"/>
                    <a:pt x="574" y="269"/>
                    <a:pt x="574" y="269"/>
                  </a:cubicBezTo>
                  <a:cubicBezTo>
                    <a:pt x="574" y="269"/>
                    <a:pt x="545" y="231"/>
                    <a:pt x="502" y="17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07" name="Freeform 30">
              <a:extLst>
                <a:ext uri="{FF2B5EF4-FFF2-40B4-BE49-F238E27FC236}">
                  <a16:creationId xmlns:a16="http://schemas.microsoft.com/office/drawing/2014/main" id="{F78C4483-60DD-4356-A813-85EA2E494D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650" y="4622801"/>
              <a:ext cx="1711325" cy="1376363"/>
            </a:xfrm>
            <a:custGeom>
              <a:avLst/>
              <a:gdLst>
                <a:gd name="T0" fmla="*/ 532 w 542"/>
                <a:gd name="T1" fmla="*/ 89 h 435"/>
                <a:gd name="T2" fmla="*/ 522 w 542"/>
                <a:gd name="T3" fmla="*/ 75 h 435"/>
                <a:gd name="T4" fmla="*/ 462 w 542"/>
                <a:gd name="T5" fmla="*/ 109 h 435"/>
                <a:gd name="T6" fmla="*/ 372 w 542"/>
                <a:gd name="T7" fmla="*/ 91 h 435"/>
                <a:gd name="T8" fmla="*/ 317 w 542"/>
                <a:gd name="T9" fmla="*/ 10 h 435"/>
                <a:gd name="T10" fmla="*/ 222 w 542"/>
                <a:gd name="T11" fmla="*/ 58 h 435"/>
                <a:gd name="T12" fmla="*/ 199 w 542"/>
                <a:gd name="T13" fmla="*/ 69 h 435"/>
                <a:gd name="T14" fmla="*/ 0 w 542"/>
                <a:gd name="T15" fmla="*/ 334 h 435"/>
                <a:gd name="T16" fmla="*/ 542 w 542"/>
                <a:gd name="T17" fmla="*/ 435 h 435"/>
                <a:gd name="T18" fmla="*/ 542 w 542"/>
                <a:gd name="T19" fmla="*/ 155 h 435"/>
                <a:gd name="T20" fmla="*/ 532 w 542"/>
                <a:gd name="T21" fmla="*/ 89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2" h="435">
                  <a:moveTo>
                    <a:pt x="532" y="89"/>
                  </a:moveTo>
                  <a:cubicBezTo>
                    <a:pt x="530" y="81"/>
                    <a:pt x="527" y="77"/>
                    <a:pt x="522" y="75"/>
                  </a:cubicBezTo>
                  <a:cubicBezTo>
                    <a:pt x="506" y="68"/>
                    <a:pt x="478" y="88"/>
                    <a:pt x="462" y="109"/>
                  </a:cubicBezTo>
                  <a:cubicBezTo>
                    <a:pt x="441" y="136"/>
                    <a:pt x="384" y="118"/>
                    <a:pt x="372" y="91"/>
                  </a:cubicBezTo>
                  <a:cubicBezTo>
                    <a:pt x="359" y="64"/>
                    <a:pt x="343" y="20"/>
                    <a:pt x="317" y="10"/>
                  </a:cubicBezTo>
                  <a:cubicBezTo>
                    <a:pt x="292" y="0"/>
                    <a:pt x="236" y="42"/>
                    <a:pt x="222" y="58"/>
                  </a:cubicBezTo>
                  <a:cubicBezTo>
                    <a:pt x="217" y="63"/>
                    <a:pt x="208" y="67"/>
                    <a:pt x="199" y="69"/>
                  </a:cubicBezTo>
                  <a:cubicBezTo>
                    <a:pt x="125" y="167"/>
                    <a:pt x="50" y="267"/>
                    <a:pt x="0" y="334"/>
                  </a:cubicBezTo>
                  <a:cubicBezTo>
                    <a:pt x="542" y="435"/>
                    <a:pt x="542" y="435"/>
                    <a:pt x="542" y="435"/>
                  </a:cubicBezTo>
                  <a:cubicBezTo>
                    <a:pt x="542" y="155"/>
                    <a:pt x="542" y="155"/>
                    <a:pt x="542" y="155"/>
                  </a:cubicBezTo>
                  <a:cubicBezTo>
                    <a:pt x="536" y="134"/>
                    <a:pt x="537" y="106"/>
                    <a:pt x="532" y="8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ACB1A6BC-E461-41ED-AD46-D29B9058AF28}"/>
                </a:ext>
              </a:extLst>
            </p:cNvPr>
            <p:cNvSpPr>
              <a:spLocks/>
            </p:cNvSpPr>
            <p:nvPr/>
          </p:nvSpPr>
          <p:spPr bwMode="auto">
            <a:xfrm>
              <a:off x="-7143" y="5238751"/>
              <a:ext cx="5025231" cy="1287463"/>
            </a:xfrm>
            <a:custGeom>
              <a:avLst/>
              <a:gdLst>
                <a:gd name="connsiteX0" fmla="*/ 475456 w 5025231"/>
                <a:gd name="connsiteY0" fmla="*/ 0 h 1287463"/>
                <a:gd name="connsiteX1" fmla="*/ 5025231 w 5025231"/>
                <a:gd name="connsiteY1" fmla="*/ 1287463 h 1287463"/>
                <a:gd name="connsiteX2" fmla="*/ 144442 w 5025231"/>
                <a:gd name="connsiteY2" fmla="*/ 1287463 h 1287463"/>
                <a:gd name="connsiteX3" fmla="*/ 0 w 5025231"/>
                <a:gd name="connsiteY3" fmla="*/ 1287463 h 1287463"/>
                <a:gd name="connsiteX4" fmla="*/ 0 w 5025231"/>
                <a:gd name="connsiteY4" fmla="*/ 10740 h 1287463"/>
                <a:gd name="connsiteX5" fmla="*/ 94270 w 5025231"/>
                <a:gd name="connsiteY5" fmla="*/ 6153 h 1287463"/>
                <a:gd name="connsiteX6" fmla="*/ 475456 w 5025231"/>
                <a:gd name="connsiteY6" fmla="*/ 0 h 1287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025231" h="1287463">
                  <a:moveTo>
                    <a:pt x="475456" y="0"/>
                  </a:moveTo>
                  <a:cubicBezTo>
                    <a:pt x="2527749" y="0"/>
                    <a:pt x="4286406" y="531435"/>
                    <a:pt x="5025231" y="1287463"/>
                  </a:cubicBezTo>
                  <a:cubicBezTo>
                    <a:pt x="5025231" y="1287463"/>
                    <a:pt x="5025231" y="1287463"/>
                    <a:pt x="144442" y="1287463"/>
                  </a:cubicBezTo>
                  <a:lnTo>
                    <a:pt x="0" y="1287463"/>
                  </a:lnTo>
                  <a:lnTo>
                    <a:pt x="0" y="10740"/>
                  </a:lnTo>
                  <a:lnTo>
                    <a:pt x="94270" y="6153"/>
                  </a:lnTo>
                  <a:cubicBezTo>
                    <a:pt x="220066" y="2076"/>
                    <a:pt x="347188" y="0"/>
                    <a:pt x="4754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507ECFCC-28F3-4411-B5DE-1227B712E069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114" y="6435726"/>
              <a:ext cx="3770314" cy="84138"/>
            </a:xfrm>
            <a:custGeom>
              <a:avLst/>
              <a:gdLst>
                <a:gd name="connsiteX0" fmla="*/ 0 w 3770314"/>
                <a:gd name="connsiteY0" fmla="*/ 0 h 84138"/>
                <a:gd name="connsiteX1" fmla="*/ 283860 w 3770314"/>
                <a:gd name="connsiteY1" fmla="*/ 0 h 84138"/>
                <a:gd name="connsiteX2" fmla="*/ 3716636 w 3770314"/>
                <a:gd name="connsiteY2" fmla="*/ 0 h 84138"/>
                <a:gd name="connsiteX3" fmla="*/ 3770314 w 3770314"/>
                <a:gd name="connsiteY3" fmla="*/ 40511 h 84138"/>
                <a:gd name="connsiteX4" fmla="*/ 3716636 w 3770314"/>
                <a:gd name="connsiteY4" fmla="*/ 84138 h 84138"/>
                <a:gd name="connsiteX5" fmla="*/ 467368 w 3770314"/>
                <a:gd name="connsiteY5" fmla="*/ 84138 h 84138"/>
                <a:gd name="connsiteX6" fmla="*/ 0 w 3770314"/>
                <a:gd name="connsiteY6" fmla="*/ 84138 h 84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70314" h="84138">
                  <a:moveTo>
                    <a:pt x="0" y="0"/>
                  </a:moveTo>
                  <a:lnTo>
                    <a:pt x="283860" y="0"/>
                  </a:lnTo>
                  <a:cubicBezTo>
                    <a:pt x="3716636" y="0"/>
                    <a:pt x="3716636" y="0"/>
                    <a:pt x="3716636" y="0"/>
                  </a:cubicBezTo>
                  <a:cubicBezTo>
                    <a:pt x="3745054" y="0"/>
                    <a:pt x="3770314" y="18698"/>
                    <a:pt x="3770314" y="40511"/>
                  </a:cubicBezTo>
                  <a:cubicBezTo>
                    <a:pt x="3770314" y="65441"/>
                    <a:pt x="3745054" y="84138"/>
                    <a:pt x="3716636" y="84138"/>
                  </a:cubicBezTo>
                  <a:cubicBezTo>
                    <a:pt x="2445237" y="84138"/>
                    <a:pt x="1372495" y="84138"/>
                    <a:pt x="467368" y="84138"/>
                  </a:cubicBezTo>
                  <a:lnTo>
                    <a:pt x="0" y="84138"/>
                  </a:lnTo>
                  <a:close/>
                </a:path>
              </a:pathLst>
            </a:custGeom>
            <a:solidFill>
              <a:srgbClr val="8BA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ID"/>
            </a:p>
          </p:txBody>
        </p:sp>
        <p:sp>
          <p:nvSpPr>
            <p:cNvPr id="110" name="Freeform 33">
              <a:extLst>
                <a:ext uri="{FF2B5EF4-FFF2-40B4-BE49-F238E27FC236}">
                  <a16:creationId xmlns:a16="http://schemas.microsoft.com/office/drawing/2014/main" id="{BBB0003A-6CA3-4778-A534-5D6DCBE91F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2362" y="4354513"/>
              <a:ext cx="498475" cy="1817688"/>
            </a:xfrm>
            <a:custGeom>
              <a:avLst/>
              <a:gdLst>
                <a:gd name="T0" fmla="*/ 56 w 158"/>
                <a:gd name="T1" fmla="*/ 548 h 575"/>
                <a:gd name="T2" fmla="*/ 59 w 158"/>
                <a:gd name="T3" fmla="*/ 575 h 575"/>
                <a:gd name="T4" fmla="*/ 106 w 158"/>
                <a:gd name="T5" fmla="*/ 497 h 575"/>
                <a:gd name="T6" fmla="*/ 69 w 158"/>
                <a:gd name="T7" fmla="*/ 496 h 575"/>
                <a:gd name="T8" fmla="*/ 61 w 158"/>
                <a:gd name="T9" fmla="*/ 451 h 575"/>
                <a:gd name="T10" fmla="*/ 126 w 158"/>
                <a:gd name="T11" fmla="*/ 357 h 575"/>
                <a:gd name="T12" fmla="*/ 104 w 158"/>
                <a:gd name="T13" fmla="*/ 358 h 575"/>
                <a:gd name="T14" fmla="*/ 108 w 158"/>
                <a:gd name="T15" fmla="*/ 299 h 575"/>
                <a:gd name="T16" fmla="*/ 117 w 158"/>
                <a:gd name="T17" fmla="*/ 287 h 575"/>
                <a:gd name="T18" fmla="*/ 77 w 158"/>
                <a:gd name="T19" fmla="*/ 230 h 575"/>
                <a:gd name="T20" fmla="*/ 109 w 158"/>
                <a:gd name="T21" fmla="*/ 231 h 575"/>
                <a:gd name="T22" fmla="*/ 104 w 158"/>
                <a:gd name="T23" fmla="*/ 149 h 575"/>
                <a:gd name="T24" fmla="*/ 0 w 158"/>
                <a:gd name="T25" fmla="*/ 0 h 575"/>
                <a:gd name="T26" fmla="*/ 0 w 158"/>
                <a:gd name="T27" fmla="*/ 527 h 575"/>
                <a:gd name="T28" fmla="*/ 56 w 158"/>
                <a:gd name="T29" fmla="*/ 548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8" h="575">
                  <a:moveTo>
                    <a:pt x="56" y="548"/>
                  </a:moveTo>
                  <a:cubicBezTo>
                    <a:pt x="57" y="559"/>
                    <a:pt x="58" y="568"/>
                    <a:pt x="59" y="575"/>
                  </a:cubicBezTo>
                  <a:cubicBezTo>
                    <a:pt x="83" y="536"/>
                    <a:pt x="106" y="497"/>
                    <a:pt x="106" y="497"/>
                  </a:cubicBezTo>
                  <a:cubicBezTo>
                    <a:pt x="69" y="496"/>
                    <a:pt x="69" y="496"/>
                    <a:pt x="69" y="496"/>
                  </a:cubicBezTo>
                  <a:cubicBezTo>
                    <a:pt x="69" y="496"/>
                    <a:pt x="36" y="488"/>
                    <a:pt x="61" y="451"/>
                  </a:cubicBezTo>
                  <a:cubicBezTo>
                    <a:pt x="89" y="409"/>
                    <a:pt x="126" y="357"/>
                    <a:pt x="126" y="357"/>
                  </a:cubicBezTo>
                  <a:cubicBezTo>
                    <a:pt x="104" y="358"/>
                    <a:pt x="104" y="358"/>
                    <a:pt x="104" y="358"/>
                  </a:cubicBezTo>
                  <a:cubicBezTo>
                    <a:pt x="104" y="358"/>
                    <a:pt x="69" y="351"/>
                    <a:pt x="108" y="299"/>
                  </a:cubicBezTo>
                  <a:cubicBezTo>
                    <a:pt x="111" y="295"/>
                    <a:pt x="114" y="291"/>
                    <a:pt x="117" y="287"/>
                  </a:cubicBezTo>
                  <a:cubicBezTo>
                    <a:pt x="95" y="255"/>
                    <a:pt x="77" y="230"/>
                    <a:pt x="77" y="230"/>
                  </a:cubicBezTo>
                  <a:cubicBezTo>
                    <a:pt x="109" y="231"/>
                    <a:pt x="109" y="231"/>
                    <a:pt x="109" y="231"/>
                  </a:cubicBezTo>
                  <a:cubicBezTo>
                    <a:pt x="109" y="231"/>
                    <a:pt x="158" y="222"/>
                    <a:pt x="104" y="149"/>
                  </a:cubicBezTo>
                  <a:cubicBezTo>
                    <a:pt x="45" y="70"/>
                    <a:pt x="0" y="0"/>
                    <a:pt x="0" y="0"/>
                  </a:cubicBezTo>
                  <a:cubicBezTo>
                    <a:pt x="0" y="527"/>
                    <a:pt x="0" y="527"/>
                    <a:pt x="0" y="527"/>
                  </a:cubicBezTo>
                  <a:cubicBezTo>
                    <a:pt x="22" y="521"/>
                    <a:pt x="55" y="524"/>
                    <a:pt x="56" y="54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11" name="Freeform 34">
              <a:extLst>
                <a:ext uri="{FF2B5EF4-FFF2-40B4-BE49-F238E27FC236}">
                  <a16:creationId xmlns:a16="http://schemas.microsoft.com/office/drawing/2014/main" id="{6AB45100-8E54-4D6C-814E-EA7170441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550" y="4354513"/>
              <a:ext cx="404813" cy="1716088"/>
            </a:xfrm>
            <a:custGeom>
              <a:avLst/>
              <a:gdLst>
                <a:gd name="T0" fmla="*/ 20 w 128"/>
                <a:gd name="T1" fmla="*/ 231 h 543"/>
                <a:gd name="T2" fmla="*/ 52 w 128"/>
                <a:gd name="T3" fmla="*/ 230 h 543"/>
                <a:gd name="T4" fmla="*/ 34 w 128"/>
                <a:gd name="T5" fmla="*/ 255 h 543"/>
                <a:gd name="T6" fmla="*/ 23 w 128"/>
                <a:gd name="T7" fmla="*/ 299 h 543"/>
                <a:gd name="T8" fmla="*/ 3 w 128"/>
                <a:gd name="T9" fmla="*/ 298 h 543"/>
                <a:gd name="T10" fmla="*/ 0 w 128"/>
                <a:gd name="T11" fmla="*/ 304 h 543"/>
                <a:gd name="T12" fmla="*/ 74 w 128"/>
                <a:gd name="T13" fmla="*/ 410 h 543"/>
                <a:gd name="T14" fmla="*/ 64 w 128"/>
                <a:gd name="T15" fmla="*/ 463 h 543"/>
                <a:gd name="T16" fmla="*/ 20 w 128"/>
                <a:gd name="T17" fmla="*/ 464 h 543"/>
                <a:gd name="T18" fmla="*/ 28 w 128"/>
                <a:gd name="T19" fmla="*/ 477 h 543"/>
                <a:gd name="T20" fmla="*/ 66 w 128"/>
                <a:gd name="T21" fmla="*/ 498 h 543"/>
                <a:gd name="T22" fmla="*/ 117 w 128"/>
                <a:gd name="T23" fmla="*/ 532 h 543"/>
                <a:gd name="T24" fmla="*/ 128 w 128"/>
                <a:gd name="T25" fmla="*/ 527 h 543"/>
                <a:gd name="T26" fmla="*/ 128 w 128"/>
                <a:gd name="T27" fmla="*/ 0 h 543"/>
                <a:gd name="T28" fmla="*/ 25 w 128"/>
                <a:gd name="T29" fmla="*/ 149 h 543"/>
                <a:gd name="T30" fmla="*/ 0 w 128"/>
                <a:gd name="T31" fmla="*/ 204 h 543"/>
                <a:gd name="T32" fmla="*/ 18 w 128"/>
                <a:gd name="T33" fmla="*/ 229 h 543"/>
                <a:gd name="T34" fmla="*/ 20 w 128"/>
                <a:gd name="T35" fmla="*/ 231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" h="543">
                  <a:moveTo>
                    <a:pt x="20" y="231"/>
                  </a:moveTo>
                  <a:cubicBezTo>
                    <a:pt x="52" y="230"/>
                    <a:pt x="52" y="230"/>
                    <a:pt x="52" y="230"/>
                  </a:cubicBezTo>
                  <a:cubicBezTo>
                    <a:pt x="52" y="230"/>
                    <a:pt x="45" y="240"/>
                    <a:pt x="34" y="255"/>
                  </a:cubicBezTo>
                  <a:cubicBezTo>
                    <a:pt x="52" y="293"/>
                    <a:pt x="23" y="299"/>
                    <a:pt x="23" y="299"/>
                  </a:cubicBezTo>
                  <a:cubicBezTo>
                    <a:pt x="3" y="298"/>
                    <a:pt x="3" y="298"/>
                    <a:pt x="3" y="298"/>
                  </a:cubicBezTo>
                  <a:cubicBezTo>
                    <a:pt x="2" y="300"/>
                    <a:pt x="1" y="302"/>
                    <a:pt x="0" y="304"/>
                  </a:cubicBezTo>
                  <a:cubicBezTo>
                    <a:pt x="11" y="320"/>
                    <a:pt x="46" y="368"/>
                    <a:pt x="74" y="410"/>
                  </a:cubicBezTo>
                  <a:cubicBezTo>
                    <a:pt x="103" y="453"/>
                    <a:pt x="64" y="463"/>
                    <a:pt x="64" y="463"/>
                  </a:cubicBezTo>
                  <a:cubicBezTo>
                    <a:pt x="20" y="464"/>
                    <a:pt x="20" y="464"/>
                    <a:pt x="20" y="464"/>
                  </a:cubicBezTo>
                  <a:cubicBezTo>
                    <a:pt x="20" y="464"/>
                    <a:pt x="23" y="469"/>
                    <a:pt x="28" y="477"/>
                  </a:cubicBezTo>
                  <a:cubicBezTo>
                    <a:pt x="46" y="471"/>
                    <a:pt x="65" y="471"/>
                    <a:pt x="66" y="498"/>
                  </a:cubicBezTo>
                  <a:cubicBezTo>
                    <a:pt x="68" y="537"/>
                    <a:pt x="99" y="543"/>
                    <a:pt x="117" y="532"/>
                  </a:cubicBezTo>
                  <a:cubicBezTo>
                    <a:pt x="120" y="530"/>
                    <a:pt x="124" y="528"/>
                    <a:pt x="128" y="527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8" y="0"/>
                    <a:pt x="84" y="70"/>
                    <a:pt x="25" y="149"/>
                  </a:cubicBezTo>
                  <a:cubicBezTo>
                    <a:pt x="6" y="174"/>
                    <a:pt x="0" y="192"/>
                    <a:pt x="0" y="204"/>
                  </a:cubicBezTo>
                  <a:cubicBezTo>
                    <a:pt x="6" y="212"/>
                    <a:pt x="12" y="221"/>
                    <a:pt x="18" y="229"/>
                  </a:cubicBezTo>
                  <a:cubicBezTo>
                    <a:pt x="19" y="230"/>
                    <a:pt x="19" y="231"/>
                    <a:pt x="20" y="2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12" name="Freeform 35">
              <a:extLst>
                <a:ext uri="{FF2B5EF4-FFF2-40B4-BE49-F238E27FC236}">
                  <a16:creationId xmlns:a16="http://schemas.microsoft.com/office/drawing/2014/main" id="{530BA51E-C623-4E05-84FA-8285E2DA70B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637" y="5697538"/>
              <a:ext cx="134938" cy="171450"/>
            </a:xfrm>
            <a:custGeom>
              <a:avLst/>
              <a:gdLst>
                <a:gd name="T0" fmla="*/ 0 w 43"/>
                <a:gd name="T1" fmla="*/ 0 h 54"/>
                <a:gd name="T2" fmla="*/ 12 w 43"/>
                <a:gd name="T3" fmla="*/ 54 h 54"/>
                <a:gd name="T4" fmla="*/ 43 w 43"/>
                <a:gd name="T5" fmla="*/ 1 h 54"/>
                <a:gd name="T6" fmla="*/ 0 w 43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54">
                  <a:moveTo>
                    <a:pt x="0" y="0"/>
                  </a:moveTo>
                  <a:cubicBezTo>
                    <a:pt x="2" y="18"/>
                    <a:pt x="5" y="42"/>
                    <a:pt x="12" y="54"/>
                  </a:cubicBezTo>
                  <a:cubicBezTo>
                    <a:pt x="30" y="24"/>
                    <a:pt x="43" y="1"/>
                    <a:pt x="43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13" name="Freeform 36">
              <a:extLst>
                <a:ext uri="{FF2B5EF4-FFF2-40B4-BE49-F238E27FC236}">
                  <a16:creationId xmlns:a16="http://schemas.microsoft.com/office/drawing/2014/main" id="{3E103E75-111A-45C3-B717-B29BBF0E07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062" y="4683126"/>
              <a:ext cx="325438" cy="976313"/>
            </a:xfrm>
            <a:custGeom>
              <a:avLst/>
              <a:gdLst>
                <a:gd name="T0" fmla="*/ 17 w 103"/>
                <a:gd name="T1" fmla="*/ 301 h 309"/>
                <a:gd name="T2" fmla="*/ 17 w 103"/>
                <a:gd name="T3" fmla="*/ 301 h 309"/>
                <a:gd name="T4" fmla="*/ 29 w 103"/>
                <a:gd name="T5" fmla="*/ 258 h 309"/>
                <a:gd name="T6" fmla="*/ 69 w 103"/>
                <a:gd name="T7" fmla="*/ 200 h 309"/>
                <a:gd name="T8" fmla="*/ 65 w 103"/>
                <a:gd name="T9" fmla="*/ 194 h 309"/>
                <a:gd name="T10" fmla="*/ 72 w 103"/>
                <a:gd name="T11" fmla="*/ 194 h 309"/>
                <a:gd name="T12" fmla="*/ 103 w 103"/>
                <a:gd name="T13" fmla="*/ 151 h 309"/>
                <a:gd name="T14" fmla="*/ 89 w 103"/>
                <a:gd name="T15" fmla="*/ 127 h 309"/>
                <a:gd name="T16" fmla="*/ 89 w 103"/>
                <a:gd name="T17" fmla="*/ 127 h 309"/>
                <a:gd name="T18" fmla="*/ 69 w 103"/>
                <a:gd name="T19" fmla="*/ 100 h 309"/>
                <a:gd name="T20" fmla="*/ 0 w 103"/>
                <a:gd name="T21" fmla="*/ 0 h 309"/>
                <a:gd name="T22" fmla="*/ 0 w 103"/>
                <a:gd name="T23" fmla="*/ 307 h 309"/>
                <a:gd name="T24" fmla="*/ 17 w 103"/>
                <a:gd name="T25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309">
                  <a:moveTo>
                    <a:pt x="17" y="301"/>
                  </a:moveTo>
                  <a:cubicBezTo>
                    <a:pt x="17" y="301"/>
                    <a:pt x="17" y="301"/>
                    <a:pt x="17" y="301"/>
                  </a:cubicBezTo>
                  <a:cubicBezTo>
                    <a:pt x="14" y="292"/>
                    <a:pt x="15" y="278"/>
                    <a:pt x="29" y="258"/>
                  </a:cubicBezTo>
                  <a:cubicBezTo>
                    <a:pt x="41" y="239"/>
                    <a:pt x="56" y="219"/>
                    <a:pt x="69" y="200"/>
                  </a:cubicBezTo>
                  <a:cubicBezTo>
                    <a:pt x="66" y="196"/>
                    <a:pt x="65" y="194"/>
                    <a:pt x="65" y="194"/>
                  </a:cubicBezTo>
                  <a:cubicBezTo>
                    <a:pt x="72" y="194"/>
                    <a:pt x="72" y="194"/>
                    <a:pt x="72" y="194"/>
                  </a:cubicBezTo>
                  <a:cubicBezTo>
                    <a:pt x="84" y="178"/>
                    <a:pt x="95" y="163"/>
                    <a:pt x="103" y="151"/>
                  </a:cubicBezTo>
                  <a:cubicBezTo>
                    <a:pt x="100" y="144"/>
                    <a:pt x="95" y="136"/>
                    <a:pt x="89" y="127"/>
                  </a:cubicBezTo>
                  <a:cubicBezTo>
                    <a:pt x="89" y="127"/>
                    <a:pt x="89" y="127"/>
                    <a:pt x="89" y="127"/>
                  </a:cubicBezTo>
                  <a:cubicBezTo>
                    <a:pt x="89" y="127"/>
                    <a:pt x="68" y="123"/>
                    <a:pt x="69" y="100"/>
                  </a:cubicBezTo>
                  <a:cubicBezTo>
                    <a:pt x="28" y="44"/>
                    <a:pt x="0" y="0"/>
                    <a:pt x="0" y="0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7" y="309"/>
                    <a:pt x="13" y="307"/>
                    <a:pt x="17" y="30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14" name="Freeform 37">
              <a:extLst>
                <a:ext uri="{FF2B5EF4-FFF2-40B4-BE49-F238E27FC236}">
                  <a16:creationId xmlns:a16="http://schemas.microsoft.com/office/drawing/2014/main" id="{00E640E9-C99D-4607-B944-81BA5C2A01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512" y="5314951"/>
              <a:ext cx="498475" cy="585788"/>
            </a:xfrm>
            <a:custGeom>
              <a:avLst/>
              <a:gdLst>
                <a:gd name="T0" fmla="*/ 35 w 158"/>
                <a:gd name="T1" fmla="*/ 120 h 185"/>
                <a:gd name="T2" fmla="*/ 35 w 158"/>
                <a:gd name="T3" fmla="*/ 121 h 185"/>
                <a:gd name="T4" fmla="*/ 78 w 158"/>
                <a:gd name="T5" fmla="*/ 122 h 185"/>
                <a:gd name="T6" fmla="*/ 47 w 158"/>
                <a:gd name="T7" fmla="*/ 175 h 185"/>
                <a:gd name="T8" fmla="*/ 63 w 158"/>
                <a:gd name="T9" fmla="*/ 182 h 185"/>
                <a:gd name="T10" fmla="*/ 83 w 158"/>
                <a:gd name="T11" fmla="*/ 173 h 185"/>
                <a:gd name="T12" fmla="*/ 75 w 158"/>
                <a:gd name="T13" fmla="*/ 160 h 185"/>
                <a:gd name="T14" fmla="*/ 119 w 158"/>
                <a:gd name="T15" fmla="*/ 159 h 185"/>
                <a:gd name="T16" fmla="*/ 129 w 158"/>
                <a:gd name="T17" fmla="*/ 106 h 185"/>
                <a:gd name="T18" fmla="*/ 55 w 158"/>
                <a:gd name="T19" fmla="*/ 0 h 185"/>
                <a:gd name="T20" fmla="*/ 15 w 158"/>
                <a:gd name="T21" fmla="*/ 58 h 185"/>
                <a:gd name="T22" fmla="*/ 3 w 158"/>
                <a:gd name="T23" fmla="*/ 101 h 185"/>
                <a:gd name="T24" fmla="*/ 35 w 158"/>
                <a:gd name="T25" fmla="*/ 12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8" h="185">
                  <a:moveTo>
                    <a:pt x="35" y="120"/>
                  </a:moveTo>
                  <a:cubicBezTo>
                    <a:pt x="35" y="120"/>
                    <a:pt x="35" y="121"/>
                    <a:pt x="35" y="121"/>
                  </a:cubicBezTo>
                  <a:cubicBezTo>
                    <a:pt x="78" y="122"/>
                    <a:pt x="78" y="122"/>
                    <a:pt x="78" y="122"/>
                  </a:cubicBezTo>
                  <a:cubicBezTo>
                    <a:pt x="78" y="122"/>
                    <a:pt x="65" y="145"/>
                    <a:pt x="47" y="175"/>
                  </a:cubicBezTo>
                  <a:cubicBezTo>
                    <a:pt x="51" y="182"/>
                    <a:pt x="56" y="185"/>
                    <a:pt x="63" y="182"/>
                  </a:cubicBezTo>
                  <a:cubicBezTo>
                    <a:pt x="68" y="179"/>
                    <a:pt x="76" y="175"/>
                    <a:pt x="83" y="173"/>
                  </a:cubicBezTo>
                  <a:cubicBezTo>
                    <a:pt x="78" y="165"/>
                    <a:pt x="75" y="160"/>
                    <a:pt x="75" y="160"/>
                  </a:cubicBezTo>
                  <a:cubicBezTo>
                    <a:pt x="119" y="159"/>
                    <a:pt x="119" y="159"/>
                    <a:pt x="119" y="159"/>
                  </a:cubicBezTo>
                  <a:cubicBezTo>
                    <a:pt x="119" y="159"/>
                    <a:pt x="158" y="149"/>
                    <a:pt x="129" y="106"/>
                  </a:cubicBezTo>
                  <a:cubicBezTo>
                    <a:pt x="101" y="64"/>
                    <a:pt x="66" y="16"/>
                    <a:pt x="55" y="0"/>
                  </a:cubicBezTo>
                  <a:cubicBezTo>
                    <a:pt x="42" y="19"/>
                    <a:pt x="27" y="39"/>
                    <a:pt x="15" y="58"/>
                  </a:cubicBezTo>
                  <a:cubicBezTo>
                    <a:pt x="1" y="78"/>
                    <a:pt x="0" y="92"/>
                    <a:pt x="3" y="101"/>
                  </a:cubicBezTo>
                  <a:cubicBezTo>
                    <a:pt x="13" y="85"/>
                    <a:pt x="33" y="92"/>
                    <a:pt x="35" y="12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15" name="Freeform 38">
              <a:extLst>
                <a:ext uri="{FF2B5EF4-FFF2-40B4-BE49-F238E27FC236}">
                  <a16:creationId xmlns:a16="http://schemas.microsoft.com/office/drawing/2014/main" id="{0D1457B1-CEF4-4D23-97A0-0AF83EEA872E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075" y="5160963"/>
              <a:ext cx="155575" cy="138113"/>
            </a:xfrm>
            <a:custGeom>
              <a:avLst/>
              <a:gdLst>
                <a:gd name="T0" fmla="*/ 31 w 49"/>
                <a:gd name="T1" fmla="*/ 0 h 44"/>
                <a:gd name="T2" fmla="*/ 0 w 49"/>
                <a:gd name="T3" fmla="*/ 43 h 44"/>
                <a:gd name="T4" fmla="*/ 20 w 49"/>
                <a:gd name="T5" fmla="*/ 44 h 44"/>
                <a:gd name="T6" fmla="*/ 31 w 49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4">
                  <a:moveTo>
                    <a:pt x="31" y="0"/>
                  </a:moveTo>
                  <a:cubicBezTo>
                    <a:pt x="23" y="12"/>
                    <a:pt x="12" y="27"/>
                    <a:pt x="0" y="43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20" y="44"/>
                    <a:pt x="49" y="38"/>
                    <a:pt x="3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16" name="Freeform 39">
              <a:extLst>
                <a:ext uri="{FF2B5EF4-FFF2-40B4-BE49-F238E27FC236}">
                  <a16:creationId xmlns:a16="http://schemas.microsoft.com/office/drawing/2014/main" id="{24D639EB-E40D-4867-AD52-1F0F70E69DA7}"/>
                </a:ext>
              </a:extLst>
            </p:cNvPr>
            <p:cNvSpPr>
              <a:spLocks/>
            </p:cNvSpPr>
            <p:nvPr/>
          </p:nvSpPr>
          <p:spPr bwMode="auto">
            <a:xfrm>
              <a:off x="714375" y="4999038"/>
              <a:ext cx="66675" cy="85725"/>
            </a:xfrm>
            <a:custGeom>
              <a:avLst/>
              <a:gdLst>
                <a:gd name="T0" fmla="*/ 21 w 21"/>
                <a:gd name="T1" fmla="*/ 27 h 27"/>
                <a:gd name="T2" fmla="*/ 21 w 21"/>
                <a:gd name="T3" fmla="*/ 27 h 27"/>
                <a:gd name="T4" fmla="*/ 19 w 21"/>
                <a:gd name="T5" fmla="*/ 25 h 27"/>
                <a:gd name="T6" fmla="*/ 1 w 21"/>
                <a:gd name="T7" fmla="*/ 0 h 27"/>
                <a:gd name="T8" fmla="*/ 21 w 21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7">
                  <a:moveTo>
                    <a:pt x="21" y="27"/>
                  </a:moveTo>
                  <a:cubicBezTo>
                    <a:pt x="21" y="27"/>
                    <a:pt x="21" y="27"/>
                    <a:pt x="21" y="27"/>
                  </a:cubicBezTo>
                  <a:cubicBezTo>
                    <a:pt x="20" y="27"/>
                    <a:pt x="20" y="26"/>
                    <a:pt x="19" y="25"/>
                  </a:cubicBezTo>
                  <a:cubicBezTo>
                    <a:pt x="13" y="17"/>
                    <a:pt x="7" y="8"/>
                    <a:pt x="1" y="0"/>
                  </a:cubicBezTo>
                  <a:cubicBezTo>
                    <a:pt x="0" y="23"/>
                    <a:pt x="21" y="27"/>
                    <a:pt x="21" y="2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17" name="Freeform 40">
              <a:extLst>
                <a:ext uri="{FF2B5EF4-FFF2-40B4-BE49-F238E27FC236}">
                  <a16:creationId xmlns:a16="http://schemas.microsoft.com/office/drawing/2014/main" id="{8434BFD6-C87C-487B-83FD-432A23E22C58}"/>
                </a:ext>
              </a:extLst>
            </p:cNvPr>
            <p:cNvSpPr>
              <a:spLocks/>
            </p:cNvSpPr>
            <p:nvPr/>
          </p:nvSpPr>
          <p:spPr bwMode="auto">
            <a:xfrm>
              <a:off x="80962" y="4683126"/>
              <a:ext cx="419100" cy="969963"/>
            </a:xfrm>
            <a:custGeom>
              <a:avLst/>
              <a:gdLst>
                <a:gd name="T0" fmla="*/ 113 w 133"/>
                <a:gd name="T1" fmla="*/ 266 h 307"/>
                <a:gd name="T2" fmla="*/ 133 w 133"/>
                <a:gd name="T3" fmla="*/ 307 h 307"/>
                <a:gd name="T4" fmla="*/ 133 w 133"/>
                <a:gd name="T5" fmla="*/ 0 h 307"/>
                <a:gd name="T6" fmla="*/ 46 w 133"/>
                <a:gd name="T7" fmla="*/ 125 h 307"/>
                <a:gd name="T8" fmla="*/ 41 w 133"/>
                <a:gd name="T9" fmla="*/ 195 h 307"/>
                <a:gd name="T10" fmla="*/ 68 w 133"/>
                <a:gd name="T11" fmla="*/ 194 h 307"/>
                <a:gd name="T12" fmla="*/ 50 w 133"/>
                <a:gd name="T13" fmla="*/ 220 h 307"/>
                <a:gd name="T14" fmla="*/ 113 w 133"/>
                <a:gd name="T15" fmla="*/ 266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" h="307">
                  <a:moveTo>
                    <a:pt x="113" y="266"/>
                  </a:moveTo>
                  <a:cubicBezTo>
                    <a:pt x="110" y="289"/>
                    <a:pt x="121" y="303"/>
                    <a:pt x="133" y="307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33" y="0"/>
                    <a:pt x="95" y="58"/>
                    <a:pt x="46" y="125"/>
                  </a:cubicBezTo>
                  <a:cubicBezTo>
                    <a:pt x="0" y="187"/>
                    <a:pt x="41" y="195"/>
                    <a:pt x="41" y="195"/>
                  </a:cubicBezTo>
                  <a:cubicBezTo>
                    <a:pt x="68" y="194"/>
                    <a:pt x="68" y="194"/>
                    <a:pt x="68" y="194"/>
                  </a:cubicBezTo>
                  <a:cubicBezTo>
                    <a:pt x="68" y="194"/>
                    <a:pt x="61" y="204"/>
                    <a:pt x="50" y="220"/>
                  </a:cubicBezTo>
                  <a:cubicBezTo>
                    <a:pt x="72" y="225"/>
                    <a:pt x="117" y="239"/>
                    <a:pt x="113" y="26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18" name="Freeform 41">
              <a:extLst>
                <a:ext uri="{FF2B5EF4-FFF2-40B4-BE49-F238E27FC236}">
                  <a16:creationId xmlns:a16="http://schemas.microsoft.com/office/drawing/2014/main" id="{EA6D762D-FB9F-48F9-B988-75E9B015AC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3862" y="5578476"/>
              <a:ext cx="6350" cy="53975"/>
            </a:xfrm>
            <a:custGeom>
              <a:avLst/>
              <a:gdLst>
                <a:gd name="T0" fmla="*/ 0 w 2"/>
                <a:gd name="T1" fmla="*/ 0 h 17"/>
                <a:gd name="T2" fmla="*/ 0 w 2"/>
                <a:gd name="T3" fmla="*/ 17 h 17"/>
                <a:gd name="T4" fmla="*/ 0 w 2"/>
                <a:gd name="T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7">
                  <a:moveTo>
                    <a:pt x="0" y="0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1" y="12"/>
                    <a:pt x="2" y="7"/>
                    <a:pt x="0" y="0"/>
                  </a:cubicBezTo>
                  <a:close/>
                </a:path>
              </a:pathLst>
            </a:custGeom>
            <a:solidFill>
              <a:srgbClr val="94BC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19" name="Freeform 42">
              <a:extLst>
                <a:ext uri="{FF2B5EF4-FFF2-40B4-BE49-F238E27FC236}">
                  <a16:creationId xmlns:a16="http://schemas.microsoft.com/office/drawing/2014/main" id="{C699F38F-9ECC-420B-9B73-3AAC3BF439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3862" y="4967288"/>
              <a:ext cx="565150" cy="1516063"/>
            </a:xfrm>
            <a:custGeom>
              <a:avLst/>
              <a:gdLst>
                <a:gd name="T0" fmla="*/ 149 w 179"/>
                <a:gd name="T1" fmla="*/ 426 h 479"/>
                <a:gd name="T2" fmla="*/ 75 w 179"/>
                <a:gd name="T3" fmla="*/ 303 h 479"/>
                <a:gd name="T4" fmla="*/ 112 w 179"/>
                <a:gd name="T5" fmla="*/ 302 h 479"/>
                <a:gd name="T6" fmla="*/ 120 w 179"/>
                <a:gd name="T7" fmla="*/ 257 h 479"/>
                <a:gd name="T8" fmla="*/ 55 w 179"/>
                <a:gd name="T9" fmla="*/ 163 h 479"/>
                <a:gd name="T10" fmla="*/ 78 w 179"/>
                <a:gd name="T11" fmla="*/ 164 h 479"/>
                <a:gd name="T12" fmla="*/ 73 w 179"/>
                <a:gd name="T13" fmla="*/ 105 h 479"/>
                <a:gd name="T14" fmla="*/ 0 w 179"/>
                <a:gd name="T15" fmla="*/ 0 h 479"/>
                <a:gd name="T16" fmla="*/ 0 w 179"/>
                <a:gd name="T17" fmla="*/ 193 h 479"/>
                <a:gd name="T18" fmla="*/ 0 w 179"/>
                <a:gd name="T19" fmla="*/ 210 h 479"/>
                <a:gd name="T20" fmla="*/ 0 w 179"/>
                <a:gd name="T21" fmla="*/ 358 h 479"/>
                <a:gd name="T22" fmla="*/ 0 w 179"/>
                <a:gd name="T23" fmla="*/ 448 h 479"/>
                <a:gd name="T24" fmla="*/ 39 w 179"/>
                <a:gd name="T25" fmla="*/ 434 h 479"/>
                <a:gd name="T26" fmla="*/ 42 w 179"/>
                <a:gd name="T27" fmla="*/ 431 h 479"/>
                <a:gd name="T28" fmla="*/ 131 w 179"/>
                <a:gd name="T29" fmla="*/ 457 h 479"/>
                <a:gd name="T30" fmla="*/ 80 w 179"/>
                <a:gd name="T31" fmla="*/ 475 h 479"/>
                <a:gd name="T32" fmla="*/ 142 w 179"/>
                <a:gd name="T33" fmla="*/ 475 h 479"/>
                <a:gd name="T34" fmla="*/ 149 w 179"/>
                <a:gd name="T35" fmla="*/ 426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9" h="479">
                  <a:moveTo>
                    <a:pt x="149" y="426"/>
                  </a:moveTo>
                  <a:cubicBezTo>
                    <a:pt x="120" y="380"/>
                    <a:pt x="75" y="303"/>
                    <a:pt x="75" y="303"/>
                  </a:cubicBezTo>
                  <a:cubicBezTo>
                    <a:pt x="112" y="302"/>
                    <a:pt x="112" y="302"/>
                    <a:pt x="112" y="302"/>
                  </a:cubicBezTo>
                  <a:cubicBezTo>
                    <a:pt x="112" y="302"/>
                    <a:pt x="145" y="294"/>
                    <a:pt x="120" y="257"/>
                  </a:cubicBezTo>
                  <a:cubicBezTo>
                    <a:pt x="92" y="215"/>
                    <a:pt x="55" y="163"/>
                    <a:pt x="55" y="163"/>
                  </a:cubicBezTo>
                  <a:cubicBezTo>
                    <a:pt x="78" y="164"/>
                    <a:pt x="78" y="164"/>
                    <a:pt x="78" y="164"/>
                  </a:cubicBezTo>
                  <a:cubicBezTo>
                    <a:pt x="78" y="164"/>
                    <a:pt x="112" y="157"/>
                    <a:pt x="73" y="105"/>
                  </a:cubicBezTo>
                  <a:cubicBezTo>
                    <a:pt x="32" y="49"/>
                    <a:pt x="0" y="0"/>
                    <a:pt x="0" y="0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2" y="200"/>
                    <a:pt x="1" y="205"/>
                    <a:pt x="0" y="210"/>
                  </a:cubicBezTo>
                  <a:cubicBezTo>
                    <a:pt x="0" y="358"/>
                    <a:pt x="0" y="358"/>
                    <a:pt x="0" y="358"/>
                  </a:cubicBezTo>
                  <a:cubicBezTo>
                    <a:pt x="0" y="448"/>
                    <a:pt x="0" y="448"/>
                    <a:pt x="0" y="448"/>
                  </a:cubicBezTo>
                  <a:cubicBezTo>
                    <a:pt x="15" y="449"/>
                    <a:pt x="30" y="445"/>
                    <a:pt x="39" y="434"/>
                  </a:cubicBezTo>
                  <a:cubicBezTo>
                    <a:pt x="40" y="433"/>
                    <a:pt x="41" y="432"/>
                    <a:pt x="42" y="431"/>
                  </a:cubicBezTo>
                  <a:cubicBezTo>
                    <a:pt x="66" y="413"/>
                    <a:pt x="117" y="437"/>
                    <a:pt x="131" y="457"/>
                  </a:cubicBezTo>
                  <a:cubicBezTo>
                    <a:pt x="145" y="479"/>
                    <a:pt x="128" y="470"/>
                    <a:pt x="80" y="475"/>
                  </a:cubicBezTo>
                  <a:cubicBezTo>
                    <a:pt x="142" y="475"/>
                    <a:pt x="142" y="475"/>
                    <a:pt x="142" y="475"/>
                  </a:cubicBezTo>
                  <a:cubicBezTo>
                    <a:pt x="142" y="475"/>
                    <a:pt x="179" y="471"/>
                    <a:pt x="149" y="42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20" name="Freeform 43">
              <a:extLst>
                <a:ext uri="{FF2B5EF4-FFF2-40B4-BE49-F238E27FC236}">
                  <a16:creationId xmlns:a16="http://schemas.microsoft.com/office/drawing/2014/main" id="{7AB32DBE-8806-45F5-B5D6-E2FFCDBF8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6662" y="4967288"/>
              <a:ext cx="457200" cy="1417638"/>
            </a:xfrm>
            <a:custGeom>
              <a:avLst/>
              <a:gdLst>
                <a:gd name="T0" fmla="*/ 81 w 145"/>
                <a:gd name="T1" fmla="*/ 93 h 448"/>
                <a:gd name="T2" fmla="*/ 72 w 145"/>
                <a:gd name="T3" fmla="*/ 105 h 448"/>
                <a:gd name="T4" fmla="*/ 68 w 145"/>
                <a:gd name="T5" fmla="*/ 164 h 448"/>
                <a:gd name="T6" fmla="*/ 90 w 145"/>
                <a:gd name="T7" fmla="*/ 163 h 448"/>
                <a:gd name="T8" fmla="*/ 25 w 145"/>
                <a:gd name="T9" fmla="*/ 257 h 448"/>
                <a:gd name="T10" fmla="*/ 33 w 145"/>
                <a:gd name="T11" fmla="*/ 302 h 448"/>
                <a:gd name="T12" fmla="*/ 70 w 145"/>
                <a:gd name="T13" fmla="*/ 303 h 448"/>
                <a:gd name="T14" fmla="*/ 23 w 145"/>
                <a:gd name="T15" fmla="*/ 381 h 448"/>
                <a:gd name="T16" fmla="*/ 40 w 145"/>
                <a:gd name="T17" fmla="*/ 398 h 448"/>
                <a:gd name="T18" fmla="*/ 103 w 145"/>
                <a:gd name="T19" fmla="*/ 418 h 448"/>
                <a:gd name="T20" fmla="*/ 145 w 145"/>
                <a:gd name="T21" fmla="*/ 448 h 448"/>
                <a:gd name="T22" fmla="*/ 145 w 145"/>
                <a:gd name="T23" fmla="*/ 358 h 448"/>
                <a:gd name="T24" fmla="*/ 145 w 145"/>
                <a:gd name="T25" fmla="*/ 210 h 448"/>
                <a:gd name="T26" fmla="*/ 145 w 145"/>
                <a:gd name="T27" fmla="*/ 193 h 448"/>
                <a:gd name="T28" fmla="*/ 145 w 145"/>
                <a:gd name="T29" fmla="*/ 0 h 448"/>
                <a:gd name="T30" fmla="*/ 81 w 145"/>
                <a:gd name="T31" fmla="*/ 93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8">
                  <a:moveTo>
                    <a:pt x="81" y="93"/>
                  </a:moveTo>
                  <a:cubicBezTo>
                    <a:pt x="78" y="97"/>
                    <a:pt x="75" y="101"/>
                    <a:pt x="72" y="105"/>
                  </a:cubicBezTo>
                  <a:cubicBezTo>
                    <a:pt x="33" y="157"/>
                    <a:pt x="68" y="164"/>
                    <a:pt x="68" y="164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3"/>
                    <a:pt x="53" y="215"/>
                    <a:pt x="25" y="257"/>
                  </a:cubicBezTo>
                  <a:cubicBezTo>
                    <a:pt x="0" y="294"/>
                    <a:pt x="33" y="302"/>
                    <a:pt x="33" y="302"/>
                  </a:cubicBezTo>
                  <a:cubicBezTo>
                    <a:pt x="70" y="303"/>
                    <a:pt x="70" y="303"/>
                    <a:pt x="70" y="303"/>
                  </a:cubicBezTo>
                  <a:cubicBezTo>
                    <a:pt x="70" y="303"/>
                    <a:pt x="47" y="342"/>
                    <a:pt x="23" y="381"/>
                  </a:cubicBezTo>
                  <a:cubicBezTo>
                    <a:pt x="26" y="394"/>
                    <a:pt x="31" y="401"/>
                    <a:pt x="40" y="398"/>
                  </a:cubicBezTo>
                  <a:cubicBezTo>
                    <a:pt x="54" y="393"/>
                    <a:pt x="92" y="385"/>
                    <a:pt x="103" y="418"/>
                  </a:cubicBezTo>
                  <a:cubicBezTo>
                    <a:pt x="109" y="437"/>
                    <a:pt x="127" y="447"/>
                    <a:pt x="145" y="448"/>
                  </a:cubicBezTo>
                  <a:cubicBezTo>
                    <a:pt x="145" y="358"/>
                    <a:pt x="145" y="358"/>
                    <a:pt x="145" y="358"/>
                  </a:cubicBezTo>
                  <a:cubicBezTo>
                    <a:pt x="145" y="210"/>
                    <a:pt x="145" y="210"/>
                    <a:pt x="145" y="210"/>
                  </a:cubicBezTo>
                  <a:cubicBezTo>
                    <a:pt x="145" y="193"/>
                    <a:pt x="145" y="193"/>
                    <a:pt x="145" y="193"/>
                  </a:cubicBezTo>
                  <a:cubicBezTo>
                    <a:pt x="145" y="0"/>
                    <a:pt x="145" y="0"/>
                    <a:pt x="145" y="0"/>
                  </a:cubicBezTo>
                  <a:cubicBezTo>
                    <a:pt x="145" y="0"/>
                    <a:pt x="118" y="42"/>
                    <a:pt x="81" y="9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21" name="Freeform 44">
              <a:extLst>
                <a:ext uri="{FF2B5EF4-FFF2-40B4-BE49-F238E27FC236}">
                  <a16:creationId xmlns:a16="http://schemas.microsoft.com/office/drawing/2014/main" id="{63B083D2-B721-4E1A-BEB9-7F9D5BB5FF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2362" y="6002338"/>
              <a:ext cx="185738" cy="468313"/>
            </a:xfrm>
            <a:custGeom>
              <a:avLst/>
              <a:gdLst>
                <a:gd name="T0" fmla="*/ 32 w 59"/>
                <a:gd name="T1" fmla="*/ 99 h 148"/>
                <a:gd name="T2" fmla="*/ 59 w 59"/>
                <a:gd name="T3" fmla="*/ 54 h 148"/>
                <a:gd name="T4" fmla="*/ 56 w 59"/>
                <a:gd name="T5" fmla="*/ 27 h 148"/>
                <a:gd name="T6" fmla="*/ 0 w 59"/>
                <a:gd name="T7" fmla="*/ 6 h 148"/>
                <a:gd name="T8" fmla="*/ 0 w 59"/>
                <a:gd name="T9" fmla="*/ 148 h 148"/>
                <a:gd name="T10" fmla="*/ 39 w 59"/>
                <a:gd name="T11" fmla="*/ 148 h 148"/>
                <a:gd name="T12" fmla="*/ 32 w 59"/>
                <a:gd name="T13" fmla="*/ 99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148">
                  <a:moveTo>
                    <a:pt x="32" y="99"/>
                  </a:moveTo>
                  <a:cubicBezTo>
                    <a:pt x="40" y="85"/>
                    <a:pt x="50" y="70"/>
                    <a:pt x="59" y="54"/>
                  </a:cubicBezTo>
                  <a:cubicBezTo>
                    <a:pt x="58" y="47"/>
                    <a:pt x="57" y="38"/>
                    <a:pt x="56" y="27"/>
                  </a:cubicBezTo>
                  <a:cubicBezTo>
                    <a:pt x="55" y="3"/>
                    <a:pt x="22" y="0"/>
                    <a:pt x="0" y="6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39" y="148"/>
                    <a:pt x="39" y="148"/>
                    <a:pt x="39" y="148"/>
                  </a:cubicBezTo>
                  <a:cubicBezTo>
                    <a:pt x="39" y="148"/>
                    <a:pt x="2" y="144"/>
                    <a:pt x="32" y="9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22" name="Freeform 45">
              <a:extLst>
                <a:ext uri="{FF2B5EF4-FFF2-40B4-BE49-F238E27FC236}">
                  <a16:creationId xmlns:a16="http://schemas.microsoft.com/office/drawing/2014/main" id="{F6758030-4533-4188-B40A-C60064AB02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450" y="5843588"/>
              <a:ext cx="363538" cy="627063"/>
            </a:xfrm>
            <a:custGeom>
              <a:avLst/>
              <a:gdLst>
                <a:gd name="T0" fmla="*/ 89 w 115"/>
                <a:gd name="T1" fmla="*/ 61 h 198"/>
                <a:gd name="T2" fmla="*/ 38 w 115"/>
                <a:gd name="T3" fmla="*/ 27 h 198"/>
                <a:gd name="T4" fmla="*/ 0 w 115"/>
                <a:gd name="T5" fmla="*/ 6 h 198"/>
                <a:gd name="T6" fmla="*/ 80 w 115"/>
                <a:gd name="T7" fmla="*/ 139 h 198"/>
                <a:gd name="T8" fmla="*/ 72 w 115"/>
                <a:gd name="T9" fmla="*/ 198 h 198"/>
                <a:gd name="T10" fmla="*/ 100 w 115"/>
                <a:gd name="T11" fmla="*/ 198 h 198"/>
                <a:gd name="T12" fmla="*/ 100 w 115"/>
                <a:gd name="T13" fmla="*/ 56 h 198"/>
                <a:gd name="T14" fmla="*/ 89 w 115"/>
                <a:gd name="T15" fmla="*/ 6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5" h="198">
                  <a:moveTo>
                    <a:pt x="89" y="61"/>
                  </a:moveTo>
                  <a:cubicBezTo>
                    <a:pt x="71" y="72"/>
                    <a:pt x="40" y="66"/>
                    <a:pt x="38" y="27"/>
                  </a:cubicBezTo>
                  <a:cubicBezTo>
                    <a:pt x="37" y="0"/>
                    <a:pt x="18" y="0"/>
                    <a:pt x="0" y="6"/>
                  </a:cubicBezTo>
                  <a:cubicBezTo>
                    <a:pt x="16" y="33"/>
                    <a:pt x="53" y="97"/>
                    <a:pt x="80" y="139"/>
                  </a:cubicBezTo>
                  <a:cubicBezTo>
                    <a:pt x="115" y="194"/>
                    <a:pt x="72" y="198"/>
                    <a:pt x="72" y="198"/>
                  </a:cubicBezTo>
                  <a:cubicBezTo>
                    <a:pt x="100" y="198"/>
                    <a:pt x="100" y="198"/>
                    <a:pt x="100" y="198"/>
                  </a:cubicBezTo>
                  <a:cubicBezTo>
                    <a:pt x="100" y="56"/>
                    <a:pt x="100" y="56"/>
                    <a:pt x="100" y="56"/>
                  </a:cubicBezTo>
                  <a:cubicBezTo>
                    <a:pt x="96" y="57"/>
                    <a:pt x="92" y="59"/>
                    <a:pt x="89" y="6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23" name="Freeform 46">
              <a:extLst>
                <a:ext uri="{FF2B5EF4-FFF2-40B4-BE49-F238E27FC236}">
                  <a16:creationId xmlns:a16="http://schemas.microsoft.com/office/drawing/2014/main" id="{5D14B9C1-C43D-4472-A7E7-9EF621B97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062" y="5584826"/>
              <a:ext cx="669925" cy="885825"/>
            </a:xfrm>
            <a:custGeom>
              <a:avLst/>
              <a:gdLst>
                <a:gd name="T0" fmla="*/ 177 w 212"/>
                <a:gd name="T1" fmla="*/ 221 h 280"/>
                <a:gd name="T2" fmla="*/ 97 w 212"/>
                <a:gd name="T3" fmla="*/ 88 h 280"/>
                <a:gd name="T4" fmla="*/ 77 w 212"/>
                <a:gd name="T5" fmla="*/ 97 h 280"/>
                <a:gd name="T6" fmla="*/ 61 w 212"/>
                <a:gd name="T7" fmla="*/ 90 h 280"/>
                <a:gd name="T8" fmla="*/ 49 w 212"/>
                <a:gd name="T9" fmla="*/ 36 h 280"/>
                <a:gd name="T10" fmla="*/ 49 w 212"/>
                <a:gd name="T11" fmla="*/ 35 h 280"/>
                <a:gd name="T12" fmla="*/ 17 w 212"/>
                <a:gd name="T13" fmla="*/ 16 h 280"/>
                <a:gd name="T14" fmla="*/ 17 w 212"/>
                <a:gd name="T15" fmla="*/ 16 h 280"/>
                <a:gd name="T16" fmla="*/ 0 w 212"/>
                <a:gd name="T17" fmla="*/ 22 h 280"/>
                <a:gd name="T18" fmla="*/ 0 w 212"/>
                <a:gd name="T19" fmla="*/ 191 h 280"/>
                <a:gd name="T20" fmla="*/ 0 w 212"/>
                <a:gd name="T21" fmla="*/ 280 h 280"/>
                <a:gd name="T22" fmla="*/ 169 w 212"/>
                <a:gd name="T23" fmla="*/ 280 h 280"/>
                <a:gd name="T24" fmla="*/ 177 w 212"/>
                <a:gd name="T25" fmla="*/ 221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2" h="280">
                  <a:moveTo>
                    <a:pt x="177" y="221"/>
                  </a:moveTo>
                  <a:cubicBezTo>
                    <a:pt x="150" y="179"/>
                    <a:pt x="113" y="115"/>
                    <a:pt x="97" y="88"/>
                  </a:cubicBezTo>
                  <a:cubicBezTo>
                    <a:pt x="90" y="90"/>
                    <a:pt x="82" y="94"/>
                    <a:pt x="77" y="97"/>
                  </a:cubicBezTo>
                  <a:cubicBezTo>
                    <a:pt x="70" y="100"/>
                    <a:pt x="65" y="97"/>
                    <a:pt x="61" y="90"/>
                  </a:cubicBezTo>
                  <a:cubicBezTo>
                    <a:pt x="54" y="78"/>
                    <a:pt x="51" y="54"/>
                    <a:pt x="49" y="36"/>
                  </a:cubicBezTo>
                  <a:cubicBezTo>
                    <a:pt x="49" y="36"/>
                    <a:pt x="49" y="35"/>
                    <a:pt x="49" y="35"/>
                  </a:cubicBezTo>
                  <a:cubicBezTo>
                    <a:pt x="47" y="7"/>
                    <a:pt x="27" y="0"/>
                    <a:pt x="17" y="16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3" y="22"/>
                    <a:pt x="7" y="24"/>
                    <a:pt x="0" y="22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280"/>
                    <a:pt x="0" y="280"/>
                    <a:pt x="0" y="280"/>
                  </a:cubicBezTo>
                  <a:cubicBezTo>
                    <a:pt x="169" y="280"/>
                    <a:pt x="169" y="280"/>
                    <a:pt x="169" y="280"/>
                  </a:cubicBezTo>
                  <a:cubicBezTo>
                    <a:pt x="169" y="280"/>
                    <a:pt x="212" y="276"/>
                    <a:pt x="177" y="22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3F6BD537-DA62-435A-911E-FADBD9E22E6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318" y="5378451"/>
              <a:ext cx="510381" cy="1092200"/>
            </a:xfrm>
            <a:custGeom>
              <a:avLst/>
              <a:gdLst>
                <a:gd name="connsiteX0" fmla="*/ 248712 w 510381"/>
                <a:gd name="connsiteY0" fmla="*/ 0 h 1092200"/>
                <a:gd name="connsiteX1" fmla="*/ 447328 w 510381"/>
                <a:gd name="connsiteY1" fmla="*/ 145627 h 1092200"/>
                <a:gd name="connsiteX2" fmla="*/ 510381 w 510381"/>
                <a:gd name="connsiteY2" fmla="*/ 275425 h 1092200"/>
                <a:gd name="connsiteX3" fmla="*/ 510381 w 510381"/>
                <a:gd name="connsiteY3" fmla="*/ 810444 h 1092200"/>
                <a:gd name="connsiteX4" fmla="*/ 510381 w 510381"/>
                <a:gd name="connsiteY4" fmla="*/ 1092200 h 1092200"/>
                <a:gd name="connsiteX5" fmla="*/ 504076 w 510381"/>
                <a:gd name="connsiteY5" fmla="*/ 1092200 h 1092200"/>
                <a:gd name="connsiteX6" fmla="*/ 70260 w 510381"/>
                <a:gd name="connsiteY6" fmla="*/ 1092200 h 1092200"/>
                <a:gd name="connsiteX7" fmla="*/ 0 w 510381"/>
                <a:gd name="connsiteY7" fmla="*/ 1092200 h 1092200"/>
                <a:gd name="connsiteX8" fmla="*/ 0 w 510381"/>
                <a:gd name="connsiteY8" fmla="*/ 823872 h 1092200"/>
                <a:gd name="connsiteX9" fmla="*/ 39110 w 510381"/>
                <a:gd name="connsiteY9" fmla="*/ 761078 h 1092200"/>
                <a:gd name="connsiteX10" fmla="*/ 226643 w 510381"/>
                <a:gd name="connsiteY10" fmla="*/ 443212 h 1092200"/>
                <a:gd name="connsiteX11" fmla="*/ 91079 w 510381"/>
                <a:gd name="connsiteY11" fmla="*/ 440046 h 1092200"/>
                <a:gd name="connsiteX12" fmla="*/ 59553 w 510381"/>
                <a:gd name="connsiteY12" fmla="*/ 272259 h 1092200"/>
                <a:gd name="connsiteX13" fmla="*/ 248712 w 510381"/>
                <a:gd name="connsiteY13" fmla="*/ 0 h 1092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10381" h="1092200">
                  <a:moveTo>
                    <a:pt x="248712" y="0"/>
                  </a:moveTo>
                  <a:cubicBezTo>
                    <a:pt x="318070" y="15829"/>
                    <a:pt x="459939" y="60150"/>
                    <a:pt x="447328" y="145627"/>
                  </a:cubicBezTo>
                  <a:cubicBezTo>
                    <a:pt x="437870" y="218440"/>
                    <a:pt x="472549" y="262761"/>
                    <a:pt x="510381" y="275425"/>
                  </a:cubicBezTo>
                  <a:cubicBezTo>
                    <a:pt x="510381" y="275425"/>
                    <a:pt x="510381" y="275425"/>
                    <a:pt x="510381" y="810444"/>
                  </a:cubicBezTo>
                  <a:cubicBezTo>
                    <a:pt x="510381" y="810444"/>
                    <a:pt x="510381" y="810444"/>
                    <a:pt x="510381" y="1092200"/>
                  </a:cubicBezTo>
                  <a:cubicBezTo>
                    <a:pt x="510381" y="1092200"/>
                    <a:pt x="510381" y="1092200"/>
                    <a:pt x="504076" y="1092200"/>
                  </a:cubicBezTo>
                  <a:cubicBezTo>
                    <a:pt x="504076" y="1092200"/>
                    <a:pt x="504076" y="1092200"/>
                    <a:pt x="70260" y="1092200"/>
                  </a:cubicBezTo>
                  <a:lnTo>
                    <a:pt x="0" y="1092200"/>
                  </a:lnTo>
                  <a:lnTo>
                    <a:pt x="0" y="823872"/>
                  </a:lnTo>
                  <a:lnTo>
                    <a:pt x="39110" y="761078"/>
                  </a:lnTo>
                  <a:cubicBezTo>
                    <a:pt x="132655" y="607042"/>
                    <a:pt x="226643" y="443212"/>
                    <a:pt x="226643" y="443212"/>
                  </a:cubicBezTo>
                  <a:cubicBezTo>
                    <a:pt x="226643" y="443212"/>
                    <a:pt x="226643" y="443212"/>
                    <a:pt x="91079" y="440046"/>
                  </a:cubicBezTo>
                  <a:cubicBezTo>
                    <a:pt x="91079" y="440046"/>
                    <a:pt x="-31874" y="408388"/>
                    <a:pt x="59553" y="272259"/>
                  </a:cubicBezTo>
                  <a:cubicBezTo>
                    <a:pt x="122606" y="177285"/>
                    <a:pt x="198269" y="69648"/>
                    <a:pt x="248712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25" name="Freeform 48">
              <a:extLst>
                <a:ext uri="{FF2B5EF4-FFF2-40B4-BE49-F238E27FC236}">
                  <a16:creationId xmlns:a16="http://schemas.microsoft.com/office/drawing/2014/main" id="{508183B9-718A-4E49-8A8B-540EED9D3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3862" y="6273801"/>
              <a:ext cx="457200" cy="209550"/>
            </a:xfrm>
            <a:custGeom>
              <a:avLst/>
              <a:gdLst>
                <a:gd name="T0" fmla="*/ 131 w 145"/>
                <a:gd name="T1" fmla="*/ 44 h 66"/>
                <a:gd name="T2" fmla="*/ 42 w 145"/>
                <a:gd name="T3" fmla="*/ 18 h 66"/>
                <a:gd name="T4" fmla="*/ 39 w 145"/>
                <a:gd name="T5" fmla="*/ 21 h 66"/>
                <a:gd name="T6" fmla="*/ 0 w 145"/>
                <a:gd name="T7" fmla="*/ 35 h 66"/>
                <a:gd name="T8" fmla="*/ 0 w 145"/>
                <a:gd name="T9" fmla="*/ 62 h 66"/>
                <a:gd name="T10" fmla="*/ 19 w 145"/>
                <a:gd name="T11" fmla="*/ 62 h 66"/>
                <a:gd name="T12" fmla="*/ 80 w 145"/>
                <a:gd name="T13" fmla="*/ 62 h 66"/>
                <a:gd name="T14" fmla="*/ 131 w 145"/>
                <a:gd name="T15" fmla="*/ 4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5" h="66">
                  <a:moveTo>
                    <a:pt x="131" y="44"/>
                  </a:moveTo>
                  <a:cubicBezTo>
                    <a:pt x="117" y="24"/>
                    <a:pt x="66" y="0"/>
                    <a:pt x="42" y="18"/>
                  </a:cubicBezTo>
                  <a:cubicBezTo>
                    <a:pt x="41" y="19"/>
                    <a:pt x="40" y="20"/>
                    <a:pt x="39" y="21"/>
                  </a:cubicBezTo>
                  <a:cubicBezTo>
                    <a:pt x="30" y="32"/>
                    <a:pt x="15" y="36"/>
                    <a:pt x="0" y="35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19" y="62"/>
                    <a:pt x="19" y="62"/>
                    <a:pt x="19" y="62"/>
                  </a:cubicBezTo>
                  <a:cubicBezTo>
                    <a:pt x="80" y="62"/>
                    <a:pt x="80" y="62"/>
                    <a:pt x="80" y="62"/>
                  </a:cubicBezTo>
                  <a:cubicBezTo>
                    <a:pt x="128" y="57"/>
                    <a:pt x="145" y="66"/>
                    <a:pt x="131" y="4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26" name="Freeform 49">
              <a:extLst>
                <a:ext uri="{FF2B5EF4-FFF2-40B4-BE49-F238E27FC236}">
                  <a16:creationId xmlns:a16="http://schemas.microsoft.com/office/drawing/2014/main" id="{23638B38-1928-41FD-9B09-001D943909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8712" y="6172201"/>
              <a:ext cx="565150" cy="298450"/>
            </a:xfrm>
            <a:custGeom>
              <a:avLst/>
              <a:gdLst>
                <a:gd name="T0" fmla="*/ 137 w 179"/>
                <a:gd name="T1" fmla="*/ 37 h 94"/>
                <a:gd name="T2" fmla="*/ 74 w 179"/>
                <a:gd name="T3" fmla="*/ 17 h 94"/>
                <a:gd name="T4" fmla="*/ 57 w 179"/>
                <a:gd name="T5" fmla="*/ 0 h 94"/>
                <a:gd name="T6" fmla="*/ 30 w 179"/>
                <a:gd name="T7" fmla="*/ 45 h 94"/>
                <a:gd name="T8" fmla="*/ 37 w 179"/>
                <a:gd name="T9" fmla="*/ 94 h 94"/>
                <a:gd name="T10" fmla="*/ 179 w 179"/>
                <a:gd name="T11" fmla="*/ 94 h 94"/>
                <a:gd name="T12" fmla="*/ 179 w 179"/>
                <a:gd name="T13" fmla="*/ 67 h 94"/>
                <a:gd name="T14" fmla="*/ 137 w 179"/>
                <a:gd name="T15" fmla="*/ 3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94">
                  <a:moveTo>
                    <a:pt x="137" y="37"/>
                  </a:moveTo>
                  <a:cubicBezTo>
                    <a:pt x="126" y="4"/>
                    <a:pt x="88" y="12"/>
                    <a:pt x="74" y="17"/>
                  </a:cubicBezTo>
                  <a:cubicBezTo>
                    <a:pt x="65" y="20"/>
                    <a:pt x="60" y="13"/>
                    <a:pt x="57" y="0"/>
                  </a:cubicBezTo>
                  <a:cubicBezTo>
                    <a:pt x="48" y="16"/>
                    <a:pt x="38" y="31"/>
                    <a:pt x="30" y="45"/>
                  </a:cubicBezTo>
                  <a:cubicBezTo>
                    <a:pt x="0" y="90"/>
                    <a:pt x="37" y="94"/>
                    <a:pt x="37" y="94"/>
                  </a:cubicBezTo>
                  <a:cubicBezTo>
                    <a:pt x="179" y="94"/>
                    <a:pt x="179" y="94"/>
                    <a:pt x="179" y="94"/>
                  </a:cubicBezTo>
                  <a:cubicBezTo>
                    <a:pt x="179" y="67"/>
                    <a:pt x="179" y="67"/>
                    <a:pt x="179" y="67"/>
                  </a:cubicBezTo>
                  <a:cubicBezTo>
                    <a:pt x="161" y="66"/>
                    <a:pt x="143" y="56"/>
                    <a:pt x="137" y="37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41" name="Freeform 64">
              <a:extLst>
                <a:ext uri="{FF2B5EF4-FFF2-40B4-BE49-F238E27FC236}">
                  <a16:creationId xmlns:a16="http://schemas.microsoft.com/office/drawing/2014/main" id="{0A6EFBD0-AB5F-4A51-B038-B4666C8587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912" y="5675313"/>
              <a:ext cx="296863" cy="795338"/>
            </a:xfrm>
            <a:custGeom>
              <a:avLst/>
              <a:gdLst>
                <a:gd name="T0" fmla="*/ 0 w 94"/>
                <a:gd name="T1" fmla="*/ 0 h 251"/>
                <a:gd name="T2" fmla="*/ 0 w 94"/>
                <a:gd name="T3" fmla="*/ 251 h 251"/>
                <a:gd name="T4" fmla="*/ 75 w 94"/>
                <a:gd name="T5" fmla="*/ 251 h 251"/>
                <a:gd name="T6" fmla="*/ 79 w 94"/>
                <a:gd name="T7" fmla="*/ 225 h 251"/>
                <a:gd name="T8" fmla="*/ 40 w 94"/>
                <a:gd name="T9" fmla="*/ 160 h 251"/>
                <a:gd name="T10" fmla="*/ 59 w 94"/>
                <a:gd name="T11" fmla="*/ 160 h 251"/>
                <a:gd name="T12" fmla="*/ 63 w 94"/>
                <a:gd name="T13" fmla="*/ 136 h 251"/>
                <a:gd name="T14" fmla="*/ 29 w 94"/>
                <a:gd name="T15" fmla="*/ 87 h 251"/>
                <a:gd name="T16" fmla="*/ 41 w 94"/>
                <a:gd name="T17" fmla="*/ 87 h 251"/>
                <a:gd name="T18" fmla="*/ 39 w 94"/>
                <a:gd name="T19" fmla="*/ 56 h 251"/>
                <a:gd name="T20" fmla="*/ 0 w 94"/>
                <a:gd name="T21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251">
                  <a:moveTo>
                    <a:pt x="0" y="0"/>
                  </a:moveTo>
                  <a:cubicBezTo>
                    <a:pt x="0" y="251"/>
                    <a:pt x="0" y="251"/>
                    <a:pt x="0" y="251"/>
                  </a:cubicBezTo>
                  <a:cubicBezTo>
                    <a:pt x="75" y="251"/>
                    <a:pt x="75" y="251"/>
                    <a:pt x="75" y="251"/>
                  </a:cubicBezTo>
                  <a:cubicBezTo>
                    <a:pt x="75" y="251"/>
                    <a:pt x="94" y="249"/>
                    <a:pt x="79" y="225"/>
                  </a:cubicBezTo>
                  <a:cubicBezTo>
                    <a:pt x="63" y="201"/>
                    <a:pt x="40" y="160"/>
                    <a:pt x="40" y="160"/>
                  </a:cubicBezTo>
                  <a:cubicBezTo>
                    <a:pt x="59" y="160"/>
                    <a:pt x="59" y="160"/>
                    <a:pt x="59" y="160"/>
                  </a:cubicBezTo>
                  <a:cubicBezTo>
                    <a:pt x="59" y="160"/>
                    <a:pt x="76" y="156"/>
                    <a:pt x="63" y="136"/>
                  </a:cubicBezTo>
                  <a:cubicBezTo>
                    <a:pt x="48" y="114"/>
                    <a:pt x="29" y="87"/>
                    <a:pt x="29" y="87"/>
                  </a:cubicBezTo>
                  <a:cubicBezTo>
                    <a:pt x="41" y="87"/>
                    <a:pt x="41" y="87"/>
                    <a:pt x="41" y="87"/>
                  </a:cubicBezTo>
                  <a:cubicBezTo>
                    <a:pt x="41" y="87"/>
                    <a:pt x="59" y="83"/>
                    <a:pt x="39" y="56"/>
                  </a:cubicBezTo>
                  <a:cubicBezTo>
                    <a:pt x="17" y="26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42" name="Freeform 65">
              <a:extLst>
                <a:ext uri="{FF2B5EF4-FFF2-40B4-BE49-F238E27FC236}">
                  <a16:creationId xmlns:a16="http://schemas.microsoft.com/office/drawing/2014/main" id="{F0FA09A7-372C-4463-8DC3-1CA9B71CFC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4050" y="5675313"/>
              <a:ext cx="296863" cy="795338"/>
            </a:xfrm>
            <a:custGeom>
              <a:avLst/>
              <a:gdLst>
                <a:gd name="T0" fmla="*/ 94 w 94"/>
                <a:gd name="T1" fmla="*/ 0 h 251"/>
                <a:gd name="T2" fmla="*/ 94 w 94"/>
                <a:gd name="T3" fmla="*/ 251 h 251"/>
                <a:gd name="T4" fmla="*/ 19 w 94"/>
                <a:gd name="T5" fmla="*/ 251 h 251"/>
                <a:gd name="T6" fmla="*/ 15 w 94"/>
                <a:gd name="T7" fmla="*/ 225 h 251"/>
                <a:gd name="T8" fmla="*/ 54 w 94"/>
                <a:gd name="T9" fmla="*/ 160 h 251"/>
                <a:gd name="T10" fmla="*/ 35 w 94"/>
                <a:gd name="T11" fmla="*/ 160 h 251"/>
                <a:gd name="T12" fmla="*/ 31 w 94"/>
                <a:gd name="T13" fmla="*/ 136 h 251"/>
                <a:gd name="T14" fmla="*/ 65 w 94"/>
                <a:gd name="T15" fmla="*/ 87 h 251"/>
                <a:gd name="T16" fmla="*/ 53 w 94"/>
                <a:gd name="T17" fmla="*/ 87 h 251"/>
                <a:gd name="T18" fmla="*/ 55 w 94"/>
                <a:gd name="T19" fmla="*/ 56 h 251"/>
                <a:gd name="T20" fmla="*/ 94 w 94"/>
                <a:gd name="T21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251">
                  <a:moveTo>
                    <a:pt x="94" y="0"/>
                  </a:moveTo>
                  <a:cubicBezTo>
                    <a:pt x="94" y="251"/>
                    <a:pt x="94" y="251"/>
                    <a:pt x="94" y="251"/>
                  </a:cubicBezTo>
                  <a:cubicBezTo>
                    <a:pt x="19" y="251"/>
                    <a:pt x="19" y="251"/>
                    <a:pt x="19" y="251"/>
                  </a:cubicBezTo>
                  <a:cubicBezTo>
                    <a:pt x="19" y="251"/>
                    <a:pt x="0" y="249"/>
                    <a:pt x="15" y="225"/>
                  </a:cubicBezTo>
                  <a:cubicBezTo>
                    <a:pt x="31" y="201"/>
                    <a:pt x="54" y="160"/>
                    <a:pt x="54" y="160"/>
                  </a:cubicBezTo>
                  <a:cubicBezTo>
                    <a:pt x="35" y="160"/>
                    <a:pt x="35" y="160"/>
                    <a:pt x="35" y="160"/>
                  </a:cubicBezTo>
                  <a:cubicBezTo>
                    <a:pt x="35" y="160"/>
                    <a:pt x="18" y="156"/>
                    <a:pt x="31" y="136"/>
                  </a:cubicBezTo>
                  <a:cubicBezTo>
                    <a:pt x="46" y="114"/>
                    <a:pt x="65" y="87"/>
                    <a:pt x="65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35" y="83"/>
                    <a:pt x="55" y="56"/>
                  </a:cubicBezTo>
                  <a:cubicBezTo>
                    <a:pt x="77" y="26"/>
                    <a:pt x="94" y="0"/>
                    <a:pt x="94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3225BF69-447B-463A-B6F3-0CBDAC9A24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7737" y="5635626"/>
              <a:ext cx="549275" cy="758825"/>
            </a:xfrm>
            <a:custGeom>
              <a:avLst/>
              <a:gdLst>
                <a:gd name="T0" fmla="*/ 0 w 174"/>
                <a:gd name="T1" fmla="*/ 139 h 240"/>
                <a:gd name="T2" fmla="*/ 87 w 174"/>
                <a:gd name="T3" fmla="*/ 240 h 240"/>
                <a:gd name="T4" fmla="*/ 174 w 174"/>
                <a:gd name="T5" fmla="*/ 139 h 240"/>
                <a:gd name="T6" fmla="*/ 87 w 174"/>
                <a:gd name="T7" fmla="*/ 0 h 240"/>
                <a:gd name="T8" fmla="*/ 0 w 174"/>
                <a:gd name="T9" fmla="*/ 13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240">
                  <a:moveTo>
                    <a:pt x="0" y="139"/>
                  </a:moveTo>
                  <a:cubicBezTo>
                    <a:pt x="0" y="206"/>
                    <a:pt x="39" y="240"/>
                    <a:pt x="87" y="240"/>
                  </a:cubicBezTo>
                  <a:cubicBezTo>
                    <a:pt x="135" y="240"/>
                    <a:pt x="174" y="206"/>
                    <a:pt x="174" y="139"/>
                  </a:cubicBezTo>
                  <a:cubicBezTo>
                    <a:pt x="174" y="73"/>
                    <a:pt x="116" y="0"/>
                    <a:pt x="87" y="0"/>
                  </a:cubicBezTo>
                  <a:cubicBezTo>
                    <a:pt x="62" y="0"/>
                    <a:pt x="0" y="73"/>
                    <a:pt x="0" y="1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44" name="Freeform 67">
              <a:extLst>
                <a:ext uri="{FF2B5EF4-FFF2-40B4-BE49-F238E27FC236}">
                  <a16:creationId xmlns:a16="http://schemas.microsoft.com/office/drawing/2014/main" id="{CBC50846-9667-429E-9A45-5DA64E2EA6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7737" y="5635626"/>
              <a:ext cx="274638" cy="758825"/>
            </a:xfrm>
            <a:custGeom>
              <a:avLst/>
              <a:gdLst>
                <a:gd name="T0" fmla="*/ 0 w 87"/>
                <a:gd name="T1" fmla="*/ 139 h 240"/>
                <a:gd name="T2" fmla="*/ 87 w 87"/>
                <a:gd name="T3" fmla="*/ 240 h 240"/>
                <a:gd name="T4" fmla="*/ 87 w 87"/>
                <a:gd name="T5" fmla="*/ 0 h 240"/>
                <a:gd name="T6" fmla="*/ 0 w 87"/>
                <a:gd name="T7" fmla="*/ 13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" h="240">
                  <a:moveTo>
                    <a:pt x="0" y="139"/>
                  </a:moveTo>
                  <a:cubicBezTo>
                    <a:pt x="0" y="206"/>
                    <a:pt x="39" y="240"/>
                    <a:pt x="87" y="24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62" y="0"/>
                    <a:pt x="0" y="73"/>
                    <a:pt x="0" y="13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45" name="Rectangle 68">
              <a:extLst>
                <a:ext uri="{FF2B5EF4-FFF2-40B4-BE49-F238E27FC236}">
                  <a16:creationId xmlns:a16="http://schemas.microsoft.com/office/drawing/2014/main" id="{1F27B934-4709-487C-BDF2-64000DEFA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3325" y="6394451"/>
              <a:ext cx="38100" cy="79375"/>
            </a:xfrm>
            <a:prstGeom prst="rect">
              <a:avLst/>
            </a:prstGeom>
            <a:solidFill>
              <a:srgbClr val="33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46" name="Rectangle 69">
              <a:extLst>
                <a:ext uri="{FF2B5EF4-FFF2-40B4-BE49-F238E27FC236}">
                  <a16:creationId xmlns:a16="http://schemas.microsoft.com/office/drawing/2014/main" id="{2911F7DD-F976-4B6E-8602-FA6229D337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3325" y="6394451"/>
              <a:ext cx="19050" cy="79375"/>
            </a:xfrm>
            <a:prstGeom prst="rect">
              <a:avLst/>
            </a:prstGeom>
            <a:solidFill>
              <a:srgbClr val="6B4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47" name="Freeform 70">
              <a:extLst>
                <a:ext uri="{FF2B5EF4-FFF2-40B4-BE49-F238E27FC236}">
                  <a16:creationId xmlns:a16="http://schemas.microsoft.com/office/drawing/2014/main" id="{3A8E2B5F-176B-48C8-BD73-FE8CF9F852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1125" y="5588001"/>
              <a:ext cx="577850" cy="803275"/>
            </a:xfrm>
            <a:custGeom>
              <a:avLst/>
              <a:gdLst>
                <a:gd name="T0" fmla="*/ 0 w 183"/>
                <a:gd name="T1" fmla="*/ 147 h 254"/>
                <a:gd name="T2" fmla="*/ 92 w 183"/>
                <a:gd name="T3" fmla="*/ 254 h 254"/>
                <a:gd name="T4" fmla="*/ 183 w 183"/>
                <a:gd name="T5" fmla="*/ 147 h 254"/>
                <a:gd name="T6" fmla="*/ 92 w 183"/>
                <a:gd name="T7" fmla="*/ 0 h 254"/>
                <a:gd name="T8" fmla="*/ 0 w 183"/>
                <a:gd name="T9" fmla="*/ 14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" h="254">
                  <a:moveTo>
                    <a:pt x="0" y="147"/>
                  </a:moveTo>
                  <a:cubicBezTo>
                    <a:pt x="0" y="217"/>
                    <a:pt x="41" y="254"/>
                    <a:pt x="92" y="254"/>
                  </a:cubicBezTo>
                  <a:cubicBezTo>
                    <a:pt x="142" y="254"/>
                    <a:pt x="183" y="217"/>
                    <a:pt x="183" y="147"/>
                  </a:cubicBezTo>
                  <a:cubicBezTo>
                    <a:pt x="183" y="77"/>
                    <a:pt x="122" y="0"/>
                    <a:pt x="92" y="0"/>
                  </a:cubicBezTo>
                  <a:cubicBezTo>
                    <a:pt x="66" y="0"/>
                    <a:pt x="0" y="77"/>
                    <a:pt x="0" y="14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48" name="Freeform 71">
              <a:extLst>
                <a:ext uri="{FF2B5EF4-FFF2-40B4-BE49-F238E27FC236}">
                  <a16:creationId xmlns:a16="http://schemas.microsoft.com/office/drawing/2014/main" id="{077E296B-9088-4FE2-9815-4722DDC5A0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1125" y="5588001"/>
              <a:ext cx="290513" cy="803275"/>
            </a:xfrm>
            <a:custGeom>
              <a:avLst/>
              <a:gdLst>
                <a:gd name="T0" fmla="*/ 0 w 92"/>
                <a:gd name="T1" fmla="*/ 147 h 254"/>
                <a:gd name="T2" fmla="*/ 92 w 92"/>
                <a:gd name="T3" fmla="*/ 254 h 254"/>
                <a:gd name="T4" fmla="*/ 92 w 92"/>
                <a:gd name="T5" fmla="*/ 0 h 254"/>
                <a:gd name="T6" fmla="*/ 0 w 92"/>
                <a:gd name="T7" fmla="*/ 14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254">
                  <a:moveTo>
                    <a:pt x="0" y="147"/>
                  </a:moveTo>
                  <a:cubicBezTo>
                    <a:pt x="0" y="217"/>
                    <a:pt x="41" y="254"/>
                    <a:pt x="92" y="254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66" y="0"/>
                    <a:pt x="0" y="77"/>
                    <a:pt x="0" y="147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49" name="Rectangle 72">
              <a:extLst>
                <a:ext uri="{FF2B5EF4-FFF2-40B4-BE49-F238E27FC236}">
                  <a16:creationId xmlns:a16="http://schemas.microsoft.com/office/drawing/2014/main" id="{8E5F7D80-59A7-4CD9-92E4-ECD0ACBA8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9412" y="6391276"/>
              <a:ext cx="41275" cy="82550"/>
            </a:xfrm>
            <a:prstGeom prst="rect">
              <a:avLst/>
            </a:prstGeom>
            <a:solidFill>
              <a:srgbClr val="33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50" name="Rectangle 73">
              <a:extLst>
                <a:ext uri="{FF2B5EF4-FFF2-40B4-BE49-F238E27FC236}">
                  <a16:creationId xmlns:a16="http://schemas.microsoft.com/office/drawing/2014/main" id="{77DB4C5E-E692-466C-8002-A368D2D139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9412" y="6391276"/>
              <a:ext cx="22225" cy="82550"/>
            </a:xfrm>
            <a:prstGeom prst="rect">
              <a:avLst/>
            </a:prstGeom>
            <a:solidFill>
              <a:srgbClr val="6B4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51" name="Freeform 74">
              <a:extLst>
                <a:ext uri="{FF2B5EF4-FFF2-40B4-BE49-F238E27FC236}">
                  <a16:creationId xmlns:a16="http://schemas.microsoft.com/office/drawing/2014/main" id="{1DB3F22E-9302-4FFF-A128-027AD97D6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600" y="5846763"/>
              <a:ext cx="407988" cy="566738"/>
            </a:xfrm>
            <a:custGeom>
              <a:avLst/>
              <a:gdLst>
                <a:gd name="T0" fmla="*/ 0 w 129"/>
                <a:gd name="T1" fmla="*/ 104 h 179"/>
                <a:gd name="T2" fmla="*/ 64 w 129"/>
                <a:gd name="T3" fmla="*/ 179 h 179"/>
                <a:gd name="T4" fmla="*/ 129 w 129"/>
                <a:gd name="T5" fmla="*/ 104 h 179"/>
                <a:gd name="T6" fmla="*/ 64 w 129"/>
                <a:gd name="T7" fmla="*/ 0 h 179"/>
                <a:gd name="T8" fmla="*/ 0 w 129"/>
                <a:gd name="T9" fmla="*/ 10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179">
                  <a:moveTo>
                    <a:pt x="0" y="104"/>
                  </a:moveTo>
                  <a:cubicBezTo>
                    <a:pt x="0" y="154"/>
                    <a:pt x="28" y="179"/>
                    <a:pt x="64" y="179"/>
                  </a:cubicBezTo>
                  <a:cubicBezTo>
                    <a:pt x="100" y="179"/>
                    <a:pt x="129" y="154"/>
                    <a:pt x="129" y="104"/>
                  </a:cubicBezTo>
                  <a:cubicBezTo>
                    <a:pt x="129" y="55"/>
                    <a:pt x="85" y="0"/>
                    <a:pt x="64" y="0"/>
                  </a:cubicBezTo>
                  <a:cubicBezTo>
                    <a:pt x="46" y="0"/>
                    <a:pt x="0" y="55"/>
                    <a:pt x="0" y="10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52" name="Freeform 75">
              <a:extLst>
                <a:ext uri="{FF2B5EF4-FFF2-40B4-BE49-F238E27FC236}">
                  <a16:creationId xmlns:a16="http://schemas.microsoft.com/office/drawing/2014/main" id="{24370989-6713-4230-8303-0CB502C4D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600" y="5846763"/>
              <a:ext cx="201613" cy="566738"/>
            </a:xfrm>
            <a:custGeom>
              <a:avLst/>
              <a:gdLst>
                <a:gd name="T0" fmla="*/ 0 w 64"/>
                <a:gd name="T1" fmla="*/ 104 h 179"/>
                <a:gd name="T2" fmla="*/ 64 w 64"/>
                <a:gd name="T3" fmla="*/ 179 h 179"/>
                <a:gd name="T4" fmla="*/ 64 w 64"/>
                <a:gd name="T5" fmla="*/ 0 h 179"/>
                <a:gd name="T6" fmla="*/ 0 w 64"/>
                <a:gd name="T7" fmla="*/ 10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179">
                  <a:moveTo>
                    <a:pt x="0" y="104"/>
                  </a:moveTo>
                  <a:cubicBezTo>
                    <a:pt x="0" y="154"/>
                    <a:pt x="28" y="179"/>
                    <a:pt x="64" y="179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46" y="0"/>
                    <a:pt x="0" y="55"/>
                    <a:pt x="0" y="10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53" name="Rectangle 76">
              <a:extLst>
                <a:ext uri="{FF2B5EF4-FFF2-40B4-BE49-F238E27FC236}">
                  <a16:creationId xmlns:a16="http://schemas.microsoft.com/office/drawing/2014/main" id="{6BA02E01-6B3C-43B4-B02B-E15AB5F2B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3512" y="6413501"/>
              <a:ext cx="25400" cy="60325"/>
            </a:xfrm>
            <a:prstGeom prst="rect">
              <a:avLst/>
            </a:prstGeom>
            <a:solidFill>
              <a:srgbClr val="33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54" name="Rectangle 77">
              <a:extLst>
                <a:ext uri="{FF2B5EF4-FFF2-40B4-BE49-F238E27FC236}">
                  <a16:creationId xmlns:a16="http://schemas.microsoft.com/office/drawing/2014/main" id="{7135607C-2E5C-4FE9-81B5-F5F2CEE25E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3512" y="6413501"/>
              <a:ext cx="12700" cy="60325"/>
            </a:xfrm>
            <a:prstGeom prst="rect">
              <a:avLst/>
            </a:prstGeom>
            <a:solidFill>
              <a:srgbClr val="6B4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AA47F4C7-5790-4D91-A6CF-1EEEEE4E5E7F}"/>
              </a:ext>
            </a:extLst>
          </p:cNvPr>
          <p:cNvGrpSpPr/>
          <p:nvPr/>
        </p:nvGrpSpPr>
        <p:grpSpPr>
          <a:xfrm>
            <a:off x="159252" y="3063588"/>
            <a:ext cx="7095007" cy="3770452"/>
            <a:chOff x="-10175875" y="2228851"/>
            <a:chExt cx="8866189" cy="4711705"/>
          </a:xfrm>
        </p:grpSpPr>
        <p:sp>
          <p:nvSpPr>
            <p:cNvPr id="167" name="Freeform 81">
              <a:extLst>
                <a:ext uri="{FF2B5EF4-FFF2-40B4-BE49-F238E27FC236}">
                  <a16:creationId xmlns:a16="http://schemas.microsoft.com/office/drawing/2014/main" id="{D7743600-1B0A-4EFD-8A65-0876EB076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-4373559" y="5505454"/>
              <a:ext cx="1279524" cy="982664"/>
            </a:xfrm>
            <a:custGeom>
              <a:avLst/>
              <a:gdLst>
                <a:gd name="T0" fmla="*/ 292 w 405"/>
                <a:gd name="T1" fmla="*/ 18 h 311"/>
                <a:gd name="T2" fmla="*/ 312 w 405"/>
                <a:gd name="T3" fmla="*/ 222 h 311"/>
                <a:gd name="T4" fmla="*/ 249 w 405"/>
                <a:gd name="T5" fmla="*/ 95 h 311"/>
                <a:gd name="T6" fmla="*/ 287 w 405"/>
                <a:gd name="T7" fmla="*/ 258 h 311"/>
                <a:gd name="T8" fmla="*/ 197 w 405"/>
                <a:gd name="T9" fmla="*/ 78 h 311"/>
                <a:gd name="T10" fmla="*/ 213 w 405"/>
                <a:gd name="T11" fmla="*/ 243 h 311"/>
                <a:gd name="T12" fmla="*/ 184 w 405"/>
                <a:gd name="T13" fmla="*/ 0 h 311"/>
                <a:gd name="T14" fmla="*/ 141 w 405"/>
                <a:gd name="T15" fmla="*/ 134 h 311"/>
                <a:gd name="T16" fmla="*/ 77 w 405"/>
                <a:gd name="T17" fmla="*/ 32 h 311"/>
                <a:gd name="T18" fmla="*/ 115 w 405"/>
                <a:gd name="T19" fmla="*/ 180 h 311"/>
                <a:gd name="T20" fmla="*/ 63 w 405"/>
                <a:gd name="T21" fmla="*/ 81 h 311"/>
                <a:gd name="T22" fmla="*/ 81 w 405"/>
                <a:gd name="T23" fmla="*/ 188 h 311"/>
                <a:gd name="T24" fmla="*/ 0 w 405"/>
                <a:gd name="T25" fmla="*/ 45 h 311"/>
                <a:gd name="T26" fmla="*/ 0 w 405"/>
                <a:gd name="T27" fmla="*/ 45 h 311"/>
                <a:gd name="T28" fmla="*/ 47 w 405"/>
                <a:gd name="T29" fmla="*/ 248 h 311"/>
                <a:gd name="T30" fmla="*/ 0 w 405"/>
                <a:gd name="T31" fmla="*/ 156 h 311"/>
                <a:gd name="T32" fmla="*/ 0 w 405"/>
                <a:gd name="T33" fmla="*/ 308 h 311"/>
                <a:gd name="T34" fmla="*/ 1 w 405"/>
                <a:gd name="T35" fmla="*/ 311 h 311"/>
                <a:gd name="T36" fmla="*/ 3 w 405"/>
                <a:gd name="T37" fmla="*/ 311 h 311"/>
                <a:gd name="T38" fmla="*/ 405 w 405"/>
                <a:gd name="T39" fmla="*/ 311 h 311"/>
                <a:gd name="T40" fmla="*/ 292 w 405"/>
                <a:gd name="T41" fmla="*/ 1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5" h="311">
                  <a:moveTo>
                    <a:pt x="292" y="18"/>
                  </a:moveTo>
                  <a:cubicBezTo>
                    <a:pt x="292" y="18"/>
                    <a:pt x="259" y="122"/>
                    <a:pt x="312" y="222"/>
                  </a:cubicBezTo>
                  <a:cubicBezTo>
                    <a:pt x="312" y="222"/>
                    <a:pt x="244" y="169"/>
                    <a:pt x="249" y="95"/>
                  </a:cubicBezTo>
                  <a:cubicBezTo>
                    <a:pt x="249" y="95"/>
                    <a:pt x="226" y="198"/>
                    <a:pt x="287" y="258"/>
                  </a:cubicBezTo>
                  <a:cubicBezTo>
                    <a:pt x="287" y="258"/>
                    <a:pt x="171" y="167"/>
                    <a:pt x="197" y="78"/>
                  </a:cubicBezTo>
                  <a:cubicBezTo>
                    <a:pt x="197" y="78"/>
                    <a:pt x="159" y="161"/>
                    <a:pt x="213" y="243"/>
                  </a:cubicBezTo>
                  <a:cubicBezTo>
                    <a:pt x="213" y="243"/>
                    <a:pt x="109" y="118"/>
                    <a:pt x="184" y="0"/>
                  </a:cubicBezTo>
                  <a:cubicBezTo>
                    <a:pt x="184" y="0"/>
                    <a:pt x="130" y="51"/>
                    <a:pt x="141" y="134"/>
                  </a:cubicBezTo>
                  <a:cubicBezTo>
                    <a:pt x="137" y="114"/>
                    <a:pt x="122" y="73"/>
                    <a:pt x="77" y="32"/>
                  </a:cubicBezTo>
                  <a:cubicBezTo>
                    <a:pt x="77" y="32"/>
                    <a:pt x="114" y="115"/>
                    <a:pt x="115" y="180"/>
                  </a:cubicBezTo>
                  <a:cubicBezTo>
                    <a:pt x="115" y="180"/>
                    <a:pt x="74" y="132"/>
                    <a:pt x="63" y="81"/>
                  </a:cubicBezTo>
                  <a:cubicBezTo>
                    <a:pt x="63" y="81"/>
                    <a:pt x="65" y="136"/>
                    <a:pt x="81" y="188"/>
                  </a:cubicBezTo>
                  <a:cubicBezTo>
                    <a:pt x="60" y="140"/>
                    <a:pt x="26" y="69"/>
                    <a:pt x="0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4" y="53"/>
                    <a:pt x="63" y="189"/>
                    <a:pt x="47" y="248"/>
                  </a:cubicBezTo>
                  <a:cubicBezTo>
                    <a:pt x="47" y="248"/>
                    <a:pt x="15" y="200"/>
                    <a:pt x="0" y="156"/>
                  </a:cubicBezTo>
                  <a:cubicBezTo>
                    <a:pt x="0" y="308"/>
                    <a:pt x="0" y="308"/>
                    <a:pt x="0" y="308"/>
                  </a:cubicBezTo>
                  <a:cubicBezTo>
                    <a:pt x="1" y="311"/>
                    <a:pt x="1" y="311"/>
                    <a:pt x="1" y="311"/>
                  </a:cubicBezTo>
                  <a:cubicBezTo>
                    <a:pt x="3" y="311"/>
                    <a:pt x="3" y="311"/>
                    <a:pt x="3" y="311"/>
                  </a:cubicBezTo>
                  <a:cubicBezTo>
                    <a:pt x="405" y="311"/>
                    <a:pt x="405" y="311"/>
                    <a:pt x="405" y="311"/>
                  </a:cubicBezTo>
                  <a:cubicBezTo>
                    <a:pt x="383" y="281"/>
                    <a:pt x="284" y="138"/>
                    <a:pt x="292" y="18"/>
                  </a:cubicBezTo>
                  <a:close/>
                </a:path>
              </a:pathLst>
            </a:custGeom>
            <a:solidFill>
              <a:srgbClr val="AAA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68" name="Freeform 82">
              <a:extLst>
                <a:ext uri="{FF2B5EF4-FFF2-40B4-BE49-F238E27FC236}">
                  <a16:creationId xmlns:a16="http://schemas.microsoft.com/office/drawing/2014/main" id="{B5D9AED1-65E2-4EFB-A193-9E0D3B20B39D}"/>
                </a:ext>
              </a:extLst>
            </p:cNvPr>
            <p:cNvSpPr>
              <a:spLocks/>
            </p:cNvSpPr>
            <p:nvPr/>
          </p:nvSpPr>
          <p:spPr bwMode="auto">
            <a:xfrm>
              <a:off x="-3275010" y="5799142"/>
              <a:ext cx="1190625" cy="688975"/>
            </a:xfrm>
            <a:custGeom>
              <a:avLst/>
              <a:gdLst>
                <a:gd name="T0" fmla="*/ 272 w 377"/>
                <a:gd name="T1" fmla="*/ 12 h 218"/>
                <a:gd name="T2" fmla="*/ 290 w 377"/>
                <a:gd name="T3" fmla="*/ 155 h 218"/>
                <a:gd name="T4" fmla="*/ 232 w 377"/>
                <a:gd name="T5" fmla="*/ 66 h 218"/>
                <a:gd name="T6" fmla="*/ 267 w 377"/>
                <a:gd name="T7" fmla="*/ 180 h 218"/>
                <a:gd name="T8" fmla="*/ 184 w 377"/>
                <a:gd name="T9" fmla="*/ 54 h 218"/>
                <a:gd name="T10" fmla="*/ 198 w 377"/>
                <a:gd name="T11" fmla="*/ 170 h 218"/>
                <a:gd name="T12" fmla="*/ 172 w 377"/>
                <a:gd name="T13" fmla="*/ 0 h 218"/>
                <a:gd name="T14" fmla="*/ 132 w 377"/>
                <a:gd name="T15" fmla="*/ 93 h 218"/>
                <a:gd name="T16" fmla="*/ 72 w 377"/>
                <a:gd name="T17" fmla="*/ 22 h 218"/>
                <a:gd name="T18" fmla="*/ 107 w 377"/>
                <a:gd name="T19" fmla="*/ 126 h 218"/>
                <a:gd name="T20" fmla="*/ 59 w 377"/>
                <a:gd name="T21" fmla="*/ 56 h 218"/>
                <a:gd name="T22" fmla="*/ 75 w 377"/>
                <a:gd name="T23" fmla="*/ 131 h 218"/>
                <a:gd name="T24" fmla="*/ 0 w 377"/>
                <a:gd name="T25" fmla="*/ 31 h 218"/>
                <a:gd name="T26" fmla="*/ 0 w 377"/>
                <a:gd name="T27" fmla="*/ 31 h 218"/>
                <a:gd name="T28" fmla="*/ 44 w 377"/>
                <a:gd name="T29" fmla="*/ 174 h 218"/>
                <a:gd name="T30" fmla="*/ 0 w 377"/>
                <a:gd name="T31" fmla="*/ 109 h 218"/>
                <a:gd name="T32" fmla="*/ 0 w 377"/>
                <a:gd name="T33" fmla="*/ 216 h 218"/>
                <a:gd name="T34" fmla="*/ 1 w 377"/>
                <a:gd name="T35" fmla="*/ 218 h 218"/>
                <a:gd name="T36" fmla="*/ 3 w 377"/>
                <a:gd name="T37" fmla="*/ 218 h 218"/>
                <a:gd name="T38" fmla="*/ 377 w 377"/>
                <a:gd name="T39" fmla="*/ 218 h 218"/>
                <a:gd name="T40" fmla="*/ 272 w 377"/>
                <a:gd name="T41" fmla="*/ 12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7" h="218">
                  <a:moveTo>
                    <a:pt x="272" y="12"/>
                  </a:moveTo>
                  <a:cubicBezTo>
                    <a:pt x="272" y="12"/>
                    <a:pt x="241" y="85"/>
                    <a:pt x="290" y="155"/>
                  </a:cubicBezTo>
                  <a:cubicBezTo>
                    <a:pt x="290" y="155"/>
                    <a:pt x="228" y="118"/>
                    <a:pt x="232" y="66"/>
                  </a:cubicBezTo>
                  <a:cubicBezTo>
                    <a:pt x="232" y="66"/>
                    <a:pt x="211" y="138"/>
                    <a:pt x="267" y="180"/>
                  </a:cubicBezTo>
                  <a:cubicBezTo>
                    <a:pt x="267" y="180"/>
                    <a:pt x="160" y="116"/>
                    <a:pt x="184" y="54"/>
                  </a:cubicBezTo>
                  <a:cubicBezTo>
                    <a:pt x="184" y="54"/>
                    <a:pt x="148" y="112"/>
                    <a:pt x="198" y="170"/>
                  </a:cubicBezTo>
                  <a:cubicBezTo>
                    <a:pt x="198" y="170"/>
                    <a:pt x="102" y="82"/>
                    <a:pt x="172" y="0"/>
                  </a:cubicBezTo>
                  <a:cubicBezTo>
                    <a:pt x="172" y="0"/>
                    <a:pt x="121" y="36"/>
                    <a:pt x="132" y="93"/>
                  </a:cubicBezTo>
                  <a:cubicBezTo>
                    <a:pt x="127" y="79"/>
                    <a:pt x="114" y="51"/>
                    <a:pt x="72" y="22"/>
                  </a:cubicBezTo>
                  <a:cubicBezTo>
                    <a:pt x="72" y="22"/>
                    <a:pt x="107" y="80"/>
                    <a:pt x="107" y="126"/>
                  </a:cubicBezTo>
                  <a:cubicBezTo>
                    <a:pt x="107" y="126"/>
                    <a:pt x="69" y="92"/>
                    <a:pt x="59" y="56"/>
                  </a:cubicBezTo>
                  <a:cubicBezTo>
                    <a:pt x="59" y="56"/>
                    <a:pt x="60" y="95"/>
                    <a:pt x="75" y="131"/>
                  </a:cubicBezTo>
                  <a:cubicBezTo>
                    <a:pt x="56" y="98"/>
                    <a:pt x="24" y="48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3" y="36"/>
                    <a:pt x="59" y="132"/>
                    <a:pt x="44" y="174"/>
                  </a:cubicBezTo>
                  <a:cubicBezTo>
                    <a:pt x="44" y="174"/>
                    <a:pt x="14" y="140"/>
                    <a:pt x="0" y="109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1" y="218"/>
                    <a:pt x="1" y="218"/>
                    <a:pt x="1" y="218"/>
                  </a:cubicBezTo>
                  <a:cubicBezTo>
                    <a:pt x="3" y="218"/>
                    <a:pt x="3" y="218"/>
                    <a:pt x="3" y="218"/>
                  </a:cubicBezTo>
                  <a:cubicBezTo>
                    <a:pt x="377" y="218"/>
                    <a:pt x="377" y="218"/>
                    <a:pt x="377" y="218"/>
                  </a:cubicBezTo>
                  <a:cubicBezTo>
                    <a:pt x="356" y="197"/>
                    <a:pt x="264" y="96"/>
                    <a:pt x="272" y="12"/>
                  </a:cubicBezTo>
                  <a:close/>
                </a:path>
              </a:pathLst>
            </a:custGeom>
            <a:solidFill>
              <a:srgbClr val="AAA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70" name="Freeform 84">
              <a:extLst>
                <a:ext uri="{FF2B5EF4-FFF2-40B4-BE49-F238E27FC236}">
                  <a16:creationId xmlns:a16="http://schemas.microsoft.com/office/drawing/2014/main" id="{15277808-4F2B-494E-AAE5-155BB1D7EF89}"/>
                </a:ext>
              </a:extLst>
            </p:cNvPr>
            <p:cNvSpPr>
              <a:spLocks/>
            </p:cNvSpPr>
            <p:nvPr/>
          </p:nvSpPr>
          <p:spPr bwMode="auto">
            <a:xfrm>
              <a:off x="-8982070" y="2228851"/>
              <a:ext cx="5716584" cy="4332290"/>
            </a:xfrm>
            <a:custGeom>
              <a:avLst/>
              <a:gdLst>
                <a:gd name="T0" fmla="*/ 87 w 1810"/>
                <a:gd name="T1" fmla="*/ 1370 h 1370"/>
                <a:gd name="T2" fmla="*/ 0 w 1810"/>
                <a:gd name="T3" fmla="*/ 1140 h 1370"/>
                <a:gd name="T4" fmla="*/ 692 w 1810"/>
                <a:gd name="T5" fmla="*/ 32 h 1370"/>
                <a:gd name="T6" fmla="*/ 718 w 1810"/>
                <a:gd name="T7" fmla="*/ 0 h 1370"/>
                <a:gd name="T8" fmla="*/ 1810 w 1810"/>
                <a:gd name="T9" fmla="*/ 1088 h 1370"/>
                <a:gd name="T10" fmla="*/ 1629 w 1810"/>
                <a:gd name="T11" fmla="*/ 1370 h 1370"/>
                <a:gd name="T12" fmla="*/ 87 w 1810"/>
                <a:gd name="T13" fmla="*/ 1370 h 1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10" h="1370">
                  <a:moveTo>
                    <a:pt x="87" y="1370"/>
                  </a:moveTo>
                  <a:cubicBezTo>
                    <a:pt x="0" y="1140"/>
                    <a:pt x="0" y="1140"/>
                    <a:pt x="0" y="1140"/>
                  </a:cubicBezTo>
                  <a:cubicBezTo>
                    <a:pt x="0" y="1140"/>
                    <a:pt x="618" y="657"/>
                    <a:pt x="692" y="32"/>
                  </a:cubicBezTo>
                  <a:cubicBezTo>
                    <a:pt x="718" y="0"/>
                    <a:pt x="718" y="0"/>
                    <a:pt x="718" y="0"/>
                  </a:cubicBezTo>
                  <a:cubicBezTo>
                    <a:pt x="718" y="0"/>
                    <a:pt x="1229" y="947"/>
                    <a:pt x="1810" y="1088"/>
                  </a:cubicBezTo>
                  <a:cubicBezTo>
                    <a:pt x="1629" y="1370"/>
                    <a:pt x="1629" y="1370"/>
                    <a:pt x="1629" y="1370"/>
                  </a:cubicBezTo>
                  <a:lnTo>
                    <a:pt x="87" y="13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71" name="Freeform 85">
              <a:extLst>
                <a:ext uri="{FF2B5EF4-FFF2-40B4-BE49-F238E27FC236}">
                  <a16:creationId xmlns:a16="http://schemas.microsoft.com/office/drawing/2014/main" id="{1A1F57F8-CBA4-4D3E-81E9-9958090B5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-8220069" y="2744790"/>
              <a:ext cx="1663699" cy="2557464"/>
            </a:xfrm>
            <a:custGeom>
              <a:avLst/>
              <a:gdLst>
                <a:gd name="T0" fmla="*/ 19 w 527"/>
                <a:gd name="T1" fmla="*/ 771 h 809"/>
                <a:gd name="T2" fmla="*/ 497 w 527"/>
                <a:gd name="T3" fmla="*/ 467 h 809"/>
                <a:gd name="T4" fmla="*/ 442 w 527"/>
                <a:gd name="T5" fmla="*/ 13 h 809"/>
                <a:gd name="T6" fmla="*/ 259 w 527"/>
                <a:gd name="T7" fmla="*/ 430 h 809"/>
                <a:gd name="T8" fmla="*/ 19 w 527"/>
                <a:gd name="T9" fmla="*/ 771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7" h="809">
                  <a:moveTo>
                    <a:pt x="19" y="771"/>
                  </a:moveTo>
                  <a:cubicBezTo>
                    <a:pt x="97" y="809"/>
                    <a:pt x="438" y="608"/>
                    <a:pt x="497" y="467"/>
                  </a:cubicBezTo>
                  <a:cubicBezTo>
                    <a:pt x="527" y="396"/>
                    <a:pt x="465" y="0"/>
                    <a:pt x="442" y="13"/>
                  </a:cubicBezTo>
                  <a:cubicBezTo>
                    <a:pt x="430" y="20"/>
                    <a:pt x="399" y="212"/>
                    <a:pt x="259" y="430"/>
                  </a:cubicBezTo>
                  <a:cubicBezTo>
                    <a:pt x="148" y="604"/>
                    <a:pt x="0" y="762"/>
                    <a:pt x="19" y="77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72" name="Freeform 86">
              <a:extLst>
                <a:ext uri="{FF2B5EF4-FFF2-40B4-BE49-F238E27FC236}">
                  <a16:creationId xmlns:a16="http://schemas.microsoft.com/office/drawing/2014/main" id="{CB2E8F71-5A9A-4D24-81CD-7D37ED705122}"/>
                </a:ext>
              </a:extLst>
            </p:cNvPr>
            <p:cNvSpPr>
              <a:spLocks/>
            </p:cNvSpPr>
            <p:nvPr/>
          </p:nvSpPr>
          <p:spPr bwMode="auto">
            <a:xfrm>
              <a:off x="-5915021" y="3794127"/>
              <a:ext cx="928687" cy="1036638"/>
            </a:xfrm>
            <a:custGeom>
              <a:avLst/>
              <a:gdLst>
                <a:gd name="T0" fmla="*/ 127 w 294"/>
                <a:gd name="T1" fmla="*/ 287 h 328"/>
                <a:gd name="T2" fmla="*/ 5 w 294"/>
                <a:gd name="T3" fmla="*/ 32 h 328"/>
                <a:gd name="T4" fmla="*/ 292 w 294"/>
                <a:gd name="T5" fmla="*/ 300 h 328"/>
                <a:gd name="T6" fmla="*/ 127 w 294"/>
                <a:gd name="T7" fmla="*/ 28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" h="328">
                  <a:moveTo>
                    <a:pt x="127" y="287"/>
                  </a:moveTo>
                  <a:cubicBezTo>
                    <a:pt x="74" y="261"/>
                    <a:pt x="0" y="70"/>
                    <a:pt x="5" y="32"/>
                  </a:cubicBezTo>
                  <a:cubicBezTo>
                    <a:pt x="10" y="0"/>
                    <a:pt x="289" y="272"/>
                    <a:pt x="292" y="300"/>
                  </a:cubicBezTo>
                  <a:cubicBezTo>
                    <a:pt x="294" y="328"/>
                    <a:pt x="175" y="310"/>
                    <a:pt x="127" y="28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73" name="Freeform 87">
              <a:extLst>
                <a:ext uri="{FF2B5EF4-FFF2-40B4-BE49-F238E27FC236}">
                  <a16:creationId xmlns:a16="http://schemas.microsoft.com/office/drawing/2014/main" id="{F2A4F2F5-FC28-4D87-82DC-F397D523050F}"/>
                </a:ext>
              </a:extLst>
            </p:cNvPr>
            <p:cNvSpPr>
              <a:spLocks/>
            </p:cNvSpPr>
            <p:nvPr/>
          </p:nvSpPr>
          <p:spPr bwMode="auto">
            <a:xfrm>
              <a:off x="-6094409" y="3414715"/>
              <a:ext cx="303212" cy="392113"/>
            </a:xfrm>
            <a:custGeom>
              <a:avLst/>
              <a:gdLst>
                <a:gd name="T0" fmla="*/ 38 w 96"/>
                <a:gd name="T1" fmla="*/ 105 h 124"/>
                <a:gd name="T2" fmla="*/ 4 w 96"/>
                <a:gd name="T3" fmla="*/ 11 h 124"/>
                <a:gd name="T4" fmla="*/ 96 w 96"/>
                <a:gd name="T5" fmla="*/ 114 h 124"/>
                <a:gd name="T6" fmla="*/ 38 w 96"/>
                <a:gd name="T7" fmla="*/ 10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" h="124">
                  <a:moveTo>
                    <a:pt x="38" y="105"/>
                  </a:moveTo>
                  <a:cubicBezTo>
                    <a:pt x="20" y="94"/>
                    <a:pt x="0" y="25"/>
                    <a:pt x="4" y="11"/>
                  </a:cubicBezTo>
                  <a:cubicBezTo>
                    <a:pt x="6" y="0"/>
                    <a:pt x="96" y="104"/>
                    <a:pt x="96" y="114"/>
                  </a:cubicBezTo>
                  <a:cubicBezTo>
                    <a:pt x="96" y="124"/>
                    <a:pt x="54" y="115"/>
                    <a:pt x="38" y="10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74" name="Freeform 88">
              <a:extLst>
                <a:ext uri="{FF2B5EF4-FFF2-40B4-BE49-F238E27FC236}">
                  <a16:creationId xmlns:a16="http://schemas.microsoft.com/office/drawing/2014/main" id="{61D192D7-E892-4012-9E92-67BFDD02D700}"/>
                </a:ext>
              </a:extLst>
            </p:cNvPr>
            <p:cNvSpPr>
              <a:spLocks/>
            </p:cNvSpPr>
            <p:nvPr/>
          </p:nvSpPr>
          <p:spPr bwMode="auto">
            <a:xfrm>
              <a:off x="-8982070" y="4429127"/>
              <a:ext cx="5716584" cy="2132015"/>
            </a:xfrm>
            <a:custGeom>
              <a:avLst/>
              <a:gdLst>
                <a:gd name="T0" fmla="*/ 781 w 1810"/>
                <a:gd name="T1" fmla="*/ 0 h 674"/>
                <a:gd name="T2" fmla="*/ 169 w 1810"/>
                <a:gd name="T3" fmla="*/ 460 h 674"/>
                <a:gd name="T4" fmla="*/ 0 w 1810"/>
                <a:gd name="T5" fmla="*/ 445 h 674"/>
                <a:gd name="T6" fmla="*/ 63 w 1810"/>
                <a:gd name="T7" fmla="*/ 674 h 674"/>
                <a:gd name="T8" fmla="*/ 1677 w 1810"/>
                <a:gd name="T9" fmla="*/ 674 h 674"/>
                <a:gd name="T10" fmla="*/ 1810 w 1810"/>
                <a:gd name="T11" fmla="*/ 392 h 674"/>
                <a:gd name="T12" fmla="*/ 1416 w 1810"/>
                <a:gd name="T13" fmla="*/ 395 h 674"/>
                <a:gd name="T14" fmla="*/ 781 w 1810"/>
                <a:gd name="T15" fmla="*/ 0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10" h="674">
                  <a:moveTo>
                    <a:pt x="781" y="0"/>
                  </a:moveTo>
                  <a:cubicBezTo>
                    <a:pt x="713" y="284"/>
                    <a:pt x="494" y="477"/>
                    <a:pt x="169" y="460"/>
                  </a:cubicBezTo>
                  <a:cubicBezTo>
                    <a:pt x="92" y="456"/>
                    <a:pt x="38" y="402"/>
                    <a:pt x="0" y="445"/>
                  </a:cubicBezTo>
                  <a:cubicBezTo>
                    <a:pt x="63" y="674"/>
                    <a:pt x="63" y="674"/>
                    <a:pt x="63" y="674"/>
                  </a:cubicBezTo>
                  <a:cubicBezTo>
                    <a:pt x="1677" y="674"/>
                    <a:pt x="1677" y="674"/>
                    <a:pt x="1677" y="674"/>
                  </a:cubicBezTo>
                  <a:cubicBezTo>
                    <a:pt x="1810" y="392"/>
                    <a:pt x="1810" y="392"/>
                    <a:pt x="1810" y="392"/>
                  </a:cubicBezTo>
                  <a:cubicBezTo>
                    <a:pt x="1683" y="354"/>
                    <a:pt x="1532" y="401"/>
                    <a:pt x="1416" y="395"/>
                  </a:cubicBezTo>
                  <a:cubicBezTo>
                    <a:pt x="1096" y="380"/>
                    <a:pt x="889" y="297"/>
                    <a:pt x="781" y="0"/>
                  </a:cubicBezTo>
                  <a:close/>
                </a:path>
              </a:pathLst>
            </a:custGeom>
            <a:solidFill>
              <a:srgbClr val="FFBB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75" name="Freeform 89">
              <a:extLst>
                <a:ext uri="{FF2B5EF4-FFF2-40B4-BE49-F238E27FC236}">
                  <a16:creationId xmlns:a16="http://schemas.microsoft.com/office/drawing/2014/main" id="{1562752E-F692-4D70-99AD-EADA0D479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-3763960" y="5710241"/>
              <a:ext cx="192087" cy="57150"/>
            </a:xfrm>
            <a:custGeom>
              <a:avLst/>
              <a:gdLst>
                <a:gd name="T0" fmla="*/ 61 w 61"/>
                <a:gd name="T1" fmla="*/ 7 h 18"/>
                <a:gd name="T2" fmla="*/ 57 w 61"/>
                <a:gd name="T3" fmla="*/ 2 h 18"/>
                <a:gd name="T4" fmla="*/ 51 w 61"/>
                <a:gd name="T5" fmla="*/ 0 h 18"/>
                <a:gd name="T6" fmla="*/ 9 w 61"/>
                <a:gd name="T7" fmla="*/ 3 h 18"/>
                <a:gd name="T8" fmla="*/ 0 w 61"/>
                <a:gd name="T9" fmla="*/ 10 h 18"/>
                <a:gd name="T10" fmla="*/ 0 w 61"/>
                <a:gd name="T11" fmla="*/ 11 h 18"/>
                <a:gd name="T12" fmla="*/ 4 w 61"/>
                <a:gd name="T13" fmla="*/ 16 h 18"/>
                <a:gd name="T14" fmla="*/ 12 w 61"/>
                <a:gd name="T15" fmla="*/ 18 h 18"/>
                <a:gd name="T16" fmla="*/ 50 w 61"/>
                <a:gd name="T17" fmla="*/ 16 h 18"/>
                <a:gd name="T18" fmla="*/ 61 w 61"/>
                <a:gd name="T19" fmla="*/ 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" h="18">
                  <a:moveTo>
                    <a:pt x="61" y="7"/>
                  </a:moveTo>
                  <a:cubicBezTo>
                    <a:pt x="60" y="5"/>
                    <a:pt x="59" y="3"/>
                    <a:pt x="57" y="2"/>
                  </a:cubicBezTo>
                  <a:cubicBezTo>
                    <a:pt x="56" y="1"/>
                    <a:pt x="53" y="0"/>
                    <a:pt x="51" y="0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4" y="3"/>
                    <a:pt x="0" y="6"/>
                    <a:pt x="0" y="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3"/>
                    <a:pt x="1" y="15"/>
                    <a:pt x="4" y="16"/>
                  </a:cubicBezTo>
                  <a:cubicBezTo>
                    <a:pt x="6" y="17"/>
                    <a:pt x="9" y="18"/>
                    <a:pt x="12" y="18"/>
                  </a:cubicBezTo>
                  <a:cubicBezTo>
                    <a:pt x="50" y="16"/>
                    <a:pt x="50" y="16"/>
                    <a:pt x="50" y="16"/>
                  </a:cubicBezTo>
                  <a:cubicBezTo>
                    <a:pt x="56" y="15"/>
                    <a:pt x="61" y="12"/>
                    <a:pt x="61" y="7"/>
                  </a:cubicBez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76" name="Freeform 90">
              <a:extLst>
                <a:ext uri="{FF2B5EF4-FFF2-40B4-BE49-F238E27FC236}">
                  <a16:creationId xmlns:a16="http://schemas.microsoft.com/office/drawing/2014/main" id="{38E368CB-0EE9-41C9-9524-0C53167B9961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63996" y="5726117"/>
              <a:ext cx="192087" cy="57150"/>
            </a:xfrm>
            <a:custGeom>
              <a:avLst/>
              <a:gdLst>
                <a:gd name="T0" fmla="*/ 60 w 61"/>
                <a:gd name="T1" fmla="*/ 7 h 18"/>
                <a:gd name="T2" fmla="*/ 57 w 61"/>
                <a:gd name="T3" fmla="*/ 2 h 18"/>
                <a:gd name="T4" fmla="*/ 51 w 61"/>
                <a:gd name="T5" fmla="*/ 0 h 18"/>
                <a:gd name="T6" fmla="*/ 9 w 61"/>
                <a:gd name="T7" fmla="*/ 3 h 18"/>
                <a:gd name="T8" fmla="*/ 0 w 61"/>
                <a:gd name="T9" fmla="*/ 10 h 18"/>
                <a:gd name="T10" fmla="*/ 0 w 61"/>
                <a:gd name="T11" fmla="*/ 10 h 18"/>
                <a:gd name="T12" fmla="*/ 4 w 61"/>
                <a:gd name="T13" fmla="*/ 16 h 18"/>
                <a:gd name="T14" fmla="*/ 12 w 61"/>
                <a:gd name="T15" fmla="*/ 18 h 18"/>
                <a:gd name="T16" fmla="*/ 50 w 61"/>
                <a:gd name="T17" fmla="*/ 15 h 18"/>
                <a:gd name="T18" fmla="*/ 61 w 61"/>
                <a:gd name="T19" fmla="*/ 7 h 18"/>
                <a:gd name="T20" fmla="*/ 60 w 61"/>
                <a:gd name="T21" fmla="*/ 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18">
                  <a:moveTo>
                    <a:pt x="60" y="7"/>
                  </a:moveTo>
                  <a:cubicBezTo>
                    <a:pt x="60" y="5"/>
                    <a:pt x="59" y="3"/>
                    <a:pt x="57" y="2"/>
                  </a:cubicBezTo>
                  <a:cubicBezTo>
                    <a:pt x="56" y="1"/>
                    <a:pt x="53" y="0"/>
                    <a:pt x="51" y="0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4" y="3"/>
                    <a:pt x="0" y="6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3"/>
                    <a:pt x="1" y="14"/>
                    <a:pt x="4" y="16"/>
                  </a:cubicBezTo>
                  <a:cubicBezTo>
                    <a:pt x="6" y="17"/>
                    <a:pt x="9" y="18"/>
                    <a:pt x="12" y="18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56" y="15"/>
                    <a:pt x="61" y="12"/>
                    <a:pt x="61" y="7"/>
                  </a:cubicBezTo>
                  <a:lnTo>
                    <a:pt x="60" y="7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77" name="Freeform 91">
              <a:extLst>
                <a:ext uri="{FF2B5EF4-FFF2-40B4-BE49-F238E27FC236}">
                  <a16:creationId xmlns:a16="http://schemas.microsoft.com/office/drawing/2014/main" id="{0BA27901-8516-4381-A086-233786305369}"/>
                </a:ext>
              </a:extLst>
            </p:cNvPr>
            <p:cNvSpPr>
              <a:spLocks/>
            </p:cNvSpPr>
            <p:nvPr/>
          </p:nvSpPr>
          <p:spPr bwMode="auto">
            <a:xfrm>
              <a:off x="-4395784" y="5738817"/>
              <a:ext cx="192087" cy="50800"/>
            </a:xfrm>
            <a:custGeom>
              <a:avLst/>
              <a:gdLst>
                <a:gd name="T0" fmla="*/ 61 w 61"/>
                <a:gd name="T1" fmla="*/ 7 h 16"/>
                <a:gd name="T2" fmla="*/ 58 w 61"/>
                <a:gd name="T3" fmla="*/ 3 h 16"/>
                <a:gd name="T4" fmla="*/ 52 w 61"/>
                <a:gd name="T5" fmla="*/ 1 h 16"/>
                <a:gd name="T6" fmla="*/ 10 w 61"/>
                <a:gd name="T7" fmla="*/ 0 h 16"/>
                <a:gd name="T8" fmla="*/ 0 w 61"/>
                <a:gd name="T9" fmla="*/ 6 h 16"/>
                <a:gd name="T10" fmla="*/ 0 w 61"/>
                <a:gd name="T11" fmla="*/ 7 h 16"/>
                <a:gd name="T12" fmla="*/ 3 w 61"/>
                <a:gd name="T13" fmla="*/ 12 h 16"/>
                <a:gd name="T14" fmla="*/ 11 w 61"/>
                <a:gd name="T15" fmla="*/ 15 h 16"/>
                <a:gd name="T16" fmla="*/ 50 w 61"/>
                <a:gd name="T17" fmla="*/ 16 h 16"/>
                <a:gd name="T18" fmla="*/ 61 w 61"/>
                <a:gd name="T19" fmla="*/ 8 h 16"/>
                <a:gd name="T20" fmla="*/ 61 w 61"/>
                <a:gd name="T21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16">
                  <a:moveTo>
                    <a:pt x="61" y="7"/>
                  </a:moveTo>
                  <a:cubicBezTo>
                    <a:pt x="61" y="6"/>
                    <a:pt x="60" y="4"/>
                    <a:pt x="58" y="3"/>
                  </a:cubicBezTo>
                  <a:cubicBezTo>
                    <a:pt x="56" y="1"/>
                    <a:pt x="54" y="1"/>
                    <a:pt x="52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3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9"/>
                    <a:pt x="1" y="11"/>
                    <a:pt x="3" y="12"/>
                  </a:cubicBezTo>
                  <a:cubicBezTo>
                    <a:pt x="5" y="14"/>
                    <a:pt x="8" y="15"/>
                    <a:pt x="11" y="15"/>
                  </a:cubicBezTo>
                  <a:cubicBezTo>
                    <a:pt x="50" y="16"/>
                    <a:pt x="50" y="16"/>
                    <a:pt x="50" y="16"/>
                  </a:cubicBezTo>
                  <a:cubicBezTo>
                    <a:pt x="56" y="16"/>
                    <a:pt x="61" y="13"/>
                    <a:pt x="61" y="8"/>
                  </a:cubicBezTo>
                  <a:lnTo>
                    <a:pt x="61" y="7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78" name="Freeform 92">
              <a:extLst>
                <a:ext uri="{FF2B5EF4-FFF2-40B4-BE49-F238E27FC236}">
                  <a16:creationId xmlns:a16="http://schemas.microsoft.com/office/drawing/2014/main" id="{23EB43FB-1435-4E41-B756-AF4AAD44113F}"/>
                </a:ext>
              </a:extLst>
            </p:cNvPr>
            <p:cNvSpPr>
              <a:spLocks/>
            </p:cNvSpPr>
            <p:nvPr/>
          </p:nvSpPr>
          <p:spPr bwMode="auto">
            <a:xfrm>
              <a:off x="-4705347" y="5729291"/>
              <a:ext cx="192087" cy="50800"/>
            </a:xfrm>
            <a:custGeom>
              <a:avLst/>
              <a:gdLst>
                <a:gd name="T0" fmla="*/ 61 w 61"/>
                <a:gd name="T1" fmla="*/ 8 h 16"/>
                <a:gd name="T2" fmla="*/ 59 w 61"/>
                <a:gd name="T3" fmla="*/ 3 h 16"/>
                <a:gd name="T4" fmla="*/ 52 w 61"/>
                <a:gd name="T5" fmla="*/ 1 h 16"/>
                <a:gd name="T6" fmla="*/ 10 w 61"/>
                <a:gd name="T7" fmla="*/ 0 h 16"/>
                <a:gd name="T8" fmla="*/ 0 w 61"/>
                <a:gd name="T9" fmla="*/ 7 h 16"/>
                <a:gd name="T10" fmla="*/ 0 w 61"/>
                <a:gd name="T11" fmla="*/ 7 h 16"/>
                <a:gd name="T12" fmla="*/ 4 w 61"/>
                <a:gd name="T13" fmla="*/ 13 h 16"/>
                <a:gd name="T14" fmla="*/ 11 w 61"/>
                <a:gd name="T15" fmla="*/ 15 h 16"/>
                <a:gd name="T16" fmla="*/ 50 w 61"/>
                <a:gd name="T17" fmla="*/ 16 h 16"/>
                <a:gd name="T18" fmla="*/ 61 w 61"/>
                <a:gd name="T19" fmla="*/ 9 h 16"/>
                <a:gd name="T20" fmla="*/ 61 w 61"/>
                <a:gd name="T21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16">
                  <a:moveTo>
                    <a:pt x="61" y="8"/>
                  </a:moveTo>
                  <a:cubicBezTo>
                    <a:pt x="61" y="6"/>
                    <a:pt x="60" y="4"/>
                    <a:pt x="59" y="3"/>
                  </a:cubicBezTo>
                  <a:cubicBezTo>
                    <a:pt x="57" y="2"/>
                    <a:pt x="54" y="1"/>
                    <a:pt x="52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1" y="3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9"/>
                    <a:pt x="1" y="11"/>
                    <a:pt x="4" y="13"/>
                  </a:cubicBezTo>
                  <a:cubicBezTo>
                    <a:pt x="6" y="14"/>
                    <a:pt x="8" y="15"/>
                    <a:pt x="11" y="15"/>
                  </a:cubicBezTo>
                  <a:cubicBezTo>
                    <a:pt x="50" y="16"/>
                    <a:pt x="50" y="16"/>
                    <a:pt x="50" y="16"/>
                  </a:cubicBezTo>
                  <a:cubicBezTo>
                    <a:pt x="56" y="16"/>
                    <a:pt x="61" y="13"/>
                    <a:pt x="61" y="9"/>
                  </a:cubicBezTo>
                  <a:lnTo>
                    <a:pt x="61" y="8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79" name="Freeform 93">
              <a:extLst>
                <a:ext uri="{FF2B5EF4-FFF2-40B4-BE49-F238E27FC236}">
                  <a16:creationId xmlns:a16="http://schemas.microsoft.com/office/drawing/2014/main" id="{976420D6-9F09-46D5-BC86-B44C6B15DED6}"/>
                </a:ext>
              </a:extLst>
            </p:cNvPr>
            <p:cNvSpPr>
              <a:spLocks/>
            </p:cNvSpPr>
            <p:nvPr/>
          </p:nvSpPr>
          <p:spPr bwMode="auto">
            <a:xfrm>
              <a:off x="-5008559" y="5691192"/>
              <a:ext cx="192087" cy="76201"/>
            </a:xfrm>
            <a:custGeom>
              <a:avLst/>
              <a:gdLst>
                <a:gd name="T0" fmla="*/ 61 w 61"/>
                <a:gd name="T1" fmla="*/ 17 h 24"/>
                <a:gd name="T2" fmla="*/ 59 w 61"/>
                <a:gd name="T3" fmla="*/ 12 h 24"/>
                <a:gd name="T4" fmla="*/ 53 w 61"/>
                <a:gd name="T5" fmla="*/ 9 h 24"/>
                <a:gd name="T6" fmla="*/ 12 w 61"/>
                <a:gd name="T7" fmla="*/ 1 h 24"/>
                <a:gd name="T8" fmla="*/ 1 w 61"/>
                <a:gd name="T9" fmla="*/ 6 h 24"/>
                <a:gd name="T10" fmla="*/ 1 w 61"/>
                <a:gd name="T11" fmla="*/ 6 h 24"/>
                <a:gd name="T12" fmla="*/ 3 w 61"/>
                <a:gd name="T13" fmla="*/ 12 h 24"/>
                <a:gd name="T14" fmla="*/ 10 w 61"/>
                <a:gd name="T15" fmla="*/ 16 h 24"/>
                <a:gd name="T16" fmla="*/ 48 w 61"/>
                <a:gd name="T17" fmla="*/ 23 h 24"/>
                <a:gd name="T18" fmla="*/ 60 w 61"/>
                <a:gd name="T19" fmla="*/ 18 h 24"/>
                <a:gd name="T20" fmla="*/ 61 w 61"/>
                <a:gd name="T21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24">
                  <a:moveTo>
                    <a:pt x="61" y="17"/>
                  </a:moveTo>
                  <a:cubicBezTo>
                    <a:pt x="61" y="15"/>
                    <a:pt x="60" y="13"/>
                    <a:pt x="59" y="12"/>
                  </a:cubicBezTo>
                  <a:cubicBezTo>
                    <a:pt x="58" y="10"/>
                    <a:pt x="55" y="9"/>
                    <a:pt x="53" y="9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7" y="0"/>
                    <a:pt x="2" y="2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8"/>
                    <a:pt x="1" y="11"/>
                    <a:pt x="3" y="12"/>
                  </a:cubicBezTo>
                  <a:cubicBezTo>
                    <a:pt x="4" y="14"/>
                    <a:pt x="7" y="16"/>
                    <a:pt x="10" y="16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54" y="24"/>
                    <a:pt x="59" y="22"/>
                    <a:pt x="60" y="18"/>
                  </a:cubicBezTo>
                  <a:lnTo>
                    <a:pt x="61" y="17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80" name="Freeform 94">
              <a:extLst>
                <a:ext uri="{FF2B5EF4-FFF2-40B4-BE49-F238E27FC236}">
                  <a16:creationId xmlns:a16="http://schemas.microsoft.com/office/drawing/2014/main" id="{14B0D51D-78B7-4FF6-B1B0-71E764140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-5314946" y="5637216"/>
              <a:ext cx="192087" cy="73025"/>
            </a:xfrm>
            <a:custGeom>
              <a:avLst/>
              <a:gdLst>
                <a:gd name="T0" fmla="*/ 60 w 61"/>
                <a:gd name="T1" fmla="*/ 16 h 23"/>
                <a:gd name="T2" fmla="*/ 59 w 61"/>
                <a:gd name="T3" fmla="*/ 11 h 23"/>
                <a:gd name="T4" fmla="*/ 52 w 61"/>
                <a:gd name="T5" fmla="*/ 8 h 23"/>
                <a:gd name="T6" fmla="*/ 11 w 61"/>
                <a:gd name="T7" fmla="*/ 1 h 23"/>
                <a:gd name="T8" fmla="*/ 0 w 61"/>
                <a:gd name="T9" fmla="*/ 5 h 23"/>
                <a:gd name="T10" fmla="*/ 0 w 61"/>
                <a:gd name="T11" fmla="*/ 6 h 23"/>
                <a:gd name="T12" fmla="*/ 2 w 61"/>
                <a:gd name="T13" fmla="*/ 12 h 23"/>
                <a:gd name="T14" fmla="*/ 9 w 61"/>
                <a:gd name="T15" fmla="*/ 16 h 23"/>
                <a:gd name="T16" fmla="*/ 48 w 61"/>
                <a:gd name="T17" fmla="*/ 22 h 23"/>
                <a:gd name="T18" fmla="*/ 60 w 61"/>
                <a:gd name="T19" fmla="*/ 17 h 23"/>
                <a:gd name="T20" fmla="*/ 60 w 61"/>
                <a:gd name="T21" fmla="*/ 1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23">
                  <a:moveTo>
                    <a:pt x="60" y="16"/>
                  </a:moveTo>
                  <a:cubicBezTo>
                    <a:pt x="61" y="15"/>
                    <a:pt x="60" y="13"/>
                    <a:pt x="59" y="11"/>
                  </a:cubicBezTo>
                  <a:cubicBezTo>
                    <a:pt x="57" y="10"/>
                    <a:pt x="55" y="9"/>
                    <a:pt x="52" y="8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6" y="0"/>
                    <a:pt x="1" y="2"/>
                    <a:pt x="0" y="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8"/>
                    <a:pt x="0" y="10"/>
                    <a:pt x="2" y="12"/>
                  </a:cubicBezTo>
                  <a:cubicBezTo>
                    <a:pt x="4" y="14"/>
                    <a:pt x="6" y="15"/>
                    <a:pt x="9" y="16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53" y="23"/>
                    <a:pt x="59" y="21"/>
                    <a:pt x="60" y="17"/>
                  </a:cubicBezTo>
                  <a:lnTo>
                    <a:pt x="60" y="16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81" name="Freeform 95">
              <a:extLst>
                <a:ext uri="{FF2B5EF4-FFF2-40B4-BE49-F238E27FC236}">
                  <a16:creationId xmlns:a16="http://schemas.microsoft.com/office/drawing/2014/main" id="{62C0034F-0802-4CD5-9D9F-664EE683A90F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11809" y="5553078"/>
              <a:ext cx="182562" cy="100014"/>
            </a:xfrm>
            <a:custGeom>
              <a:avLst/>
              <a:gdLst>
                <a:gd name="T0" fmla="*/ 57 w 58"/>
                <a:gd name="T1" fmla="*/ 26 h 32"/>
                <a:gd name="T2" fmla="*/ 57 w 58"/>
                <a:gd name="T3" fmla="*/ 20 h 32"/>
                <a:gd name="T4" fmla="*/ 52 w 58"/>
                <a:gd name="T5" fmla="*/ 16 h 32"/>
                <a:gd name="T6" fmla="*/ 13 w 58"/>
                <a:gd name="T7" fmla="*/ 2 h 32"/>
                <a:gd name="T8" fmla="*/ 1 w 58"/>
                <a:gd name="T9" fmla="*/ 4 h 32"/>
                <a:gd name="T10" fmla="*/ 1 w 58"/>
                <a:gd name="T11" fmla="*/ 5 h 32"/>
                <a:gd name="T12" fmla="*/ 2 w 58"/>
                <a:gd name="T13" fmla="*/ 11 h 32"/>
                <a:gd name="T14" fmla="*/ 8 w 58"/>
                <a:gd name="T15" fmla="*/ 16 h 32"/>
                <a:gd name="T16" fmla="*/ 44 w 58"/>
                <a:gd name="T17" fmla="*/ 29 h 32"/>
                <a:gd name="T18" fmla="*/ 57 w 58"/>
                <a:gd name="T19" fmla="*/ 2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32">
                  <a:moveTo>
                    <a:pt x="57" y="26"/>
                  </a:moveTo>
                  <a:cubicBezTo>
                    <a:pt x="58" y="24"/>
                    <a:pt x="58" y="22"/>
                    <a:pt x="57" y="20"/>
                  </a:cubicBezTo>
                  <a:cubicBezTo>
                    <a:pt x="56" y="19"/>
                    <a:pt x="54" y="17"/>
                    <a:pt x="52" y="16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8" y="0"/>
                    <a:pt x="3" y="1"/>
                    <a:pt x="1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7"/>
                    <a:pt x="0" y="9"/>
                    <a:pt x="2" y="11"/>
                  </a:cubicBezTo>
                  <a:cubicBezTo>
                    <a:pt x="3" y="13"/>
                    <a:pt x="5" y="15"/>
                    <a:pt x="8" y="16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9" y="32"/>
                    <a:pt x="55" y="30"/>
                    <a:pt x="57" y="26"/>
                  </a:cubicBez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82" name="Freeform 96">
              <a:extLst>
                <a:ext uri="{FF2B5EF4-FFF2-40B4-BE49-F238E27FC236}">
                  <a16:creationId xmlns:a16="http://schemas.microsoft.com/office/drawing/2014/main" id="{F8E58DFB-2E1A-4853-912E-CB65512B3E5F}"/>
                </a:ext>
              </a:extLst>
            </p:cNvPr>
            <p:cNvSpPr>
              <a:spLocks/>
            </p:cNvSpPr>
            <p:nvPr/>
          </p:nvSpPr>
          <p:spPr bwMode="auto">
            <a:xfrm>
              <a:off x="-5895970" y="5435603"/>
              <a:ext cx="182562" cy="101601"/>
            </a:xfrm>
            <a:custGeom>
              <a:avLst/>
              <a:gdLst>
                <a:gd name="T0" fmla="*/ 57 w 58"/>
                <a:gd name="T1" fmla="*/ 26 h 32"/>
                <a:gd name="T2" fmla="*/ 57 w 58"/>
                <a:gd name="T3" fmla="*/ 21 h 32"/>
                <a:gd name="T4" fmla="*/ 52 w 58"/>
                <a:gd name="T5" fmla="*/ 17 h 32"/>
                <a:gd name="T6" fmla="*/ 13 w 58"/>
                <a:gd name="T7" fmla="*/ 2 h 32"/>
                <a:gd name="T8" fmla="*/ 1 w 58"/>
                <a:gd name="T9" fmla="*/ 5 h 32"/>
                <a:gd name="T10" fmla="*/ 1 w 58"/>
                <a:gd name="T11" fmla="*/ 5 h 32"/>
                <a:gd name="T12" fmla="*/ 1 w 58"/>
                <a:gd name="T13" fmla="*/ 11 h 32"/>
                <a:gd name="T14" fmla="*/ 8 w 58"/>
                <a:gd name="T15" fmla="*/ 16 h 32"/>
                <a:gd name="T16" fmla="*/ 43 w 58"/>
                <a:gd name="T17" fmla="*/ 30 h 32"/>
                <a:gd name="T18" fmla="*/ 57 w 58"/>
                <a:gd name="T19" fmla="*/ 27 h 32"/>
                <a:gd name="T20" fmla="*/ 57 w 58"/>
                <a:gd name="T21" fmla="*/ 2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32">
                  <a:moveTo>
                    <a:pt x="57" y="26"/>
                  </a:moveTo>
                  <a:cubicBezTo>
                    <a:pt x="58" y="24"/>
                    <a:pt x="58" y="23"/>
                    <a:pt x="57" y="21"/>
                  </a:cubicBezTo>
                  <a:cubicBezTo>
                    <a:pt x="56" y="19"/>
                    <a:pt x="54" y="17"/>
                    <a:pt x="52" y="17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8" y="0"/>
                    <a:pt x="3" y="1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7"/>
                    <a:pt x="0" y="9"/>
                    <a:pt x="1" y="11"/>
                  </a:cubicBezTo>
                  <a:cubicBezTo>
                    <a:pt x="3" y="13"/>
                    <a:pt x="5" y="15"/>
                    <a:pt x="8" y="16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9" y="32"/>
                    <a:pt x="55" y="30"/>
                    <a:pt x="57" y="27"/>
                  </a:cubicBezTo>
                  <a:lnTo>
                    <a:pt x="57" y="26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83" name="Freeform 97">
              <a:extLst>
                <a:ext uri="{FF2B5EF4-FFF2-40B4-BE49-F238E27FC236}">
                  <a16:creationId xmlns:a16="http://schemas.microsoft.com/office/drawing/2014/main" id="{E20FA590-0AA3-4E3B-BCED-4D54FBCC88CF}"/>
                </a:ext>
              </a:extLst>
            </p:cNvPr>
            <p:cNvSpPr>
              <a:spLocks/>
            </p:cNvSpPr>
            <p:nvPr/>
          </p:nvSpPr>
          <p:spPr bwMode="auto">
            <a:xfrm>
              <a:off x="-6167434" y="5280028"/>
              <a:ext cx="166687" cy="123826"/>
            </a:xfrm>
            <a:custGeom>
              <a:avLst/>
              <a:gdLst>
                <a:gd name="T0" fmla="*/ 51 w 53"/>
                <a:gd name="T1" fmla="*/ 35 h 39"/>
                <a:gd name="T2" fmla="*/ 52 w 53"/>
                <a:gd name="T3" fmla="*/ 30 h 39"/>
                <a:gd name="T4" fmla="*/ 48 w 53"/>
                <a:gd name="T5" fmla="*/ 25 h 39"/>
                <a:gd name="T6" fmla="*/ 14 w 53"/>
                <a:gd name="T7" fmla="*/ 3 h 39"/>
                <a:gd name="T8" fmla="*/ 2 w 53"/>
                <a:gd name="T9" fmla="*/ 3 h 39"/>
                <a:gd name="T10" fmla="*/ 2 w 53"/>
                <a:gd name="T11" fmla="*/ 3 h 39"/>
                <a:gd name="T12" fmla="*/ 1 w 53"/>
                <a:gd name="T13" fmla="*/ 9 h 39"/>
                <a:gd name="T14" fmla="*/ 5 w 53"/>
                <a:gd name="T15" fmla="*/ 15 h 39"/>
                <a:gd name="T16" fmla="*/ 36 w 53"/>
                <a:gd name="T17" fmla="*/ 36 h 39"/>
                <a:gd name="T18" fmla="*/ 50 w 53"/>
                <a:gd name="T19" fmla="*/ 36 h 39"/>
                <a:gd name="T20" fmla="*/ 51 w 53"/>
                <a:gd name="T21" fmla="*/ 3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39">
                  <a:moveTo>
                    <a:pt x="51" y="35"/>
                  </a:moveTo>
                  <a:cubicBezTo>
                    <a:pt x="52" y="34"/>
                    <a:pt x="53" y="32"/>
                    <a:pt x="52" y="30"/>
                  </a:cubicBezTo>
                  <a:cubicBezTo>
                    <a:pt x="52" y="28"/>
                    <a:pt x="50" y="26"/>
                    <a:pt x="48" y="25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0" y="0"/>
                    <a:pt x="5" y="0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5"/>
                    <a:pt x="0" y="7"/>
                    <a:pt x="1" y="9"/>
                  </a:cubicBezTo>
                  <a:cubicBezTo>
                    <a:pt x="1" y="12"/>
                    <a:pt x="3" y="14"/>
                    <a:pt x="5" y="15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41" y="39"/>
                    <a:pt x="47" y="39"/>
                    <a:pt x="50" y="36"/>
                  </a:cubicBezTo>
                  <a:lnTo>
                    <a:pt x="51" y="35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84" name="Freeform 98">
              <a:extLst>
                <a:ext uri="{FF2B5EF4-FFF2-40B4-BE49-F238E27FC236}">
                  <a16:creationId xmlns:a16="http://schemas.microsoft.com/office/drawing/2014/main" id="{3C83D915-6396-4167-9AD0-F9E795E53CB6}"/>
                </a:ext>
              </a:extLst>
            </p:cNvPr>
            <p:cNvSpPr>
              <a:spLocks/>
            </p:cNvSpPr>
            <p:nvPr/>
          </p:nvSpPr>
          <p:spPr bwMode="auto">
            <a:xfrm>
              <a:off x="-8780457" y="5884866"/>
              <a:ext cx="177800" cy="73025"/>
            </a:xfrm>
            <a:custGeom>
              <a:avLst/>
              <a:gdLst>
                <a:gd name="T0" fmla="*/ 1 w 56"/>
                <a:gd name="T1" fmla="*/ 5 h 23"/>
                <a:gd name="T2" fmla="*/ 4 w 56"/>
                <a:gd name="T3" fmla="*/ 1 h 23"/>
                <a:gd name="T4" fmla="*/ 10 w 56"/>
                <a:gd name="T5" fmla="*/ 0 h 23"/>
                <a:gd name="T6" fmla="*/ 48 w 56"/>
                <a:gd name="T7" fmla="*/ 8 h 23"/>
                <a:gd name="T8" fmla="*/ 56 w 56"/>
                <a:gd name="T9" fmla="*/ 16 h 23"/>
                <a:gd name="T10" fmla="*/ 56 w 56"/>
                <a:gd name="T11" fmla="*/ 16 h 23"/>
                <a:gd name="T12" fmla="*/ 52 w 56"/>
                <a:gd name="T13" fmla="*/ 21 h 23"/>
                <a:gd name="T14" fmla="*/ 44 w 56"/>
                <a:gd name="T15" fmla="*/ 22 h 23"/>
                <a:gd name="T16" fmla="*/ 9 w 56"/>
                <a:gd name="T17" fmla="*/ 15 h 23"/>
                <a:gd name="T18" fmla="*/ 1 w 56"/>
                <a:gd name="T19" fmla="*/ 6 h 23"/>
                <a:gd name="T20" fmla="*/ 1 w 56"/>
                <a:gd name="T21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23">
                  <a:moveTo>
                    <a:pt x="1" y="5"/>
                  </a:moveTo>
                  <a:cubicBezTo>
                    <a:pt x="1" y="4"/>
                    <a:pt x="2" y="2"/>
                    <a:pt x="4" y="1"/>
                  </a:cubicBezTo>
                  <a:cubicBezTo>
                    <a:pt x="6" y="0"/>
                    <a:pt x="8" y="0"/>
                    <a:pt x="10" y="0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53" y="9"/>
                    <a:pt x="56" y="12"/>
                    <a:pt x="56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5" y="18"/>
                    <a:pt x="54" y="20"/>
                    <a:pt x="52" y="21"/>
                  </a:cubicBezTo>
                  <a:cubicBezTo>
                    <a:pt x="50" y="22"/>
                    <a:pt x="47" y="23"/>
                    <a:pt x="44" y="22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4" y="14"/>
                    <a:pt x="0" y="10"/>
                    <a:pt x="1" y="6"/>
                  </a:cubicBezTo>
                  <a:lnTo>
                    <a:pt x="1" y="5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85" name="Freeform 99">
              <a:extLst>
                <a:ext uri="{FF2B5EF4-FFF2-40B4-BE49-F238E27FC236}">
                  <a16:creationId xmlns:a16="http://schemas.microsoft.com/office/drawing/2014/main" id="{E554ECC5-3206-4331-84B8-D13AC14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-8474069" y="5929317"/>
              <a:ext cx="177800" cy="58738"/>
            </a:xfrm>
            <a:custGeom>
              <a:avLst/>
              <a:gdLst>
                <a:gd name="T0" fmla="*/ 0 w 56"/>
                <a:gd name="T1" fmla="*/ 6 h 19"/>
                <a:gd name="T2" fmla="*/ 3 w 56"/>
                <a:gd name="T3" fmla="*/ 2 h 19"/>
                <a:gd name="T4" fmla="*/ 9 w 56"/>
                <a:gd name="T5" fmla="*/ 0 h 19"/>
                <a:gd name="T6" fmla="*/ 48 w 56"/>
                <a:gd name="T7" fmla="*/ 4 h 19"/>
                <a:gd name="T8" fmla="*/ 56 w 56"/>
                <a:gd name="T9" fmla="*/ 11 h 19"/>
                <a:gd name="T10" fmla="*/ 56 w 56"/>
                <a:gd name="T11" fmla="*/ 12 h 19"/>
                <a:gd name="T12" fmla="*/ 53 w 56"/>
                <a:gd name="T13" fmla="*/ 17 h 19"/>
                <a:gd name="T14" fmla="*/ 45 w 56"/>
                <a:gd name="T15" fmla="*/ 19 h 19"/>
                <a:gd name="T16" fmla="*/ 10 w 56"/>
                <a:gd name="T17" fmla="*/ 16 h 19"/>
                <a:gd name="T18" fmla="*/ 0 w 56"/>
                <a:gd name="T19" fmla="*/ 7 h 19"/>
                <a:gd name="T20" fmla="*/ 0 w 56"/>
                <a:gd name="T21" fmla="*/ 6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9">
                  <a:moveTo>
                    <a:pt x="0" y="6"/>
                  </a:moveTo>
                  <a:cubicBezTo>
                    <a:pt x="0" y="5"/>
                    <a:pt x="1" y="3"/>
                    <a:pt x="3" y="2"/>
                  </a:cubicBezTo>
                  <a:cubicBezTo>
                    <a:pt x="5" y="1"/>
                    <a:pt x="7" y="0"/>
                    <a:pt x="9" y="0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2" y="5"/>
                    <a:pt x="56" y="8"/>
                    <a:pt x="56" y="11"/>
                  </a:cubicBezTo>
                  <a:cubicBezTo>
                    <a:pt x="56" y="12"/>
                    <a:pt x="56" y="12"/>
                    <a:pt x="56" y="12"/>
                  </a:cubicBezTo>
                  <a:cubicBezTo>
                    <a:pt x="56" y="14"/>
                    <a:pt x="55" y="16"/>
                    <a:pt x="53" y="17"/>
                  </a:cubicBezTo>
                  <a:cubicBezTo>
                    <a:pt x="51" y="18"/>
                    <a:pt x="48" y="19"/>
                    <a:pt x="45" y="19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4" y="15"/>
                    <a:pt x="0" y="11"/>
                    <a:pt x="0" y="7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86" name="Freeform 100">
              <a:extLst>
                <a:ext uri="{FF2B5EF4-FFF2-40B4-BE49-F238E27FC236}">
                  <a16:creationId xmlns:a16="http://schemas.microsoft.com/office/drawing/2014/main" id="{E18D370F-59D0-4DB6-89BA-EC9FC1E38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-8161333" y="5938841"/>
              <a:ext cx="177800" cy="58738"/>
            </a:xfrm>
            <a:custGeom>
              <a:avLst/>
              <a:gdLst>
                <a:gd name="T0" fmla="*/ 1 w 56"/>
                <a:gd name="T1" fmla="*/ 11 h 19"/>
                <a:gd name="T2" fmla="*/ 2 w 56"/>
                <a:gd name="T3" fmla="*/ 6 h 19"/>
                <a:gd name="T4" fmla="*/ 8 w 56"/>
                <a:gd name="T5" fmla="*/ 3 h 19"/>
                <a:gd name="T6" fmla="*/ 46 w 56"/>
                <a:gd name="T7" fmla="*/ 1 h 19"/>
                <a:gd name="T8" fmla="*/ 56 w 56"/>
                <a:gd name="T9" fmla="*/ 6 h 19"/>
                <a:gd name="T10" fmla="*/ 56 w 56"/>
                <a:gd name="T11" fmla="*/ 7 h 19"/>
                <a:gd name="T12" fmla="*/ 54 w 56"/>
                <a:gd name="T13" fmla="*/ 13 h 19"/>
                <a:gd name="T14" fmla="*/ 47 w 56"/>
                <a:gd name="T15" fmla="*/ 16 h 19"/>
                <a:gd name="T16" fmla="*/ 11 w 56"/>
                <a:gd name="T17" fmla="*/ 18 h 19"/>
                <a:gd name="T18" fmla="*/ 1 w 56"/>
                <a:gd name="T19" fmla="*/ 12 h 19"/>
                <a:gd name="T20" fmla="*/ 1 w 56"/>
                <a:gd name="T21" fmla="*/ 1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9">
                  <a:moveTo>
                    <a:pt x="1" y="11"/>
                  </a:moveTo>
                  <a:cubicBezTo>
                    <a:pt x="0" y="9"/>
                    <a:pt x="1" y="7"/>
                    <a:pt x="2" y="6"/>
                  </a:cubicBezTo>
                  <a:cubicBezTo>
                    <a:pt x="4" y="4"/>
                    <a:pt x="6" y="4"/>
                    <a:pt x="8" y="3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51" y="0"/>
                    <a:pt x="55" y="3"/>
                    <a:pt x="56" y="6"/>
                  </a:cubicBezTo>
                  <a:cubicBezTo>
                    <a:pt x="56" y="7"/>
                    <a:pt x="56" y="7"/>
                    <a:pt x="56" y="7"/>
                  </a:cubicBezTo>
                  <a:cubicBezTo>
                    <a:pt x="56" y="9"/>
                    <a:pt x="56" y="11"/>
                    <a:pt x="54" y="13"/>
                  </a:cubicBezTo>
                  <a:cubicBezTo>
                    <a:pt x="52" y="14"/>
                    <a:pt x="50" y="15"/>
                    <a:pt x="47" y="16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6" y="19"/>
                    <a:pt x="1" y="16"/>
                    <a:pt x="1" y="12"/>
                  </a:cubicBezTo>
                  <a:lnTo>
                    <a:pt x="1" y="11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87" name="Freeform 101">
              <a:extLst>
                <a:ext uri="{FF2B5EF4-FFF2-40B4-BE49-F238E27FC236}">
                  <a16:creationId xmlns:a16="http://schemas.microsoft.com/office/drawing/2014/main" id="{3AD0D0C1-CAF0-444A-8716-FEFF0319F78A}"/>
                </a:ext>
              </a:extLst>
            </p:cNvPr>
            <p:cNvSpPr>
              <a:spLocks/>
            </p:cNvSpPr>
            <p:nvPr/>
          </p:nvSpPr>
          <p:spPr bwMode="auto">
            <a:xfrm>
              <a:off x="-7873995" y="5897566"/>
              <a:ext cx="177800" cy="71438"/>
            </a:xfrm>
            <a:custGeom>
              <a:avLst/>
              <a:gdLst>
                <a:gd name="T0" fmla="*/ 1 w 56"/>
                <a:gd name="T1" fmla="*/ 16 h 23"/>
                <a:gd name="T2" fmla="*/ 2 w 56"/>
                <a:gd name="T3" fmla="*/ 11 h 23"/>
                <a:gd name="T4" fmla="*/ 8 w 56"/>
                <a:gd name="T5" fmla="*/ 8 h 23"/>
                <a:gd name="T6" fmla="*/ 45 w 56"/>
                <a:gd name="T7" fmla="*/ 0 h 23"/>
                <a:gd name="T8" fmla="*/ 55 w 56"/>
                <a:gd name="T9" fmla="*/ 5 h 23"/>
                <a:gd name="T10" fmla="*/ 55 w 56"/>
                <a:gd name="T11" fmla="*/ 6 h 23"/>
                <a:gd name="T12" fmla="*/ 54 w 56"/>
                <a:gd name="T13" fmla="*/ 12 h 23"/>
                <a:gd name="T14" fmla="*/ 47 w 56"/>
                <a:gd name="T15" fmla="*/ 15 h 23"/>
                <a:gd name="T16" fmla="*/ 13 w 56"/>
                <a:gd name="T17" fmla="*/ 22 h 23"/>
                <a:gd name="T18" fmla="*/ 1 w 56"/>
                <a:gd name="T19" fmla="*/ 17 h 23"/>
                <a:gd name="T20" fmla="*/ 1 w 56"/>
                <a:gd name="T21" fmla="*/ 1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23">
                  <a:moveTo>
                    <a:pt x="1" y="16"/>
                  </a:moveTo>
                  <a:cubicBezTo>
                    <a:pt x="0" y="14"/>
                    <a:pt x="1" y="12"/>
                    <a:pt x="2" y="11"/>
                  </a:cubicBezTo>
                  <a:cubicBezTo>
                    <a:pt x="3" y="9"/>
                    <a:pt x="5" y="8"/>
                    <a:pt x="8" y="8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50" y="0"/>
                    <a:pt x="54" y="2"/>
                    <a:pt x="55" y="5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6" y="8"/>
                    <a:pt x="55" y="10"/>
                    <a:pt x="54" y="12"/>
                  </a:cubicBezTo>
                  <a:cubicBezTo>
                    <a:pt x="52" y="14"/>
                    <a:pt x="50" y="15"/>
                    <a:pt x="47" y="1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7" y="23"/>
                    <a:pt x="2" y="21"/>
                    <a:pt x="1" y="17"/>
                  </a:cubicBezTo>
                  <a:lnTo>
                    <a:pt x="1" y="16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88" name="Freeform 102">
              <a:extLst>
                <a:ext uri="{FF2B5EF4-FFF2-40B4-BE49-F238E27FC236}">
                  <a16:creationId xmlns:a16="http://schemas.microsoft.com/office/drawing/2014/main" id="{8C0968F5-4E71-47EE-A549-F96509A5A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-7613645" y="5808667"/>
              <a:ext cx="173037" cy="85725"/>
            </a:xfrm>
            <a:custGeom>
              <a:avLst/>
              <a:gdLst>
                <a:gd name="T0" fmla="*/ 1 w 55"/>
                <a:gd name="T1" fmla="*/ 21 h 27"/>
                <a:gd name="T2" fmla="*/ 2 w 55"/>
                <a:gd name="T3" fmla="*/ 16 h 27"/>
                <a:gd name="T4" fmla="*/ 7 w 55"/>
                <a:gd name="T5" fmla="*/ 12 h 27"/>
                <a:gd name="T6" fmla="*/ 43 w 55"/>
                <a:gd name="T7" fmla="*/ 1 h 27"/>
                <a:gd name="T8" fmla="*/ 54 w 55"/>
                <a:gd name="T9" fmla="*/ 5 h 27"/>
                <a:gd name="T10" fmla="*/ 54 w 55"/>
                <a:gd name="T11" fmla="*/ 5 h 27"/>
                <a:gd name="T12" fmla="*/ 53 w 55"/>
                <a:gd name="T13" fmla="*/ 11 h 27"/>
                <a:gd name="T14" fmla="*/ 47 w 55"/>
                <a:gd name="T15" fmla="*/ 16 h 27"/>
                <a:gd name="T16" fmla="*/ 14 w 55"/>
                <a:gd name="T17" fmla="*/ 26 h 27"/>
                <a:gd name="T18" fmla="*/ 1 w 55"/>
                <a:gd name="T19" fmla="*/ 22 h 27"/>
                <a:gd name="T20" fmla="*/ 1 w 55"/>
                <a:gd name="T21" fmla="*/ 2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27">
                  <a:moveTo>
                    <a:pt x="1" y="21"/>
                  </a:moveTo>
                  <a:cubicBezTo>
                    <a:pt x="0" y="19"/>
                    <a:pt x="1" y="17"/>
                    <a:pt x="2" y="16"/>
                  </a:cubicBezTo>
                  <a:cubicBezTo>
                    <a:pt x="3" y="14"/>
                    <a:pt x="5" y="13"/>
                    <a:pt x="7" y="12"/>
                  </a:cubicBezTo>
                  <a:cubicBezTo>
                    <a:pt x="43" y="1"/>
                    <a:pt x="43" y="1"/>
                    <a:pt x="43" y="1"/>
                  </a:cubicBezTo>
                  <a:cubicBezTo>
                    <a:pt x="48" y="0"/>
                    <a:pt x="52" y="1"/>
                    <a:pt x="54" y="5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5" y="7"/>
                    <a:pt x="54" y="9"/>
                    <a:pt x="53" y="11"/>
                  </a:cubicBezTo>
                  <a:cubicBezTo>
                    <a:pt x="52" y="13"/>
                    <a:pt x="50" y="15"/>
                    <a:pt x="47" y="1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8" y="27"/>
                    <a:pt x="3" y="26"/>
                    <a:pt x="1" y="22"/>
                  </a:cubicBezTo>
                  <a:lnTo>
                    <a:pt x="1" y="21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89" name="Freeform 103">
              <a:extLst>
                <a:ext uri="{FF2B5EF4-FFF2-40B4-BE49-F238E27FC236}">
                  <a16:creationId xmlns:a16="http://schemas.microsoft.com/office/drawing/2014/main" id="{7AB3745D-D4A0-4B56-B967-BABCC9DF17BE}"/>
                </a:ext>
              </a:extLst>
            </p:cNvPr>
            <p:cNvSpPr>
              <a:spLocks/>
            </p:cNvSpPr>
            <p:nvPr/>
          </p:nvSpPr>
          <p:spPr bwMode="auto">
            <a:xfrm>
              <a:off x="-7351709" y="5668966"/>
              <a:ext cx="160337" cy="111125"/>
            </a:xfrm>
            <a:custGeom>
              <a:avLst/>
              <a:gdLst>
                <a:gd name="T0" fmla="*/ 2 w 51"/>
                <a:gd name="T1" fmla="*/ 30 h 35"/>
                <a:gd name="T2" fmla="*/ 1 w 51"/>
                <a:gd name="T3" fmla="*/ 25 h 35"/>
                <a:gd name="T4" fmla="*/ 5 w 51"/>
                <a:gd name="T5" fmla="*/ 20 h 35"/>
                <a:gd name="T6" fmla="*/ 38 w 51"/>
                <a:gd name="T7" fmla="*/ 2 h 35"/>
                <a:gd name="T8" fmla="*/ 49 w 51"/>
                <a:gd name="T9" fmla="*/ 3 h 35"/>
                <a:gd name="T10" fmla="*/ 49 w 51"/>
                <a:gd name="T11" fmla="*/ 4 h 35"/>
                <a:gd name="T12" fmla="*/ 50 w 51"/>
                <a:gd name="T13" fmla="*/ 10 h 35"/>
                <a:gd name="T14" fmla="*/ 45 w 51"/>
                <a:gd name="T15" fmla="*/ 16 h 35"/>
                <a:gd name="T16" fmla="*/ 15 w 51"/>
                <a:gd name="T17" fmla="*/ 33 h 35"/>
                <a:gd name="T18" fmla="*/ 2 w 51"/>
                <a:gd name="T19" fmla="*/ 31 h 35"/>
                <a:gd name="T20" fmla="*/ 2 w 51"/>
                <a:gd name="T21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35">
                  <a:moveTo>
                    <a:pt x="2" y="30"/>
                  </a:moveTo>
                  <a:cubicBezTo>
                    <a:pt x="1" y="29"/>
                    <a:pt x="0" y="27"/>
                    <a:pt x="1" y="25"/>
                  </a:cubicBezTo>
                  <a:cubicBezTo>
                    <a:pt x="2" y="23"/>
                    <a:pt x="3" y="21"/>
                    <a:pt x="5" y="20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42" y="0"/>
                    <a:pt x="47" y="0"/>
                    <a:pt x="49" y="3"/>
                  </a:cubicBezTo>
                  <a:cubicBezTo>
                    <a:pt x="49" y="4"/>
                    <a:pt x="49" y="4"/>
                    <a:pt x="49" y="4"/>
                  </a:cubicBezTo>
                  <a:cubicBezTo>
                    <a:pt x="50" y="6"/>
                    <a:pt x="51" y="8"/>
                    <a:pt x="50" y="10"/>
                  </a:cubicBezTo>
                  <a:cubicBezTo>
                    <a:pt x="49" y="12"/>
                    <a:pt x="47" y="14"/>
                    <a:pt x="45" y="16"/>
                  </a:cubicBezTo>
                  <a:cubicBezTo>
                    <a:pt x="15" y="33"/>
                    <a:pt x="15" y="33"/>
                    <a:pt x="15" y="33"/>
                  </a:cubicBezTo>
                  <a:cubicBezTo>
                    <a:pt x="10" y="35"/>
                    <a:pt x="5" y="34"/>
                    <a:pt x="2" y="31"/>
                  </a:cubicBezTo>
                  <a:lnTo>
                    <a:pt x="2" y="30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90" name="Freeform 104">
              <a:extLst>
                <a:ext uri="{FF2B5EF4-FFF2-40B4-BE49-F238E27FC236}">
                  <a16:creationId xmlns:a16="http://schemas.microsoft.com/office/drawing/2014/main" id="{5F402633-95B7-4C08-9DEC-2BCD39B7FFE4}"/>
                </a:ext>
              </a:extLst>
            </p:cNvPr>
            <p:cNvSpPr>
              <a:spLocks/>
            </p:cNvSpPr>
            <p:nvPr/>
          </p:nvSpPr>
          <p:spPr bwMode="auto">
            <a:xfrm>
              <a:off x="-7118345" y="5483228"/>
              <a:ext cx="141287" cy="128588"/>
            </a:xfrm>
            <a:custGeom>
              <a:avLst/>
              <a:gdLst>
                <a:gd name="T0" fmla="*/ 2 w 45"/>
                <a:gd name="T1" fmla="*/ 38 h 41"/>
                <a:gd name="T2" fmla="*/ 0 w 45"/>
                <a:gd name="T3" fmla="*/ 33 h 41"/>
                <a:gd name="T4" fmla="*/ 3 w 45"/>
                <a:gd name="T5" fmla="*/ 27 h 41"/>
                <a:gd name="T6" fmla="*/ 31 w 45"/>
                <a:gd name="T7" fmla="*/ 3 h 41"/>
                <a:gd name="T8" fmla="*/ 42 w 45"/>
                <a:gd name="T9" fmla="*/ 3 h 41"/>
                <a:gd name="T10" fmla="*/ 43 w 45"/>
                <a:gd name="T11" fmla="*/ 3 h 41"/>
                <a:gd name="T12" fmla="*/ 45 w 45"/>
                <a:gd name="T13" fmla="*/ 9 h 41"/>
                <a:gd name="T14" fmla="*/ 41 w 45"/>
                <a:gd name="T15" fmla="*/ 16 h 41"/>
                <a:gd name="T16" fmla="*/ 15 w 45"/>
                <a:gd name="T17" fmla="*/ 38 h 41"/>
                <a:gd name="T18" fmla="*/ 3 w 45"/>
                <a:gd name="T19" fmla="*/ 38 h 41"/>
                <a:gd name="T20" fmla="*/ 2 w 45"/>
                <a:gd name="T21" fmla="*/ 3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41">
                  <a:moveTo>
                    <a:pt x="2" y="38"/>
                  </a:moveTo>
                  <a:cubicBezTo>
                    <a:pt x="1" y="37"/>
                    <a:pt x="0" y="35"/>
                    <a:pt x="0" y="33"/>
                  </a:cubicBezTo>
                  <a:cubicBezTo>
                    <a:pt x="1" y="31"/>
                    <a:pt x="2" y="29"/>
                    <a:pt x="3" y="27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35" y="0"/>
                    <a:pt x="40" y="0"/>
                    <a:pt x="42" y="3"/>
                  </a:cubicBezTo>
                  <a:cubicBezTo>
                    <a:pt x="43" y="3"/>
                    <a:pt x="43" y="3"/>
                    <a:pt x="43" y="3"/>
                  </a:cubicBezTo>
                  <a:cubicBezTo>
                    <a:pt x="44" y="5"/>
                    <a:pt x="45" y="7"/>
                    <a:pt x="45" y="9"/>
                  </a:cubicBezTo>
                  <a:cubicBezTo>
                    <a:pt x="45" y="12"/>
                    <a:pt x="43" y="14"/>
                    <a:pt x="41" y="16"/>
                  </a:cubicBezTo>
                  <a:cubicBezTo>
                    <a:pt x="15" y="38"/>
                    <a:pt x="15" y="38"/>
                    <a:pt x="15" y="38"/>
                  </a:cubicBezTo>
                  <a:cubicBezTo>
                    <a:pt x="11" y="41"/>
                    <a:pt x="6" y="41"/>
                    <a:pt x="3" y="38"/>
                  </a:cubicBezTo>
                  <a:lnTo>
                    <a:pt x="2" y="38"/>
                  </a:lnTo>
                  <a:close/>
                </a:path>
              </a:pathLst>
            </a:custGeom>
            <a:solidFill>
              <a:srgbClr val="FCE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91" name="Freeform 105">
              <a:extLst>
                <a:ext uri="{FF2B5EF4-FFF2-40B4-BE49-F238E27FC236}">
                  <a16:creationId xmlns:a16="http://schemas.microsoft.com/office/drawing/2014/main" id="{052190CD-292C-4D91-A633-32EB8B5D6D18}"/>
                </a:ext>
              </a:extLst>
            </p:cNvPr>
            <p:cNvSpPr>
              <a:spLocks/>
            </p:cNvSpPr>
            <p:nvPr/>
          </p:nvSpPr>
          <p:spPr bwMode="auto">
            <a:xfrm>
              <a:off x="-7600945" y="4460877"/>
              <a:ext cx="936625" cy="1044576"/>
            </a:xfrm>
            <a:custGeom>
              <a:avLst/>
              <a:gdLst>
                <a:gd name="T0" fmla="*/ 0 w 297"/>
                <a:gd name="T1" fmla="*/ 330 h 330"/>
                <a:gd name="T2" fmla="*/ 297 w 297"/>
                <a:gd name="T3" fmla="*/ 0 h 330"/>
                <a:gd name="T4" fmla="*/ 0 w 297"/>
                <a:gd name="T5" fmla="*/ 33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7" h="330">
                  <a:moveTo>
                    <a:pt x="0" y="330"/>
                  </a:moveTo>
                  <a:cubicBezTo>
                    <a:pt x="97" y="315"/>
                    <a:pt x="262" y="219"/>
                    <a:pt x="297" y="0"/>
                  </a:cubicBezTo>
                  <a:cubicBezTo>
                    <a:pt x="220" y="171"/>
                    <a:pt x="151" y="245"/>
                    <a:pt x="0" y="330"/>
                  </a:cubicBezTo>
                  <a:close/>
                </a:path>
              </a:pathLst>
            </a:custGeom>
            <a:solidFill>
              <a:srgbClr val="FFBB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92" name="Freeform 106">
              <a:extLst>
                <a:ext uri="{FF2B5EF4-FFF2-40B4-BE49-F238E27FC236}">
                  <a16:creationId xmlns:a16="http://schemas.microsoft.com/office/drawing/2014/main" id="{1733C6E8-54D0-41DE-8B26-C4CB18186E72}"/>
                </a:ext>
              </a:extLst>
            </p:cNvPr>
            <p:cNvSpPr>
              <a:spLocks/>
            </p:cNvSpPr>
            <p:nvPr/>
          </p:nvSpPr>
          <p:spPr bwMode="auto">
            <a:xfrm>
              <a:off x="-2655886" y="5951542"/>
              <a:ext cx="325437" cy="619125"/>
            </a:xfrm>
            <a:custGeom>
              <a:avLst/>
              <a:gdLst>
                <a:gd name="T0" fmla="*/ 22 w 103"/>
                <a:gd name="T1" fmla="*/ 196 h 196"/>
                <a:gd name="T2" fmla="*/ 0 w 103"/>
                <a:gd name="T3" fmla="*/ 196 h 196"/>
                <a:gd name="T4" fmla="*/ 47 w 103"/>
                <a:gd name="T5" fmla="*/ 30 h 196"/>
                <a:gd name="T6" fmla="*/ 103 w 103"/>
                <a:gd name="T7" fmla="*/ 57 h 196"/>
                <a:gd name="T8" fmla="*/ 22 w 103"/>
                <a:gd name="T9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96">
                  <a:moveTo>
                    <a:pt x="22" y="196"/>
                  </a:moveTo>
                  <a:cubicBezTo>
                    <a:pt x="0" y="196"/>
                    <a:pt x="0" y="196"/>
                    <a:pt x="0" y="196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0"/>
                    <a:pt x="103" y="0"/>
                    <a:pt x="103" y="57"/>
                  </a:cubicBezTo>
                  <a:lnTo>
                    <a:pt x="22" y="196"/>
                  </a:lnTo>
                  <a:close/>
                </a:path>
              </a:pathLst>
            </a:custGeom>
            <a:solidFill>
              <a:srgbClr val="7C4B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93" name="Freeform 107">
              <a:extLst>
                <a:ext uri="{FF2B5EF4-FFF2-40B4-BE49-F238E27FC236}">
                  <a16:creationId xmlns:a16="http://schemas.microsoft.com/office/drawing/2014/main" id="{34A1C959-4C18-416F-B885-8D9D58EEAEF1}"/>
                </a:ext>
              </a:extLst>
            </p:cNvPr>
            <p:cNvSpPr>
              <a:spLocks/>
            </p:cNvSpPr>
            <p:nvPr/>
          </p:nvSpPr>
          <p:spPr bwMode="auto">
            <a:xfrm>
              <a:off x="-7507283" y="4360866"/>
              <a:ext cx="2012949" cy="2200276"/>
            </a:xfrm>
            <a:custGeom>
              <a:avLst/>
              <a:gdLst>
                <a:gd name="T0" fmla="*/ 0 w 637"/>
                <a:gd name="T1" fmla="*/ 696 h 696"/>
                <a:gd name="T2" fmla="*/ 637 w 637"/>
                <a:gd name="T3" fmla="*/ 696 h 696"/>
                <a:gd name="T4" fmla="*/ 318 w 637"/>
                <a:gd name="T5" fmla="*/ 0 h 696"/>
                <a:gd name="T6" fmla="*/ 0 w 637"/>
                <a:gd name="T7" fmla="*/ 696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7" h="696">
                  <a:moveTo>
                    <a:pt x="0" y="696"/>
                  </a:moveTo>
                  <a:cubicBezTo>
                    <a:pt x="637" y="696"/>
                    <a:pt x="637" y="696"/>
                    <a:pt x="637" y="696"/>
                  </a:cubicBezTo>
                  <a:cubicBezTo>
                    <a:pt x="368" y="386"/>
                    <a:pt x="337" y="156"/>
                    <a:pt x="318" y="0"/>
                  </a:cubicBezTo>
                  <a:cubicBezTo>
                    <a:pt x="312" y="274"/>
                    <a:pt x="111" y="547"/>
                    <a:pt x="0" y="696"/>
                  </a:cubicBezTo>
                  <a:close/>
                </a:path>
              </a:pathLst>
            </a:custGeom>
            <a:solidFill>
              <a:srgbClr val="59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94" name="Freeform 108">
              <a:extLst>
                <a:ext uri="{FF2B5EF4-FFF2-40B4-BE49-F238E27FC236}">
                  <a16:creationId xmlns:a16="http://schemas.microsoft.com/office/drawing/2014/main" id="{45D25A5E-DB1C-451E-A659-466EEA969CEC}"/>
                </a:ext>
              </a:extLst>
            </p:cNvPr>
            <p:cNvSpPr>
              <a:spLocks/>
            </p:cNvSpPr>
            <p:nvPr/>
          </p:nvSpPr>
          <p:spPr bwMode="auto">
            <a:xfrm>
              <a:off x="-7329484" y="6070603"/>
              <a:ext cx="1835149" cy="490538"/>
            </a:xfrm>
            <a:custGeom>
              <a:avLst/>
              <a:gdLst>
                <a:gd name="T0" fmla="*/ 168 w 581"/>
                <a:gd name="T1" fmla="*/ 12 h 155"/>
                <a:gd name="T2" fmla="*/ 120 w 581"/>
                <a:gd name="T3" fmla="*/ 84 h 155"/>
                <a:gd name="T4" fmla="*/ 0 w 581"/>
                <a:gd name="T5" fmla="*/ 155 h 155"/>
                <a:gd name="T6" fmla="*/ 581 w 581"/>
                <a:gd name="T7" fmla="*/ 155 h 155"/>
                <a:gd name="T8" fmla="*/ 492 w 581"/>
                <a:gd name="T9" fmla="*/ 44 h 155"/>
                <a:gd name="T10" fmla="*/ 168 w 581"/>
                <a:gd name="T11" fmla="*/ 1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1" h="155">
                  <a:moveTo>
                    <a:pt x="168" y="12"/>
                  </a:moveTo>
                  <a:cubicBezTo>
                    <a:pt x="135" y="13"/>
                    <a:pt x="120" y="84"/>
                    <a:pt x="120" y="84"/>
                  </a:cubicBezTo>
                  <a:cubicBezTo>
                    <a:pt x="28" y="86"/>
                    <a:pt x="0" y="155"/>
                    <a:pt x="0" y="155"/>
                  </a:cubicBezTo>
                  <a:cubicBezTo>
                    <a:pt x="581" y="155"/>
                    <a:pt x="581" y="155"/>
                    <a:pt x="581" y="155"/>
                  </a:cubicBezTo>
                  <a:cubicBezTo>
                    <a:pt x="548" y="117"/>
                    <a:pt x="518" y="80"/>
                    <a:pt x="492" y="44"/>
                  </a:cubicBezTo>
                  <a:cubicBezTo>
                    <a:pt x="403" y="0"/>
                    <a:pt x="198" y="10"/>
                    <a:pt x="168" y="12"/>
                  </a:cubicBezTo>
                  <a:close/>
                </a:path>
              </a:pathLst>
            </a:custGeom>
            <a:solidFill>
              <a:srgbClr val="8443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95" name="Freeform 109">
              <a:extLst>
                <a:ext uri="{FF2B5EF4-FFF2-40B4-BE49-F238E27FC236}">
                  <a16:creationId xmlns:a16="http://schemas.microsoft.com/office/drawing/2014/main" id="{5FE427D1-1EF1-4526-B001-DD7B62DFEF7D}"/>
                </a:ext>
              </a:extLst>
            </p:cNvPr>
            <p:cNvSpPr>
              <a:spLocks/>
            </p:cNvSpPr>
            <p:nvPr/>
          </p:nvSpPr>
          <p:spPr bwMode="auto">
            <a:xfrm>
              <a:off x="-7329484" y="6270628"/>
              <a:ext cx="1835149" cy="290514"/>
            </a:xfrm>
            <a:custGeom>
              <a:avLst/>
              <a:gdLst>
                <a:gd name="T0" fmla="*/ 506 w 581"/>
                <a:gd name="T1" fmla="*/ 0 h 92"/>
                <a:gd name="T2" fmla="*/ 290 w 581"/>
                <a:gd name="T3" fmla="*/ 6 h 92"/>
                <a:gd name="T4" fmla="*/ 125 w 581"/>
                <a:gd name="T5" fmla="*/ 5 h 92"/>
                <a:gd name="T6" fmla="*/ 122 w 581"/>
                <a:gd name="T7" fmla="*/ 16 h 92"/>
                <a:gd name="T8" fmla="*/ 155 w 581"/>
                <a:gd name="T9" fmla="*/ 16 h 92"/>
                <a:gd name="T10" fmla="*/ 360 w 581"/>
                <a:gd name="T11" fmla="*/ 45 h 92"/>
                <a:gd name="T12" fmla="*/ 155 w 581"/>
                <a:gd name="T13" fmla="*/ 75 h 92"/>
                <a:gd name="T14" fmla="*/ 16 w 581"/>
                <a:gd name="T15" fmla="*/ 67 h 92"/>
                <a:gd name="T16" fmla="*/ 0 w 581"/>
                <a:gd name="T17" fmla="*/ 92 h 92"/>
                <a:gd name="T18" fmla="*/ 581 w 581"/>
                <a:gd name="T19" fmla="*/ 92 h 92"/>
                <a:gd name="T20" fmla="*/ 506 w 581"/>
                <a:gd name="T21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1" h="92">
                  <a:moveTo>
                    <a:pt x="506" y="0"/>
                  </a:moveTo>
                  <a:cubicBezTo>
                    <a:pt x="469" y="9"/>
                    <a:pt x="384" y="6"/>
                    <a:pt x="290" y="6"/>
                  </a:cubicBezTo>
                  <a:cubicBezTo>
                    <a:pt x="224" y="6"/>
                    <a:pt x="165" y="8"/>
                    <a:pt x="125" y="5"/>
                  </a:cubicBezTo>
                  <a:cubicBezTo>
                    <a:pt x="123" y="10"/>
                    <a:pt x="122" y="13"/>
                    <a:pt x="122" y="16"/>
                  </a:cubicBezTo>
                  <a:cubicBezTo>
                    <a:pt x="132" y="16"/>
                    <a:pt x="144" y="16"/>
                    <a:pt x="155" y="16"/>
                  </a:cubicBezTo>
                  <a:cubicBezTo>
                    <a:pt x="268" y="16"/>
                    <a:pt x="360" y="29"/>
                    <a:pt x="360" y="45"/>
                  </a:cubicBezTo>
                  <a:cubicBezTo>
                    <a:pt x="360" y="62"/>
                    <a:pt x="268" y="75"/>
                    <a:pt x="155" y="75"/>
                  </a:cubicBezTo>
                  <a:cubicBezTo>
                    <a:pt x="101" y="75"/>
                    <a:pt x="53" y="72"/>
                    <a:pt x="16" y="67"/>
                  </a:cubicBezTo>
                  <a:cubicBezTo>
                    <a:pt x="5" y="81"/>
                    <a:pt x="0" y="92"/>
                    <a:pt x="0" y="92"/>
                  </a:cubicBezTo>
                  <a:cubicBezTo>
                    <a:pt x="581" y="92"/>
                    <a:pt x="581" y="92"/>
                    <a:pt x="581" y="92"/>
                  </a:cubicBezTo>
                  <a:cubicBezTo>
                    <a:pt x="554" y="61"/>
                    <a:pt x="529" y="30"/>
                    <a:pt x="506" y="0"/>
                  </a:cubicBezTo>
                  <a:close/>
                </a:path>
              </a:pathLst>
            </a:custGeom>
            <a:solidFill>
              <a:srgbClr val="773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96" name="Freeform 110">
              <a:extLst>
                <a:ext uri="{FF2B5EF4-FFF2-40B4-BE49-F238E27FC236}">
                  <a16:creationId xmlns:a16="http://schemas.microsoft.com/office/drawing/2014/main" id="{49E5DFC6-975B-4778-A0CE-04515710DA99}"/>
                </a:ext>
              </a:extLst>
            </p:cNvPr>
            <p:cNvSpPr>
              <a:spLocks/>
            </p:cNvSpPr>
            <p:nvPr/>
          </p:nvSpPr>
          <p:spPr bwMode="auto">
            <a:xfrm>
              <a:off x="-6654796" y="4989516"/>
              <a:ext cx="215900" cy="439738"/>
            </a:xfrm>
            <a:custGeom>
              <a:avLst/>
              <a:gdLst>
                <a:gd name="T0" fmla="*/ 0 w 136"/>
                <a:gd name="T1" fmla="*/ 145 h 277"/>
                <a:gd name="T2" fmla="*/ 8 w 136"/>
                <a:gd name="T3" fmla="*/ 277 h 277"/>
                <a:gd name="T4" fmla="*/ 128 w 136"/>
                <a:gd name="T5" fmla="*/ 271 h 277"/>
                <a:gd name="T6" fmla="*/ 136 w 136"/>
                <a:gd name="T7" fmla="*/ 102 h 277"/>
                <a:gd name="T8" fmla="*/ 58 w 136"/>
                <a:gd name="T9" fmla="*/ 0 h 277"/>
                <a:gd name="T10" fmla="*/ 0 w 136"/>
                <a:gd name="T11" fmla="*/ 145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277">
                  <a:moveTo>
                    <a:pt x="0" y="145"/>
                  </a:moveTo>
                  <a:lnTo>
                    <a:pt x="8" y="277"/>
                  </a:lnTo>
                  <a:lnTo>
                    <a:pt x="128" y="271"/>
                  </a:lnTo>
                  <a:lnTo>
                    <a:pt x="136" y="102"/>
                  </a:lnTo>
                  <a:lnTo>
                    <a:pt x="58" y="0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773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97" name="Freeform 111">
              <a:extLst>
                <a:ext uri="{FF2B5EF4-FFF2-40B4-BE49-F238E27FC236}">
                  <a16:creationId xmlns:a16="http://schemas.microsoft.com/office/drawing/2014/main" id="{C3F35E4A-AB5B-4948-B96D-EC4E6064B03E}"/>
                </a:ext>
              </a:extLst>
            </p:cNvPr>
            <p:cNvSpPr>
              <a:spLocks/>
            </p:cNvSpPr>
            <p:nvPr/>
          </p:nvSpPr>
          <p:spPr bwMode="auto">
            <a:xfrm>
              <a:off x="-6642095" y="5191127"/>
              <a:ext cx="98425" cy="222250"/>
            </a:xfrm>
            <a:custGeom>
              <a:avLst/>
              <a:gdLst>
                <a:gd name="T0" fmla="*/ 0 w 62"/>
                <a:gd name="T1" fmla="*/ 16 h 140"/>
                <a:gd name="T2" fmla="*/ 10 w 62"/>
                <a:gd name="T3" fmla="*/ 140 h 140"/>
                <a:gd name="T4" fmla="*/ 62 w 62"/>
                <a:gd name="T5" fmla="*/ 132 h 140"/>
                <a:gd name="T6" fmla="*/ 40 w 62"/>
                <a:gd name="T7" fmla="*/ 0 h 140"/>
                <a:gd name="T8" fmla="*/ 0 w 62"/>
                <a:gd name="T9" fmla="*/ 16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140">
                  <a:moveTo>
                    <a:pt x="0" y="16"/>
                  </a:moveTo>
                  <a:lnTo>
                    <a:pt x="10" y="140"/>
                  </a:lnTo>
                  <a:lnTo>
                    <a:pt x="62" y="132"/>
                  </a:lnTo>
                  <a:lnTo>
                    <a:pt x="4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59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98" name="Freeform 112">
              <a:extLst>
                <a:ext uri="{FF2B5EF4-FFF2-40B4-BE49-F238E27FC236}">
                  <a16:creationId xmlns:a16="http://schemas.microsoft.com/office/drawing/2014/main" id="{B2EB6FA3-A329-4DD3-9974-F0845454B699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53195" y="5167315"/>
              <a:ext cx="98425" cy="233363"/>
            </a:xfrm>
            <a:custGeom>
              <a:avLst/>
              <a:gdLst>
                <a:gd name="T0" fmla="*/ 0 w 62"/>
                <a:gd name="T1" fmla="*/ 9 h 147"/>
                <a:gd name="T2" fmla="*/ 16 w 62"/>
                <a:gd name="T3" fmla="*/ 145 h 147"/>
                <a:gd name="T4" fmla="*/ 52 w 62"/>
                <a:gd name="T5" fmla="*/ 147 h 147"/>
                <a:gd name="T6" fmla="*/ 62 w 62"/>
                <a:gd name="T7" fmla="*/ 0 h 147"/>
                <a:gd name="T8" fmla="*/ 0 w 62"/>
                <a:gd name="T9" fmla="*/ 9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147">
                  <a:moveTo>
                    <a:pt x="0" y="9"/>
                  </a:moveTo>
                  <a:lnTo>
                    <a:pt x="16" y="145"/>
                  </a:lnTo>
                  <a:lnTo>
                    <a:pt x="52" y="147"/>
                  </a:lnTo>
                  <a:lnTo>
                    <a:pt x="62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59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99" name="Freeform 113">
              <a:extLst>
                <a:ext uri="{FF2B5EF4-FFF2-40B4-BE49-F238E27FC236}">
                  <a16:creationId xmlns:a16="http://schemas.microsoft.com/office/drawing/2014/main" id="{D7478672-A327-425A-9889-570A2FCCA39A}"/>
                </a:ext>
              </a:extLst>
            </p:cNvPr>
            <p:cNvSpPr>
              <a:spLocks/>
            </p:cNvSpPr>
            <p:nvPr/>
          </p:nvSpPr>
          <p:spPr bwMode="auto">
            <a:xfrm>
              <a:off x="-8047033" y="4351341"/>
              <a:ext cx="1560511" cy="2209801"/>
            </a:xfrm>
            <a:custGeom>
              <a:avLst/>
              <a:gdLst>
                <a:gd name="T0" fmla="*/ 0 w 494"/>
                <a:gd name="T1" fmla="*/ 538 h 699"/>
                <a:gd name="T2" fmla="*/ 171 w 494"/>
                <a:gd name="T3" fmla="*/ 699 h 699"/>
                <a:gd name="T4" fmla="*/ 480 w 494"/>
                <a:gd name="T5" fmla="*/ 135 h 699"/>
                <a:gd name="T6" fmla="*/ 488 w 494"/>
                <a:gd name="T7" fmla="*/ 0 h 699"/>
                <a:gd name="T8" fmla="*/ 0 w 494"/>
                <a:gd name="T9" fmla="*/ 53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4" h="699">
                  <a:moveTo>
                    <a:pt x="0" y="538"/>
                  </a:moveTo>
                  <a:cubicBezTo>
                    <a:pt x="46" y="542"/>
                    <a:pt x="164" y="610"/>
                    <a:pt x="171" y="699"/>
                  </a:cubicBezTo>
                  <a:cubicBezTo>
                    <a:pt x="171" y="699"/>
                    <a:pt x="423" y="416"/>
                    <a:pt x="480" y="135"/>
                  </a:cubicBezTo>
                  <a:cubicBezTo>
                    <a:pt x="489" y="89"/>
                    <a:pt x="494" y="38"/>
                    <a:pt x="488" y="0"/>
                  </a:cubicBezTo>
                  <a:cubicBezTo>
                    <a:pt x="398" y="332"/>
                    <a:pt x="328" y="452"/>
                    <a:pt x="0" y="538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00" name="Freeform 114">
              <a:extLst>
                <a:ext uri="{FF2B5EF4-FFF2-40B4-BE49-F238E27FC236}">
                  <a16:creationId xmlns:a16="http://schemas.microsoft.com/office/drawing/2014/main" id="{C3A06DA9-9626-48B6-B190-F878451321D7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05570" y="4351341"/>
              <a:ext cx="1382712" cy="2209801"/>
            </a:xfrm>
            <a:custGeom>
              <a:avLst/>
              <a:gdLst>
                <a:gd name="T0" fmla="*/ 0 w 438"/>
                <a:gd name="T1" fmla="*/ 0 h 699"/>
                <a:gd name="T2" fmla="*/ 438 w 438"/>
                <a:gd name="T3" fmla="*/ 607 h 699"/>
                <a:gd name="T4" fmla="*/ 320 w 438"/>
                <a:gd name="T5" fmla="*/ 699 h 699"/>
                <a:gd name="T6" fmla="*/ 0 w 438"/>
                <a:gd name="T7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8" h="699">
                  <a:moveTo>
                    <a:pt x="0" y="0"/>
                  </a:moveTo>
                  <a:cubicBezTo>
                    <a:pt x="85" y="438"/>
                    <a:pt x="438" y="607"/>
                    <a:pt x="438" y="607"/>
                  </a:cubicBezTo>
                  <a:cubicBezTo>
                    <a:pt x="384" y="599"/>
                    <a:pt x="311" y="661"/>
                    <a:pt x="320" y="699"/>
                  </a:cubicBezTo>
                  <a:cubicBezTo>
                    <a:pt x="107" y="467"/>
                    <a:pt x="23" y="253"/>
                    <a:pt x="0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01" name="Freeform 115">
              <a:extLst>
                <a:ext uri="{FF2B5EF4-FFF2-40B4-BE49-F238E27FC236}">
                  <a16:creationId xmlns:a16="http://schemas.microsoft.com/office/drawing/2014/main" id="{3D9D0143-5EC4-430F-A301-785BE3B8EE07}"/>
                </a:ext>
              </a:extLst>
            </p:cNvPr>
            <p:cNvSpPr>
              <a:spLocks/>
            </p:cNvSpPr>
            <p:nvPr/>
          </p:nvSpPr>
          <p:spPr bwMode="auto">
            <a:xfrm>
              <a:off x="-6476996" y="4129090"/>
              <a:ext cx="1149349" cy="1316039"/>
            </a:xfrm>
            <a:custGeom>
              <a:avLst/>
              <a:gdLst>
                <a:gd name="T0" fmla="*/ 0 w 364"/>
                <a:gd name="T1" fmla="*/ 0 h 416"/>
                <a:gd name="T2" fmla="*/ 364 w 364"/>
                <a:gd name="T3" fmla="*/ 416 h 416"/>
                <a:gd name="T4" fmla="*/ 0 w 364"/>
                <a:gd name="T5" fmla="*/ 0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4" h="416">
                  <a:moveTo>
                    <a:pt x="0" y="0"/>
                  </a:moveTo>
                  <a:cubicBezTo>
                    <a:pt x="15" y="111"/>
                    <a:pt x="125" y="332"/>
                    <a:pt x="364" y="416"/>
                  </a:cubicBezTo>
                  <a:cubicBezTo>
                    <a:pt x="172" y="290"/>
                    <a:pt x="51" y="133"/>
                    <a:pt x="0" y="0"/>
                  </a:cubicBezTo>
                  <a:close/>
                </a:path>
              </a:pathLst>
            </a:custGeom>
            <a:solidFill>
              <a:srgbClr val="FFBB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02" name="Oval 116">
              <a:extLst>
                <a:ext uri="{FF2B5EF4-FFF2-40B4-BE49-F238E27FC236}">
                  <a16:creationId xmlns:a16="http://schemas.microsoft.com/office/drawing/2014/main" id="{32C4FDE3-3EE5-4628-84DF-519D6B0F9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947145" y="5811841"/>
              <a:ext cx="95250" cy="104775"/>
            </a:xfrm>
            <a:prstGeom prst="ellipse">
              <a:avLst/>
            </a:prstGeom>
            <a:solidFill>
              <a:srgbClr val="7C4B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03" name="Oval 117">
              <a:extLst>
                <a:ext uri="{FF2B5EF4-FFF2-40B4-BE49-F238E27FC236}">
                  <a16:creationId xmlns:a16="http://schemas.microsoft.com/office/drawing/2014/main" id="{C45C1873-C3AD-4542-82BC-E478C601C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457572" y="5659441"/>
              <a:ext cx="95250" cy="104775"/>
            </a:xfrm>
            <a:prstGeom prst="ellipse">
              <a:avLst/>
            </a:prstGeom>
            <a:solidFill>
              <a:srgbClr val="7C4B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04" name="Freeform 118">
              <a:extLst>
                <a:ext uri="{FF2B5EF4-FFF2-40B4-BE49-F238E27FC236}">
                  <a16:creationId xmlns:a16="http://schemas.microsoft.com/office/drawing/2014/main" id="{B10C1F8D-0C3D-466B-BD5C-5CB38DEBC073}"/>
                </a:ext>
              </a:extLst>
            </p:cNvPr>
            <p:cNvSpPr>
              <a:spLocks/>
            </p:cNvSpPr>
            <p:nvPr/>
          </p:nvSpPr>
          <p:spPr bwMode="auto">
            <a:xfrm>
              <a:off x="-3419472" y="5694366"/>
              <a:ext cx="1066800" cy="598488"/>
            </a:xfrm>
            <a:custGeom>
              <a:avLst/>
              <a:gdLst>
                <a:gd name="T0" fmla="*/ 1 w 338"/>
                <a:gd name="T1" fmla="*/ 3 h 189"/>
                <a:gd name="T2" fmla="*/ 4 w 338"/>
                <a:gd name="T3" fmla="*/ 11 h 189"/>
                <a:gd name="T4" fmla="*/ 289 w 338"/>
                <a:gd name="T5" fmla="*/ 166 h 189"/>
                <a:gd name="T6" fmla="*/ 333 w 338"/>
                <a:gd name="T7" fmla="*/ 178 h 189"/>
                <a:gd name="T8" fmla="*/ 296 w 338"/>
                <a:gd name="T9" fmla="*/ 153 h 189"/>
                <a:gd name="T10" fmla="*/ 6 w 338"/>
                <a:gd name="T11" fmla="*/ 0 h 189"/>
                <a:gd name="T12" fmla="*/ 3 w 338"/>
                <a:gd name="T13" fmla="*/ 0 h 189"/>
                <a:gd name="T14" fmla="*/ 1 w 338"/>
                <a:gd name="T15" fmla="*/ 2 h 189"/>
                <a:gd name="T16" fmla="*/ 1 w 338"/>
                <a:gd name="T17" fmla="*/ 3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8" h="189">
                  <a:moveTo>
                    <a:pt x="1" y="3"/>
                  </a:moveTo>
                  <a:cubicBezTo>
                    <a:pt x="0" y="6"/>
                    <a:pt x="1" y="10"/>
                    <a:pt x="4" y="11"/>
                  </a:cubicBezTo>
                  <a:cubicBezTo>
                    <a:pt x="35" y="29"/>
                    <a:pt x="206" y="125"/>
                    <a:pt x="289" y="166"/>
                  </a:cubicBezTo>
                  <a:cubicBezTo>
                    <a:pt x="315" y="178"/>
                    <a:pt x="329" y="189"/>
                    <a:pt x="333" y="178"/>
                  </a:cubicBezTo>
                  <a:cubicBezTo>
                    <a:pt x="338" y="169"/>
                    <a:pt x="322" y="168"/>
                    <a:pt x="296" y="153"/>
                  </a:cubicBezTo>
                  <a:cubicBezTo>
                    <a:pt x="215" y="105"/>
                    <a:pt x="34" y="14"/>
                    <a:pt x="6" y="0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2" y="1"/>
                    <a:pt x="1" y="1"/>
                    <a:pt x="1" y="2"/>
                  </a:cubicBezTo>
                  <a:lnTo>
                    <a:pt x="1" y="3"/>
                  </a:lnTo>
                  <a:close/>
                </a:path>
              </a:pathLst>
            </a:custGeom>
            <a:solidFill>
              <a:srgbClr val="EAD8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05" name="Freeform 119">
              <a:extLst>
                <a:ext uri="{FF2B5EF4-FFF2-40B4-BE49-F238E27FC236}">
                  <a16:creationId xmlns:a16="http://schemas.microsoft.com/office/drawing/2014/main" id="{2CCCA3C2-579E-44AB-A079-081325129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-9771057" y="5846767"/>
              <a:ext cx="887412" cy="496888"/>
            </a:xfrm>
            <a:custGeom>
              <a:avLst/>
              <a:gdLst>
                <a:gd name="T0" fmla="*/ 280 w 281"/>
                <a:gd name="T1" fmla="*/ 3 h 157"/>
                <a:gd name="T2" fmla="*/ 277 w 281"/>
                <a:gd name="T3" fmla="*/ 12 h 157"/>
                <a:gd name="T4" fmla="*/ 48 w 281"/>
                <a:gd name="T5" fmla="*/ 134 h 157"/>
                <a:gd name="T6" fmla="*/ 4 w 281"/>
                <a:gd name="T7" fmla="*/ 147 h 157"/>
                <a:gd name="T8" fmla="*/ 42 w 281"/>
                <a:gd name="T9" fmla="*/ 121 h 157"/>
                <a:gd name="T10" fmla="*/ 275 w 281"/>
                <a:gd name="T11" fmla="*/ 0 h 157"/>
                <a:gd name="T12" fmla="*/ 278 w 281"/>
                <a:gd name="T13" fmla="*/ 0 h 157"/>
                <a:gd name="T14" fmla="*/ 280 w 281"/>
                <a:gd name="T15" fmla="*/ 3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1" h="157">
                  <a:moveTo>
                    <a:pt x="280" y="3"/>
                  </a:moveTo>
                  <a:cubicBezTo>
                    <a:pt x="281" y="6"/>
                    <a:pt x="280" y="10"/>
                    <a:pt x="277" y="12"/>
                  </a:cubicBezTo>
                  <a:cubicBezTo>
                    <a:pt x="246" y="29"/>
                    <a:pt x="131" y="94"/>
                    <a:pt x="48" y="134"/>
                  </a:cubicBezTo>
                  <a:cubicBezTo>
                    <a:pt x="22" y="146"/>
                    <a:pt x="9" y="157"/>
                    <a:pt x="4" y="147"/>
                  </a:cubicBezTo>
                  <a:cubicBezTo>
                    <a:pt x="0" y="137"/>
                    <a:pt x="15" y="137"/>
                    <a:pt x="42" y="121"/>
                  </a:cubicBezTo>
                  <a:cubicBezTo>
                    <a:pt x="123" y="74"/>
                    <a:pt x="247" y="14"/>
                    <a:pt x="275" y="0"/>
                  </a:cubicBezTo>
                  <a:cubicBezTo>
                    <a:pt x="276" y="0"/>
                    <a:pt x="277" y="0"/>
                    <a:pt x="278" y="0"/>
                  </a:cubicBezTo>
                  <a:cubicBezTo>
                    <a:pt x="279" y="1"/>
                    <a:pt x="280" y="2"/>
                    <a:pt x="280" y="3"/>
                  </a:cubicBezTo>
                  <a:close/>
                </a:path>
              </a:pathLst>
            </a:custGeom>
            <a:solidFill>
              <a:srgbClr val="EAD8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06" name="Freeform 120">
              <a:extLst>
                <a:ext uri="{FF2B5EF4-FFF2-40B4-BE49-F238E27FC236}">
                  <a16:creationId xmlns:a16="http://schemas.microsoft.com/office/drawing/2014/main" id="{4C1B1CEF-208F-43F1-83AE-5EEDF29C4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-7004046" y="2962277"/>
              <a:ext cx="217487" cy="433389"/>
            </a:xfrm>
            <a:custGeom>
              <a:avLst/>
              <a:gdLst>
                <a:gd name="T0" fmla="*/ 58 w 69"/>
                <a:gd name="T1" fmla="*/ 137 h 137"/>
                <a:gd name="T2" fmla="*/ 69 w 69"/>
                <a:gd name="T3" fmla="*/ 0 h 137"/>
                <a:gd name="T4" fmla="*/ 43 w 69"/>
                <a:gd name="T5" fmla="*/ 3 h 137"/>
                <a:gd name="T6" fmla="*/ 0 w 69"/>
                <a:gd name="T7" fmla="*/ 130 h 137"/>
                <a:gd name="T8" fmla="*/ 58 w 69"/>
                <a:gd name="T9" fmla="*/ 13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37">
                  <a:moveTo>
                    <a:pt x="58" y="137"/>
                  </a:moveTo>
                  <a:cubicBezTo>
                    <a:pt x="69" y="0"/>
                    <a:pt x="69" y="0"/>
                    <a:pt x="69" y="0"/>
                  </a:cubicBezTo>
                  <a:cubicBezTo>
                    <a:pt x="43" y="3"/>
                    <a:pt x="43" y="3"/>
                    <a:pt x="43" y="3"/>
                  </a:cubicBezTo>
                  <a:cubicBezTo>
                    <a:pt x="43" y="3"/>
                    <a:pt x="12" y="97"/>
                    <a:pt x="0" y="130"/>
                  </a:cubicBezTo>
                  <a:cubicBezTo>
                    <a:pt x="20" y="126"/>
                    <a:pt x="58" y="137"/>
                    <a:pt x="58" y="137"/>
                  </a:cubicBezTo>
                  <a:close/>
                </a:path>
              </a:pathLst>
            </a:custGeom>
            <a:solidFill>
              <a:srgbClr val="59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07" name="Freeform 121">
              <a:extLst>
                <a:ext uri="{FF2B5EF4-FFF2-40B4-BE49-F238E27FC236}">
                  <a16:creationId xmlns:a16="http://schemas.microsoft.com/office/drawing/2014/main" id="{0B65EADA-A2D6-465F-91D1-8B6712B87845}"/>
                </a:ext>
              </a:extLst>
            </p:cNvPr>
            <p:cNvSpPr>
              <a:spLocks/>
            </p:cNvSpPr>
            <p:nvPr/>
          </p:nvSpPr>
          <p:spPr bwMode="auto">
            <a:xfrm>
              <a:off x="-6967534" y="2905126"/>
              <a:ext cx="155575" cy="541339"/>
            </a:xfrm>
            <a:custGeom>
              <a:avLst/>
              <a:gdLst>
                <a:gd name="T0" fmla="*/ 0 w 98"/>
                <a:gd name="T1" fmla="*/ 339 h 341"/>
                <a:gd name="T2" fmla="*/ 84 w 98"/>
                <a:gd name="T3" fmla="*/ 0 h 341"/>
                <a:gd name="T4" fmla="*/ 98 w 98"/>
                <a:gd name="T5" fmla="*/ 0 h 341"/>
                <a:gd name="T6" fmla="*/ 30 w 98"/>
                <a:gd name="T7" fmla="*/ 341 h 341"/>
                <a:gd name="T8" fmla="*/ 0 w 98"/>
                <a:gd name="T9" fmla="*/ 339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341">
                  <a:moveTo>
                    <a:pt x="0" y="339"/>
                  </a:moveTo>
                  <a:lnTo>
                    <a:pt x="84" y="0"/>
                  </a:lnTo>
                  <a:lnTo>
                    <a:pt x="98" y="0"/>
                  </a:lnTo>
                  <a:lnTo>
                    <a:pt x="30" y="341"/>
                  </a:lnTo>
                  <a:lnTo>
                    <a:pt x="0" y="339"/>
                  </a:lnTo>
                  <a:close/>
                </a:path>
              </a:pathLst>
            </a:custGeom>
            <a:solidFill>
              <a:srgbClr val="FFD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08" name="Freeform 122">
              <a:extLst>
                <a:ext uri="{FF2B5EF4-FFF2-40B4-BE49-F238E27FC236}">
                  <a16:creationId xmlns:a16="http://schemas.microsoft.com/office/drawing/2014/main" id="{A2445F72-9BD0-4842-8FED-720AA0503AF3}"/>
                </a:ext>
              </a:extLst>
            </p:cNvPr>
            <p:cNvSpPr>
              <a:spLocks/>
            </p:cNvSpPr>
            <p:nvPr/>
          </p:nvSpPr>
          <p:spPr bwMode="auto">
            <a:xfrm>
              <a:off x="-6967534" y="3152777"/>
              <a:ext cx="174624" cy="47625"/>
            </a:xfrm>
            <a:custGeom>
              <a:avLst/>
              <a:gdLst>
                <a:gd name="T0" fmla="*/ 2 w 110"/>
                <a:gd name="T1" fmla="*/ 0 h 30"/>
                <a:gd name="T2" fmla="*/ 108 w 110"/>
                <a:gd name="T3" fmla="*/ 16 h 30"/>
                <a:gd name="T4" fmla="*/ 110 w 110"/>
                <a:gd name="T5" fmla="*/ 30 h 30"/>
                <a:gd name="T6" fmla="*/ 0 w 110"/>
                <a:gd name="T7" fmla="*/ 22 h 30"/>
                <a:gd name="T8" fmla="*/ 2 w 110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30">
                  <a:moveTo>
                    <a:pt x="2" y="0"/>
                  </a:moveTo>
                  <a:lnTo>
                    <a:pt x="108" y="16"/>
                  </a:lnTo>
                  <a:lnTo>
                    <a:pt x="110" y="30"/>
                  </a:lnTo>
                  <a:lnTo>
                    <a:pt x="0" y="2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D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09" name="Freeform 123">
              <a:extLst>
                <a:ext uri="{FF2B5EF4-FFF2-40B4-BE49-F238E27FC236}">
                  <a16:creationId xmlns:a16="http://schemas.microsoft.com/office/drawing/2014/main" id="{AA041F69-E740-461E-9D26-F5327930D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-4986334" y="5754692"/>
              <a:ext cx="3424235" cy="1185864"/>
            </a:xfrm>
            <a:custGeom>
              <a:avLst/>
              <a:gdLst>
                <a:gd name="T0" fmla="*/ 1084 w 1084"/>
                <a:gd name="T1" fmla="*/ 0 h 375"/>
                <a:gd name="T2" fmla="*/ 954 w 1084"/>
                <a:gd name="T3" fmla="*/ 375 h 375"/>
                <a:gd name="T4" fmla="*/ 161 w 1084"/>
                <a:gd name="T5" fmla="*/ 375 h 375"/>
                <a:gd name="T6" fmla="*/ 107 w 1084"/>
                <a:gd name="T7" fmla="*/ 19 h 375"/>
                <a:gd name="T8" fmla="*/ 1084 w 1084"/>
                <a:gd name="T9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4" h="375">
                  <a:moveTo>
                    <a:pt x="1084" y="0"/>
                  </a:moveTo>
                  <a:cubicBezTo>
                    <a:pt x="954" y="375"/>
                    <a:pt x="954" y="375"/>
                    <a:pt x="954" y="375"/>
                  </a:cubicBezTo>
                  <a:cubicBezTo>
                    <a:pt x="161" y="375"/>
                    <a:pt x="161" y="375"/>
                    <a:pt x="161" y="375"/>
                  </a:cubicBezTo>
                  <a:cubicBezTo>
                    <a:pt x="78" y="345"/>
                    <a:pt x="0" y="134"/>
                    <a:pt x="107" y="19"/>
                  </a:cubicBezTo>
                  <a:cubicBezTo>
                    <a:pt x="501" y="115"/>
                    <a:pt x="728" y="102"/>
                    <a:pt x="1084" y="0"/>
                  </a:cubicBezTo>
                  <a:close/>
                </a:path>
              </a:pathLst>
            </a:custGeom>
            <a:solidFill>
              <a:srgbClr val="AA6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10" name="Freeform 124">
              <a:extLst>
                <a:ext uri="{FF2B5EF4-FFF2-40B4-BE49-F238E27FC236}">
                  <a16:creationId xmlns:a16="http://schemas.microsoft.com/office/drawing/2014/main" id="{1A87806B-320C-43AE-A966-5CA0354FD179}"/>
                </a:ext>
              </a:extLst>
            </p:cNvPr>
            <p:cNvSpPr>
              <a:spLocks/>
            </p:cNvSpPr>
            <p:nvPr/>
          </p:nvSpPr>
          <p:spPr bwMode="auto">
            <a:xfrm>
              <a:off x="-4832346" y="6140455"/>
              <a:ext cx="3136898" cy="800100"/>
            </a:xfrm>
            <a:custGeom>
              <a:avLst/>
              <a:gdLst>
                <a:gd name="T0" fmla="*/ 558 w 993"/>
                <a:gd name="T1" fmla="*/ 93 h 253"/>
                <a:gd name="T2" fmla="*/ 993 w 993"/>
                <a:gd name="T3" fmla="*/ 0 h 253"/>
                <a:gd name="T4" fmla="*/ 905 w 993"/>
                <a:gd name="T5" fmla="*/ 253 h 253"/>
                <a:gd name="T6" fmla="*/ 112 w 993"/>
                <a:gd name="T7" fmla="*/ 253 h 253"/>
                <a:gd name="T8" fmla="*/ 7 w 993"/>
                <a:gd name="T9" fmla="*/ 21 h 253"/>
                <a:gd name="T10" fmla="*/ 558 w 993"/>
                <a:gd name="T11" fmla="*/ 9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3" h="253">
                  <a:moveTo>
                    <a:pt x="558" y="93"/>
                  </a:moveTo>
                  <a:cubicBezTo>
                    <a:pt x="735" y="79"/>
                    <a:pt x="892" y="44"/>
                    <a:pt x="993" y="0"/>
                  </a:cubicBezTo>
                  <a:cubicBezTo>
                    <a:pt x="905" y="253"/>
                    <a:pt x="905" y="253"/>
                    <a:pt x="905" y="253"/>
                  </a:cubicBezTo>
                  <a:cubicBezTo>
                    <a:pt x="112" y="253"/>
                    <a:pt x="112" y="253"/>
                    <a:pt x="112" y="253"/>
                  </a:cubicBezTo>
                  <a:cubicBezTo>
                    <a:pt x="54" y="232"/>
                    <a:pt x="0" y="124"/>
                    <a:pt x="7" y="21"/>
                  </a:cubicBezTo>
                  <a:cubicBezTo>
                    <a:pt x="80" y="82"/>
                    <a:pt x="301" y="113"/>
                    <a:pt x="558" y="93"/>
                  </a:cubicBezTo>
                  <a:close/>
                </a:path>
              </a:pathLst>
            </a:custGeom>
            <a:solidFill>
              <a:srgbClr val="9959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11" name="Freeform 125">
              <a:extLst>
                <a:ext uri="{FF2B5EF4-FFF2-40B4-BE49-F238E27FC236}">
                  <a16:creationId xmlns:a16="http://schemas.microsoft.com/office/drawing/2014/main" id="{47FC2584-D695-4F54-B054-966585870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-4178297" y="6567493"/>
              <a:ext cx="969961" cy="111125"/>
            </a:xfrm>
            <a:custGeom>
              <a:avLst/>
              <a:gdLst>
                <a:gd name="T0" fmla="*/ 611 w 611"/>
                <a:gd name="T1" fmla="*/ 70 h 70"/>
                <a:gd name="T2" fmla="*/ 430 w 611"/>
                <a:gd name="T3" fmla="*/ 60 h 70"/>
                <a:gd name="T4" fmla="*/ 187 w 611"/>
                <a:gd name="T5" fmla="*/ 54 h 70"/>
                <a:gd name="T6" fmla="*/ 0 w 611"/>
                <a:gd name="T7" fmla="*/ 0 h 70"/>
                <a:gd name="T8" fmla="*/ 187 w 611"/>
                <a:gd name="T9" fmla="*/ 36 h 70"/>
                <a:gd name="T10" fmla="*/ 438 w 611"/>
                <a:gd name="T11" fmla="*/ 26 h 70"/>
                <a:gd name="T12" fmla="*/ 611 w 611"/>
                <a:gd name="T13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1" h="70">
                  <a:moveTo>
                    <a:pt x="611" y="70"/>
                  </a:moveTo>
                  <a:lnTo>
                    <a:pt x="430" y="60"/>
                  </a:lnTo>
                  <a:lnTo>
                    <a:pt x="187" y="54"/>
                  </a:lnTo>
                  <a:lnTo>
                    <a:pt x="0" y="0"/>
                  </a:lnTo>
                  <a:lnTo>
                    <a:pt x="187" y="36"/>
                  </a:lnTo>
                  <a:lnTo>
                    <a:pt x="438" y="26"/>
                  </a:lnTo>
                  <a:lnTo>
                    <a:pt x="611" y="70"/>
                  </a:lnTo>
                  <a:close/>
                </a:path>
              </a:pathLst>
            </a:custGeom>
            <a:solidFill>
              <a:srgbClr val="8249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12" name="Freeform 126">
              <a:extLst>
                <a:ext uri="{FF2B5EF4-FFF2-40B4-BE49-F238E27FC236}">
                  <a16:creationId xmlns:a16="http://schemas.microsoft.com/office/drawing/2014/main" id="{01DC7BCD-BCD6-4DE2-9AAF-85EC3C3899BE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89397" y="6108705"/>
              <a:ext cx="1123949" cy="79375"/>
            </a:xfrm>
            <a:custGeom>
              <a:avLst/>
              <a:gdLst>
                <a:gd name="T0" fmla="*/ 708 w 708"/>
                <a:gd name="T1" fmla="*/ 30 h 50"/>
                <a:gd name="T2" fmla="*/ 499 w 708"/>
                <a:gd name="T3" fmla="*/ 36 h 50"/>
                <a:gd name="T4" fmla="*/ 217 w 708"/>
                <a:gd name="T5" fmla="*/ 50 h 50"/>
                <a:gd name="T6" fmla="*/ 0 w 708"/>
                <a:gd name="T7" fmla="*/ 10 h 50"/>
                <a:gd name="T8" fmla="*/ 217 w 708"/>
                <a:gd name="T9" fmla="*/ 32 h 50"/>
                <a:gd name="T10" fmla="*/ 509 w 708"/>
                <a:gd name="T11" fmla="*/ 0 h 50"/>
                <a:gd name="T12" fmla="*/ 708 w 708"/>
                <a:gd name="T13" fmla="*/ 3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8" h="50">
                  <a:moveTo>
                    <a:pt x="708" y="30"/>
                  </a:moveTo>
                  <a:lnTo>
                    <a:pt x="499" y="36"/>
                  </a:lnTo>
                  <a:lnTo>
                    <a:pt x="217" y="50"/>
                  </a:lnTo>
                  <a:lnTo>
                    <a:pt x="0" y="10"/>
                  </a:lnTo>
                  <a:lnTo>
                    <a:pt x="217" y="32"/>
                  </a:lnTo>
                  <a:lnTo>
                    <a:pt x="509" y="0"/>
                  </a:lnTo>
                  <a:lnTo>
                    <a:pt x="708" y="30"/>
                  </a:lnTo>
                  <a:close/>
                </a:path>
              </a:pathLst>
            </a:custGeom>
            <a:solidFill>
              <a:srgbClr val="9959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13" name="Freeform 127">
              <a:extLst>
                <a:ext uri="{FF2B5EF4-FFF2-40B4-BE49-F238E27FC236}">
                  <a16:creationId xmlns:a16="http://schemas.microsoft.com/office/drawing/2014/main" id="{8481198E-F43B-4C0F-A967-F338D6EE5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-3451222" y="6813555"/>
              <a:ext cx="1085849" cy="76201"/>
            </a:xfrm>
            <a:custGeom>
              <a:avLst/>
              <a:gdLst>
                <a:gd name="T0" fmla="*/ 684 w 684"/>
                <a:gd name="T1" fmla="*/ 32 h 48"/>
                <a:gd name="T2" fmla="*/ 483 w 684"/>
                <a:gd name="T3" fmla="*/ 34 h 48"/>
                <a:gd name="T4" fmla="*/ 213 w 684"/>
                <a:gd name="T5" fmla="*/ 48 h 48"/>
                <a:gd name="T6" fmla="*/ 0 w 684"/>
                <a:gd name="T7" fmla="*/ 8 h 48"/>
                <a:gd name="T8" fmla="*/ 211 w 684"/>
                <a:gd name="T9" fmla="*/ 30 h 48"/>
                <a:gd name="T10" fmla="*/ 489 w 684"/>
                <a:gd name="T11" fmla="*/ 0 h 48"/>
                <a:gd name="T12" fmla="*/ 684 w 684"/>
                <a:gd name="T13" fmla="*/ 3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4" h="48">
                  <a:moveTo>
                    <a:pt x="684" y="32"/>
                  </a:moveTo>
                  <a:lnTo>
                    <a:pt x="483" y="34"/>
                  </a:lnTo>
                  <a:lnTo>
                    <a:pt x="213" y="48"/>
                  </a:lnTo>
                  <a:lnTo>
                    <a:pt x="0" y="8"/>
                  </a:lnTo>
                  <a:lnTo>
                    <a:pt x="211" y="30"/>
                  </a:lnTo>
                  <a:lnTo>
                    <a:pt x="489" y="0"/>
                  </a:lnTo>
                  <a:lnTo>
                    <a:pt x="684" y="32"/>
                  </a:lnTo>
                  <a:close/>
                </a:path>
              </a:pathLst>
            </a:custGeom>
            <a:solidFill>
              <a:srgbClr val="8249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14" name="Freeform 128">
              <a:extLst>
                <a:ext uri="{FF2B5EF4-FFF2-40B4-BE49-F238E27FC236}">
                  <a16:creationId xmlns:a16="http://schemas.microsoft.com/office/drawing/2014/main" id="{4F0A5DDA-570C-442C-80C5-D649B0BD0B1F}"/>
                </a:ext>
              </a:extLst>
            </p:cNvPr>
            <p:cNvSpPr>
              <a:spLocks/>
            </p:cNvSpPr>
            <p:nvPr/>
          </p:nvSpPr>
          <p:spPr bwMode="auto">
            <a:xfrm>
              <a:off x="-2746372" y="6257929"/>
              <a:ext cx="636587" cy="128588"/>
            </a:xfrm>
            <a:custGeom>
              <a:avLst/>
              <a:gdLst>
                <a:gd name="T0" fmla="*/ 374 w 401"/>
                <a:gd name="T1" fmla="*/ 60 h 81"/>
                <a:gd name="T2" fmla="*/ 268 w 401"/>
                <a:gd name="T3" fmla="*/ 48 h 81"/>
                <a:gd name="T4" fmla="*/ 127 w 401"/>
                <a:gd name="T5" fmla="*/ 81 h 81"/>
                <a:gd name="T6" fmla="*/ 0 w 401"/>
                <a:gd name="T7" fmla="*/ 71 h 81"/>
                <a:gd name="T8" fmla="*/ 127 w 401"/>
                <a:gd name="T9" fmla="*/ 62 h 81"/>
                <a:gd name="T10" fmla="*/ 282 w 401"/>
                <a:gd name="T11" fmla="*/ 0 h 81"/>
                <a:gd name="T12" fmla="*/ 401 w 401"/>
                <a:gd name="T13" fmla="*/ 8 h 81"/>
                <a:gd name="T14" fmla="*/ 374 w 401"/>
                <a:gd name="T15" fmla="*/ 6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1" h="81">
                  <a:moveTo>
                    <a:pt x="374" y="60"/>
                  </a:moveTo>
                  <a:lnTo>
                    <a:pt x="268" y="48"/>
                  </a:lnTo>
                  <a:lnTo>
                    <a:pt x="127" y="81"/>
                  </a:lnTo>
                  <a:lnTo>
                    <a:pt x="0" y="71"/>
                  </a:lnTo>
                  <a:lnTo>
                    <a:pt x="127" y="62"/>
                  </a:lnTo>
                  <a:lnTo>
                    <a:pt x="282" y="0"/>
                  </a:lnTo>
                  <a:lnTo>
                    <a:pt x="401" y="8"/>
                  </a:lnTo>
                  <a:lnTo>
                    <a:pt x="374" y="60"/>
                  </a:lnTo>
                  <a:close/>
                </a:path>
              </a:pathLst>
            </a:custGeom>
            <a:solidFill>
              <a:srgbClr val="8E5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15" name="Freeform 129">
              <a:extLst>
                <a:ext uri="{FF2B5EF4-FFF2-40B4-BE49-F238E27FC236}">
                  <a16:creationId xmlns:a16="http://schemas.microsoft.com/office/drawing/2014/main" id="{787D0C7F-52E1-4ED8-8C33-4FB87A6E1180}"/>
                </a:ext>
              </a:extLst>
            </p:cNvPr>
            <p:cNvSpPr>
              <a:spLocks/>
            </p:cNvSpPr>
            <p:nvPr/>
          </p:nvSpPr>
          <p:spPr bwMode="auto">
            <a:xfrm>
              <a:off x="-2311397" y="5732466"/>
              <a:ext cx="1001711" cy="1208089"/>
            </a:xfrm>
            <a:custGeom>
              <a:avLst/>
              <a:gdLst>
                <a:gd name="T0" fmla="*/ 88 w 317"/>
                <a:gd name="T1" fmla="*/ 382 h 382"/>
                <a:gd name="T2" fmla="*/ 274 w 317"/>
                <a:gd name="T3" fmla="*/ 250 h 382"/>
                <a:gd name="T4" fmla="*/ 254 w 317"/>
                <a:gd name="T5" fmla="*/ 3 h 382"/>
                <a:gd name="T6" fmla="*/ 50 w 317"/>
                <a:gd name="T7" fmla="*/ 192 h 382"/>
                <a:gd name="T8" fmla="*/ 88 w 317"/>
                <a:gd name="T9" fmla="*/ 382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7" h="382">
                  <a:moveTo>
                    <a:pt x="88" y="382"/>
                  </a:moveTo>
                  <a:cubicBezTo>
                    <a:pt x="173" y="382"/>
                    <a:pt x="248" y="357"/>
                    <a:pt x="274" y="250"/>
                  </a:cubicBezTo>
                  <a:cubicBezTo>
                    <a:pt x="301" y="142"/>
                    <a:pt x="317" y="0"/>
                    <a:pt x="254" y="3"/>
                  </a:cubicBezTo>
                  <a:cubicBezTo>
                    <a:pt x="191" y="6"/>
                    <a:pt x="101" y="90"/>
                    <a:pt x="50" y="192"/>
                  </a:cubicBezTo>
                  <a:cubicBezTo>
                    <a:pt x="11" y="268"/>
                    <a:pt x="0" y="382"/>
                    <a:pt x="88" y="382"/>
                  </a:cubicBezTo>
                  <a:close/>
                </a:path>
              </a:pathLst>
            </a:custGeom>
            <a:solidFill>
              <a:srgbClr val="DB8F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16" name="Freeform 130">
              <a:extLst>
                <a:ext uri="{FF2B5EF4-FFF2-40B4-BE49-F238E27FC236}">
                  <a16:creationId xmlns:a16="http://schemas.microsoft.com/office/drawing/2014/main" id="{9496CC3F-8F44-468E-8309-96B5C35E8A56}"/>
                </a:ext>
              </a:extLst>
            </p:cNvPr>
            <p:cNvSpPr>
              <a:spLocks/>
            </p:cNvSpPr>
            <p:nvPr/>
          </p:nvSpPr>
          <p:spPr bwMode="auto">
            <a:xfrm>
              <a:off x="-2420935" y="6599242"/>
              <a:ext cx="268287" cy="107950"/>
            </a:xfrm>
            <a:custGeom>
              <a:avLst/>
              <a:gdLst>
                <a:gd name="T0" fmla="*/ 63 w 85"/>
                <a:gd name="T1" fmla="*/ 34 h 34"/>
                <a:gd name="T2" fmla="*/ 0 w 85"/>
                <a:gd name="T3" fmla="*/ 28 h 34"/>
                <a:gd name="T4" fmla="*/ 82 w 85"/>
                <a:gd name="T5" fmla="*/ 4 h 34"/>
                <a:gd name="T6" fmla="*/ 63 w 85"/>
                <a:gd name="T7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34">
                  <a:moveTo>
                    <a:pt x="63" y="34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85" y="0"/>
                    <a:pt x="82" y="4"/>
                  </a:cubicBezTo>
                  <a:cubicBezTo>
                    <a:pt x="79" y="9"/>
                    <a:pt x="63" y="34"/>
                    <a:pt x="63" y="34"/>
                  </a:cubicBezTo>
                  <a:close/>
                </a:path>
              </a:pathLst>
            </a:custGeom>
            <a:solidFill>
              <a:srgbClr val="DB8F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17" name="Freeform 131">
              <a:extLst>
                <a:ext uri="{FF2B5EF4-FFF2-40B4-BE49-F238E27FC236}">
                  <a16:creationId xmlns:a16="http://schemas.microsoft.com/office/drawing/2014/main" id="{43B03039-1D60-4A9C-81DC-F03B86844057}"/>
                </a:ext>
              </a:extLst>
            </p:cNvPr>
            <p:cNvSpPr>
              <a:spLocks/>
            </p:cNvSpPr>
            <p:nvPr/>
          </p:nvSpPr>
          <p:spPr bwMode="auto">
            <a:xfrm>
              <a:off x="-5081584" y="5368928"/>
              <a:ext cx="947737" cy="625476"/>
            </a:xfrm>
            <a:custGeom>
              <a:avLst/>
              <a:gdLst>
                <a:gd name="T0" fmla="*/ 3 w 300"/>
                <a:gd name="T1" fmla="*/ 0 h 198"/>
                <a:gd name="T2" fmla="*/ 177 w 300"/>
                <a:gd name="T3" fmla="*/ 102 h 198"/>
                <a:gd name="T4" fmla="*/ 300 w 300"/>
                <a:gd name="T5" fmla="*/ 198 h 198"/>
                <a:gd name="T6" fmla="*/ 235 w 300"/>
                <a:gd name="T7" fmla="*/ 198 h 198"/>
                <a:gd name="T8" fmla="*/ 174 w 300"/>
                <a:gd name="T9" fmla="*/ 117 h 198"/>
                <a:gd name="T10" fmla="*/ 0 w 300"/>
                <a:gd name="T11" fmla="*/ 4 h 198"/>
                <a:gd name="T12" fmla="*/ 3 w 300"/>
                <a:gd name="T13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" h="198">
                  <a:moveTo>
                    <a:pt x="3" y="0"/>
                  </a:moveTo>
                  <a:cubicBezTo>
                    <a:pt x="3" y="0"/>
                    <a:pt x="141" y="90"/>
                    <a:pt x="177" y="102"/>
                  </a:cubicBezTo>
                  <a:cubicBezTo>
                    <a:pt x="213" y="114"/>
                    <a:pt x="300" y="198"/>
                    <a:pt x="300" y="198"/>
                  </a:cubicBezTo>
                  <a:cubicBezTo>
                    <a:pt x="235" y="198"/>
                    <a:pt x="235" y="198"/>
                    <a:pt x="235" y="198"/>
                  </a:cubicBezTo>
                  <a:cubicBezTo>
                    <a:pt x="235" y="198"/>
                    <a:pt x="203" y="137"/>
                    <a:pt x="174" y="117"/>
                  </a:cubicBezTo>
                  <a:cubicBezTo>
                    <a:pt x="157" y="106"/>
                    <a:pt x="102" y="73"/>
                    <a:pt x="0" y="4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AA6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18" name="Freeform 132">
              <a:extLst>
                <a:ext uri="{FF2B5EF4-FFF2-40B4-BE49-F238E27FC236}">
                  <a16:creationId xmlns:a16="http://schemas.microsoft.com/office/drawing/2014/main" id="{568D705E-7B0C-42C0-A7A2-8F1970C1F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-5151434" y="5543553"/>
              <a:ext cx="395287" cy="46038"/>
            </a:xfrm>
            <a:custGeom>
              <a:avLst/>
              <a:gdLst>
                <a:gd name="T0" fmla="*/ 125 w 125"/>
                <a:gd name="T1" fmla="*/ 13 h 15"/>
                <a:gd name="T2" fmla="*/ 2 w 125"/>
                <a:gd name="T3" fmla="*/ 15 h 15"/>
                <a:gd name="T4" fmla="*/ 0 w 125"/>
                <a:gd name="T5" fmla="*/ 12 h 15"/>
                <a:gd name="T6" fmla="*/ 113 w 125"/>
                <a:gd name="T7" fmla="*/ 4 h 15"/>
                <a:gd name="T8" fmla="*/ 125 w 125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15">
                  <a:moveTo>
                    <a:pt x="125" y="13"/>
                  </a:moveTo>
                  <a:cubicBezTo>
                    <a:pt x="91" y="6"/>
                    <a:pt x="39" y="7"/>
                    <a:pt x="2" y="15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42" y="4"/>
                    <a:pt x="70" y="0"/>
                    <a:pt x="113" y="4"/>
                  </a:cubicBezTo>
                  <a:lnTo>
                    <a:pt x="125" y="13"/>
                  </a:lnTo>
                  <a:close/>
                </a:path>
              </a:pathLst>
            </a:custGeom>
            <a:solidFill>
              <a:srgbClr val="AA6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19" name="Freeform 133">
              <a:extLst>
                <a:ext uri="{FF2B5EF4-FFF2-40B4-BE49-F238E27FC236}">
                  <a16:creationId xmlns:a16="http://schemas.microsoft.com/office/drawing/2014/main" id="{FA4C17E7-2A82-44A1-8C1A-4D006D11C37F}"/>
                </a:ext>
              </a:extLst>
            </p:cNvPr>
            <p:cNvSpPr>
              <a:spLocks/>
            </p:cNvSpPr>
            <p:nvPr/>
          </p:nvSpPr>
          <p:spPr bwMode="auto">
            <a:xfrm>
              <a:off x="-5116509" y="5589591"/>
              <a:ext cx="123825" cy="133350"/>
            </a:xfrm>
            <a:custGeom>
              <a:avLst/>
              <a:gdLst>
                <a:gd name="T0" fmla="*/ 37 w 39"/>
                <a:gd name="T1" fmla="*/ 13 h 42"/>
                <a:gd name="T2" fmla="*/ 19 w 39"/>
                <a:gd name="T3" fmla="*/ 4 h 42"/>
                <a:gd name="T4" fmla="*/ 5 w 39"/>
                <a:gd name="T5" fmla="*/ 10 h 42"/>
                <a:gd name="T6" fmla="*/ 6 w 39"/>
                <a:gd name="T7" fmla="*/ 42 h 42"/>
                <a:gd name="T8" fmla="*/ 37 w 39"/>
                <a:gd name="T9" fmla="*/ 1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2">
                  <a:moveTo>
                    <a:pt x="37" y="13"/>
                  </a:moveTo>
                  <a:cubicBezTo>
                    <a:pt x="36" y="7"/>
                    <a:pt x="25" y="2"/>
                    <a:pt x="19" y="4"/>
                  </a:cubicBezTo>
                  <a:cubicBezTo>
                    <a:pt x="19" y="4"/>
                    <a:pt x="10" y="0"/>
                    <a:pt x="5" y="10"/>
                  </a:cubicBezTo>
                  <a:cubicBezTo>
                    <a:pt x="0" y="20"/>
                    <a:pt x="9" y="38"/>
                    <a:pt x="6" y="42"/>
                  </a:cubicBezTo>
                  <a:cubicBezTo>
                    <a:pt x="6" y="42"/>
                    <a:pt x="39" y="26"/>
                    <a:pt x="37" y="13"/>
                  </a:cubicBezTo>
                  <a:close/>
                </a:path>
              </a:pathLst>
            </a:custGeom>
            <a:solidFill>
              <a:srgbClr val="C1C4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20" name="Freeform 134">
              <a:extLst>
                <a:ext uri="{FF2B5EF4-FFF2-40B4-BE49-F238E27FC236}">
                  <a16:creationId xmlns:a16="http://schemas.microsoft.com/office/drawing/2014/main" id="{14F190CB-D909-4E07-8BC2-2E53C7899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-5046659" y="5260977"/>
              <a:ext cx="123825" cy="139700"/>
            </a:xfrm>
            <a:custGeom>
              <a:avLst/>
              <a:gdLst>
                <a:gd name="T0" fmla="*/ 34 w 39"/>
                <a:gd name="T1" fmla="*/ 36 h 44"/>
                <a:gd name="T2" fmla="*/ 15 w 39"/>
                <a:gd name="T3" fmla="*/ 40 h 44"/>
                <a:gd name="T4" fmla="*/ 3 w 39"/>
                <a:gd name="T5" fmla="*/ 30 h 44"/>
                <a:gd name="T6" fmla="*/ 11 w 39"/>
                <a:gd name="T7" fmla="*/ 0 h 44"/>
                <a:gd name="T8" fmla="*/ 34 w 39"/>
                <a:gd name="T9" fmla="*/ 36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4">
                  <a:moveTo>
                    <a:pt x="34" y="36"/>
                  </a:moveTo>
                  <a:cubicBezTo>
                    <a:pt x="32" y="42"/>
                    <a:pt x="20" y="44"/>
                    <a:pt x="15" y="40"/>
                  </a:cubicBezTo>
                  <a:cubicBezTo>
                    <a:pt x="15" y="40"/>
                    <a:pt x="5" y="42"/>
                    <a:pt x="3" y="30"/>
                  </a:cubicBezTo>
                  <a:cubicBezTo>
                    <a:pt x="0" y="19"/>
                    <a:pt x="13" y="4"/>
                    <a:pt x="11" y="0"/>
                  </a:cubicBezTo>
                  <a:cubicBezTo>
                    <a:pt x="11" y="0"/>
                    <a:pt x="39" y="24"/>
                    <a:pt x="34" y="36"/>
                  </a:cubicBezTo>
                  <a:close/>
                </a:path>
              </a:pathLst>
            </a:custGeom>
            <a:solidFill>
              <a:srgbClr val="C1C4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21" name="Freeform 135">
              <a:extLst>
                <a:ext uri="{FF2B5EF4-FFF2-40B4-BE49-F238E27FC236}">
                  <a16:creationId xmlns:a16="http://schemas.microsoft.com/office/drawing/2014/main" id="{44483C12-139C-461E-987A-12B5D3FB8994}"/>
                </a:ext>
              </a:extLst>
            </p:cNvPr>
            <p:cNvSpPr>
              <a:spLocks/>
            </p:cNvSpPr>
            <p:nvPr/>
          </p:nvSpPr>
          <p:spPr bwMode="auto">
            <a:xfrm>
              <a:off x="-2178048" y="5751513"/>
              <a:ext cx="858836" cy="1189039"/>
            </a:xfrm>
            <a:custGeom>
              <a:avLst/>
              <a:gdLst>
                <a:gd name="T0" fmla="*/ 35 w 272"/>
                <a:gd name="T1" fmla="*/ 368 h 376"/>
                <a:gd name="T2" fmla="*/ 222 w 272"/>
                <a:gd name="T3" fmla="*/ 236 h 376"/>
                <a:gd name="T4" fmla="*/ 227 w 272"/>
                <a:gd name="T5" fmla="*/ 0 h 376"/>
                <a:gd name="T6" fmla="*/ 232 w 272"/>
                <a:gd name="T7" fmla="*/ 244 h 376"/>
                <a:gd name="T8" fmla="*/ 46 w 272"/>
                <a:gd name="T9" fmla="*/ 376 h 376"/>
                <a:gd name="T10" fmla="*/ 0 w 272"/>
                <a:gd name="T11" fmla="*/ 359 h 376"/>
                <a:gd name="T12" fmla="*/ 35 w 272"/>
                <a:gd name="T13" fmla="*/ 368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2" h="376">
                  <a:moveTo>
                    <a:pt x="35" y="368"/>
                  </a:moveTo>
                  <a:cubicBezTo>
                    <a:pt x="120" y="368"/>
                    <a:pt x="195" y="343"/>
                    <a:pt x="222" y="236"/>
                  </a:cubicBezTo>
                  <a:cubicBezTo>
                    <a:pt x="243" y="147"/>
                    <a:pt x="258" y="34"/>
                    <a:pt x="227" y="0"/>
                  </a:cubicBezTo>
                  <a:cubicBezTo>
                    <a:pt x="272" y="19"/>
                    <a:pt x="256" y="146"/>
                    <a:pt x="232" y="244"/>
                  </a:cubicBezTo>
                  <a:cubicBezTo>
                    <a:pt x="206" y="351"/>
                    <a:pt x="131" y="376"/>
                    <a:pt x="46" y="376"/>
                  </a:cubicBezTo>
                  <a:cubicBezTo>
                    <a:pt x="26" y="376"/>
                    <a:pt x="11" y="370"/>
                    <a:pt x="0" y="359"/>
                  </a:cubicBezTo>
                  <a:cubicBezTo>
                    <a:pt x="9" y="365"/>
                    <a:pt x="21" y="368"/>
                    <a:pt x="35" y="368"/>
                  </a:cubicBezTo>
                  <a:close/>
                </a:path>
              </a:pathLst>
            </a:custGeom>
            <a:solidFill>
              <a:srgbClr val="ED9E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22" name="Freeform 136">
              <a:extLst>
                <a:ext uri="{FF2B5EF4-FFF2-40B4-BE49-F238E27FC236}">
                  <a16:creationId xmlns:a16="http://schemas.microsoft.com/office/drawing/2014/main" id="{6674E7FB-F971-4004-A751-641CFF0F00E0}"/>
                </a:ext>
              </a:extLst>
            </p:cNvPr>
            <p:cNvSpPr>
              <a:spLocks/>
            </p:cNvSpPr>
            <p:nvPr/>
          </p:nvSpPr>
          <p:spPr bwMode="auto">
            <a:xfrm>
              <a:off x="-1673224" y="6765926"/>
              <a:ext cx="69850" cy="50800"/>
            </a:xfrm>
            <a:custGeom>
              <a:avLst/>
              <a:gdLst>
                <a:gd name="T0" fmla="*/ 0 w 22"/>
                <a:gd name="T1" fmla="*/ 16 h 16"/>
                <a:gd name="T2" fmla="*/ 22 w 22"/>
                <a:gd name="T3" fmla="*/ 0 h 16"/>
                <a:gd name="T4" fmla="*/ 0 w 22"/>
                <a:gd name="T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6">
                  <a:moveTo>
                    <a:pt x="0" y="16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6" y="8"/>
                    <a:pt x="8" y="13"/>
                    <a:pt x="0" y="16"/>
                  </a:cubicBezTo>
                  <a:close/>
                </a:path>
              </a:pathLst>
            </a:custGeom>
            <a:solidFill>
              <a:srgbClr val="ED9E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23" name="Freeform 137">
              <a:extLst>
                <a:ext uri="{FF2B5EF4-FFF2-40B4-BE49-F238E27FC236}">
                  <a16:creationId xmlns:a16="http://schemas.microsoft.com/office/drawing/2014/main" id="{2F38DB33-70DD-45D8-8ECC-7D88F5821681}"/>
                </a:ext>
              </a:extLst>
            </p:cNvPr>
            <p:cNvSpPr>
              <a:spLocks/>
            </p:cNvSpPr>
            <p:nvPr/>
          </p:nvSpPr>
          <p:spPr bwMode="auto">
            <a:xfrm>
              <a:off x="-2235198" y="5751513"/>
              <a:ext cx="881062" cy="1169988"/>
            </a:xfrm>
            <a:custGeom>
              <a:avLst/>
              <a:gdLst>
                <a:gd name="T0" fmla="*/ 20 w 279"/>
                <a:gd name="T1" fmla="*/ 283 h 370"/>
                <a:gd name="T2" fmla="*/ 211 w 279"/>
                <a:gd name="T3" fmla="*/ 39 h 370"/>
                <a:gd name="T4" fmla="*/ 203 w 279"/>
                <a:gd name="T5" fmla="*/ 241 h 370"/>
                <a:gd name="T6" fmla="*/ 200 w 279"/>
                <a:gd name="T7" fmla="*/ 51 h 370"/>
                <a:gd name="T8" fmla="*/ 35 w 279"/>
                <a:gd name="T9" fmla="*/ 303 h 370"/>
                <a:gd name="T10" fmla="*/ 165 w 279"/>
                <a:gd name="T11" fmla="*/ 344 h 370"/>
                <a:gd name="T12" fmla="*/ 141 w 279"/>
                <a:gd name="T13" fmla="*/ 358 h 370"/>
                <a:gd name="T14" fmla="*/ 20 w 279"/>
                <a:gd name="T15" fmla="*/ 283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9" h="370">
                  <a:moveTo>
                    <a:pt x="20" y="283"/>
                  </a:moveTo>
                  <a:cubicBezTo>
                    <a:pt x="41" y="242"/>
                    <a:pt x="164" y="0"/>
                    <a:pt x="211" y="39"/>
                  </a:cubicBezTo>
                  <a:cubicBezTo>
                    <a:pt x="269" y="88"/>
                    <a:pt x="244" y="188"/>
                    <a:pt x="203" y="241"/>
                  </a:cubicBezTo>
                  <a:cubicBezTo>
                    <a:pt x="203" y="241"/>
                    <a:pt x="279" y="109"/>
                    <a:pt x="200" y="51"/>
                  </a:cubicBezTo>
                  <a:cubicBezTo>
                    <a:pt x="176" y="33"/>
                    <a:pt x="21" y="275"/>
                    <a:pt x="35" y="303"/>
                  </a:cubicBezTo>
                  <a:cubicBezTo>
                    <a:pt x="47" y="326"/>
                    <a:pt x="113" y="363"/>
                    <a:pt x="165" y="344"/>
                  </a:cubicBezTo>
                  <a:cubicBezTo>
                    <a:pt x="141" y="358"/>
                    <a:pt x="141" y="358"/>
                    <a:pt x="141" y="358"/>
                  </a:cubicBezTo>
                  <a:cubicBezTo>
                    <a:pt x="88" y="370"/>
                    <a:pt x="0" y="325"/>
                    <a:pt x="20" y="283"/>
                  </a:cubicBezTo>
                  <a:close/>
                </a:path>
              </a:pathLst>
            </a:custGeom>
            <a:solidFill>
              <a:srgbClr val="ED9E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24" name="Freeform 138">
              <a:extLst>
                <a:ext uri="{FF2B5EF4-FFF2-40B4-BE49-F238E27FC236}">
                  <a16:creationId xmlns:a16="http://schemas.microsoft.com/office/drawing/2014/main" id="{41FB410E-A57B-4C0B-A4D6-42F47F87503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989136" y="6042026"/>
              <a:ext cx="407987" cy="739775"/>
            </a:xfrm>
            <a:custGeom>
              <a:avLst/>
              <a:gdLst>
                <a:gd name="T0" fmla="*/ 117 w 129"/>
                <a:gd name="T1" fmla="*/ 138 h 234"/>
                <a:gd name="T2" fmla="*/ 38 w 129"/>
                <a:gd name="T3" fmla="*/ 224 h 234"/>
                <a:gd name="T4" fmla="*/ 3 w 129"/>
                <a:gd name="T5" fmla="*/ 159 h 234"/>
                <a:gd name="T6" fmla="*/ 122 w 129"/>
                <a:gd name="T7" fmla="*/ 5 h 234"/>
                <a:gd name="T8" fmla="*/ 120 w 129"/>
                <a:gd name="T9" fmla="*/ 95 h 234"/>
                <a:gd name="T10" fmla="*/ 54 w 129"/>
                <a:gd name="T11" fmla="*/ 151 h 234"/>
                <a:gd name="T12" fmla="*/ 113 w 129"/>
                <a:gd name="T13" fmla="*/ 82 h 234"/>
                <a:gd name="T14" fmla="*/ 109 w 129"/>
                <a:gd name="T15" fmla="*/ 40 h 234"/>
                <a:gd name="T16" fmla="*/ 10 w 129"/>
                <a:gd name="T17" fmla="*/ 163 h 234"/>
                <a:gd name="T18" fmla="*/ 40 w 129"/>
                <a:gd name="T19" fmla="*/ 212 h 234"/>
                <a:gd name="T20" fmla="*/ 117 w 129"/>
                <a:gd name="T21" fmla="*/ 138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" h="234">
                  <a:moveTo>
                    <a:pt x="117" y="138"/>
                  </a:moveTo>
                  <a:cubicBezTo>
                    <a:pt x="110" y="150"/>
                    <a:pt x="57" y="234"/>
                    <a:pt x="38" y="224"/>
                  </a:cubicBezTo>
                  <a:cubicBezTo>
                    <a:pt x="19" y="214"/>
                    <a:pt x="0" y="166"/>
                    <a:pt x="3" y="159"/>
                  </a:cubicBezTo>
                  <a:cubicBezTo>
                    <a:pt x="6" y="153"/>
                    <a:pt x="114" y="0"/>
                    <a:pt x="122" y="5"/>
                  </a:cubicBezTo>
                  <a:cubicBezTo>
                    <a:pt x="129" y="10"/>
                    <a:pt x="124" y="90"/>
                    <a:pt x="120" y="95"/>
                  </a:cubicBezTo>
                  <a:cubicBezTo>
                    <a:pt x="116" y="99"/>
                    <a:pt x="54" y="151"/>
                    <a:pt x="54" y="151"/>
                  </a:cubicBezTo>
                  <a:cubicBezTo>
                    <a:pt x="54" y="151"/>
                    <a:pt x="111" y="91"/>
                    <a:pt x="113" y="82"/>
                  </a:cubicBezTo>
                  <a:cubicBezTo>
                    <a:pt x="114" y="72"/>
                    <a:pt x="117" y="39"/>
                    <a:pt x="109" y="40"/>
                  </a:cubicBezTo>
                  <a:cubicBezTo>
                    <a:pt x="101" y="41"/>
                    <a:pt x="10" y="152"/>
                    <a:pt x="10" y="163"/>
                  </a:cubicBezTo>
                  <a:cubicBezTo>
                    <a:pt x="9" y="175"/>
                    <a:pt x="32" y="211"/>
                    <a:pt x="40" y="212"/>
                  </a:cubicBezTo>
                  <a:cubicBezTo>
                    <a:pt x="58" y="216"/>
                    <a:pt x="117" y="138"/>
                    <a:pt x="117" y="138"/>
                  </a:cubicBezTo>
                  <a:close/>
                </a:path>
              </a:pathLst>
            </a:custGeom>
            <a:solidFill>
              <a:srgbClr val="ED9E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25" name="Freeform 139">
              <a:extLst>
                <a:ext uri="{FF2B5EF4-FFF2-40B4-BE49-F238E27FC236}">
                  <a16:creationId xmlns:a16="http://schemas.microsoft.com/office/drawing/2014/main" id="{82C5F314-95D9-46B9-AEE2-2B98ADA8432D}"/>
                </a:ext>
              </a:extLst>
            </p:cNvPr>
            <p:cNvSpPr>
              <a:spLocks/>
            </p:cNvSpPr>
            <p:nvPr/>
          </p:nvSpPr>
          <p:spPr bwMode="auto">
            <a:xfrm>
              <a:off x="-2222498" y="6270626"/>
              <a:ext cx="150813" cy="76200"/>
            </a:xfrm>
            <a:custGeom>
              <a:avLst/>
              <a:gdLst>
                <a:gd name="T0" fmla="*/ 33 w 48"/>
                <a:gd name="T1" fmla="*/ 24 h 24"/>
                <a:gd name="T2" fmla="*/ 0 w 48"/>
                <a:gd name="T3" fmla="*/ 12 h 24"/>
                <a:gd name="T4" fmla="*/ 48 w 48"/>
                <a:gd name="T5" fmla="*/ 0 h 24"/>
                <a:gd name="T6" fmla="*/ 33 w 48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24">
                  <a:moveTo>
                    <a:pt x="33" y="24"/>
                  </a:moveTo>
                  <a:cubicBezTo>
                    <a:pt x="31" y="24"/>
                    <a:pt x="0" y="12"/>
                    <a:pt x="0" y="12"/>
                  </a:cubicBezTo>
                  <a:cubicBezTo>
                    <a:pt x="48" y="0"/>
                    <a:pt x="48" y="0"/>
                    <a:pt x="48" y="0"/>
                  </a:cubicBezTo>
                  <a:lnTo>
                    <a:pt x="33" y="24"/>
                  </a:lnTo>
                  <a:close/>
                </a:path>
              </a:pathLst>
            </a:custGeom>
            <a:solidFill>
              <a:srgbClr val="DB8F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26" name="Freeform 140">
              <a:extLst>
                <a:ext uri="{FF2B5EF4-FFF2-40B4-BE49-F238E27FC236}">
                  <a16:creationId xmlns:a16="http://schemas.microsoft.com/office/drawing/2014/main" id="{3E63A893-8A08-4782-A767-E2D0BB0AE629}"/>
                </a:ext>
              </a:extLst>
            </p:cNvPr>
            <p:cNvSpPr>
              <a:spLocks/>
            </p:cNvSpPr>
            <p:nvPr/>
          </p:nvSpPr>
          <p:spPr bwMode="auto">
            <a:xfrm>
              <a:off x="-4794246" y="6507164"/>
              <a:ext cx="130175" cy="231775"/>
            </a:xfrm>
            <a:custGeom>
              <a:avLst/>
              <a:gdLst>
                <a:gd name="T0" fmla="*/ 82 w 82"/>
                <a:gd name="T1" fmla="*/ 146 h 146"/>
                <a:gd name="T2" fmla="*/ 46 w 82"/>
                <a:gd name="T3" fmla="*/ 134 h 146"/>
                <a:gd name="T4" fmla="*/ 0 w 82"/>
                <a:gd name="T5" fmla="*/ 22 h 146"/>
                <a:gd name="T6" fmla="*/ 34 w 82"/>
                <a:gd name="T7" fmla="*/ 0 h 146"/>
                <a:gd name="T8" fmla="*/ 82 w 82"/>
                <a:gd name="T9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146">
                  <a:moveTo>
                    <a:pt x="82" y="146"/>
                  </a:moveTo>
                  <a:lnTo>
                    <a:pt x="46" y="134"/>
                  </a:lnTo>
                  <a:lnTo>
                    <a:pt x="0" y="22"/>
                  </a:lnTo>
                  <a:lnTo>
                    <a:pt x="34" y="0"/>
                  </a:lnTo>
                  <a:lnTo>
                    <a:pt x="82" y="146"/>
                  </a:lnTo>
                  <a:close/>
                </a:path>
              </a:pathLst>
            </a:custGeom>
            <a:solidFill>
              <a:srgbClr val="9959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27" name="Freeform 141">
              <a:extLst>
                <a:ext uri="{FF2B5EF4-FFF2-40B4-BE49-F238E27FC236}">
                  <a16:creationId xmlns:a16="http://schemas.microsoft.com/office/drawing/2014/main" id="{E7360288-2C32-4197-8054-8997515B4746}"/>
                </a:ext>
              </a:extLst>
            </p:cNvPr>
            <p:cNvSpPr>
              <a:spLocks/>
            </p:cNvSpPr>
            <p:nvPr/>
          </p:nvSpPr>
          <p:spPr bwMode="auto">
            <a:xfrm>
              <a:off x="-4854571" y="6251576"/>
              <a:ext cx="158750" cy="274638"/>
            </a:xfrm>
            <a:custGeom>
              <a:avLst/>
              <a:gdLst>
                <a:gd name="T0" fmla="*/ 50 w 50"/>
                <a:gd name="T1" fmla="*/ 87 h 87"/>
                <a:gd name="T2" fmla="*/ 15 w 50"/>
                <a:gd name="T3" fmla="*/ 74 h 87"/>
                <a:gd name="T4" fmla="*/ 8 w 50"/>
                <a:gd name="T5" fmla="*/ 0 h 87"/>
                <a:gd name="T6" fmla="*/ 26 w 50"/>
                <a:gd name="T7" fmla="*/ 3 h 87"/>
                <a:gd name="T8" fmla="*/ 50 w 50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87">
                  <a:moveTo>
                    <a:pt x="50" y="87"/>
                  </a:moveTo>
                  <a:cubicBezTo>
                    <a:pt x="15" y="74"/>
                    <a:pt x="15" y="74"/>
                    <a:pt x="15" y="74"/>
                  </a:cubicBezTo>
                  <a:cubicBezTo>
                    <a:pt x="15" y="74"/>
                    <a:pt x="0" y="19"/>
                    <a:pt x="8" y="0"/>
                  </a:cubicBezTo>
                  <a:cubicBezTo>
                    <a:pt x="26" y="3"/>
                    <a:pt x="26" y="3"/>
                    <a:pt x="26" y="3"/>
                  </a:cubicBezTo>
                  <a:lnTo>
                    <a:pt x="50" y="87"/>
                  </a:lnTo>
                  <a:close/>
                </a:path>
              </a:pathLst>
            </a:custGeom>
            <a:solidFill>
              <a:srgbClr val="9959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28" name="Freeform 142">
              <a:extLst>
                <a:ext uri="{FF2B5EF4-FFF2-40B4-BE49-F238E27FC236}">
                  <a16:creationId xmlns:a16="http://schemas.microsoft.com/office/drawing/2014/main" id="{0A01ADF6-1709-4CC4-BD0E-779328D2E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-4832347" y="5903914"/>
              <a:ext cx="184150" cy="322263"/>
            </a:xfrm>
            <a:custGeom>
              <a:avLst/>
              <a:gdLst>
                <a:gd name="T0" fmla="*/ 38 w 116"/>
                <a:gd name="T1" fmla="*/ 203 h 203"/>
                <a:gd name="T2" fmla="*/ 0 w 116"/>
                <a:gd name="T3" fmla="*/ 169 h 203"/>
                <a:gd name="T4" fmla="*/ 6 w 116"/>
                <a:gd name="T5" fmla="*/ 73 h 203"/>
                <a:gd name="T6" fmla="*/ 50 w 116"/>
                <a:gd name="T7" fmla="*/ 0 h 203"/>
                <a:gd name="T8" fmla="*/ 116 w 116"/>
                <a:gd name="T9" fmla="*/ 18 h 203"/>
                <a:gd name="T10" fmla="*/ 38 w 116"/>
                <a:gd name="T11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6" h="203">
                  <a:moveTo>
                    <a:pt x="38" y="203"/>
                  </a:moveTo>
                  <a:lnTo>
                    <a:pt x="0" y="169"/>
                  </a:lnTo>
                  <a:lnTo>
                    <a:pt x="6" y="73"/>
                  </a:lnTo>
                  <a:lnTo>
                    <a:pt x="50" y="0"/>
                  </a:lnTo>
                  <a:lnTo>
                    <a:pt x="116" y="18"/>
                  </a:lnTo>
                  <a:lnTo>
                    <a:pt x="38" y="203"/>
                  </a:lnTo>
                  <a:close/>
                </a:path>
              </a:pathLst>
            </a:custGeom>
            <a:solidFill>
              <a:srgbClr val="AA6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29" name="Freeform 143">
              <a:extLst>
                <a:ext uri="{FF2B5EF4-FFF2-40B4-BE49-F238E27FC236}">
                  <a16:creationId xmlns:a16="http://schemas.microsoft.com/office/drawing/2014/main" id="{47D6B703-1EC8-4462-AC78-106F43CF1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-1562098" y="6402389"/>
              <a:ext cx="150813" cy="354013"/>
            </a:xfrm>
            <a:custGeom>
              <a:avLst/>
              <a:gdLst>
                <a:gd name="T0" fmla="*/ 0 w 95"/>
                <a:gd name="T1" fmla="*/ 218 h 223"/>
                <a:gd name="T2" fmla="*/ 26 w 95"/>
                <a:gd name="T3" fmla="*/ 223 h 223"/>
                <a:gd name="T4" fmla="*/ 73 w 95"/>
                <a:gd name="T5" fmla="*/ 144 h 223"/>
                <a:gd name="T6" fmla="*/ 95 w 95"/>
                <a:gd name="T7" fmla="*/ 28 h 223"/>
                <a:gd name="T8" fmla="*/ 81 w 95"/>
                <a:gd name="T9" fmla="*/ 0 h 223"/>
                <a:gd name="T10" fmla="*/ 51 w 95"/>
                <a:gd name="T11" fmla="*/ 122 h 223"/>
                <a:gd name="T12" fmla="*/ 0 w 95"/>
                <a:gd name="T13" fmla="*/ 218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223">
                  <a:moveTo>
                    <a:pt x="0" y="218"/>
                  </a:moveTo>
                  <a:lnTo>
                    <a:pt x="26" y="223"/>
                  </a:lnTo>
                  <a:lnTo>
                    <a:pt x="73" y="144"/>
                  </a:lnTo>
                  <a:lnTo>
                    <a:pt x="95" y="28"/>
                  </a:lnTo>
                  <a:lnTo>
                    <a:pt x="81" y="0"/>
                  </a:lnTo>
                  <a:lnTo>
                    <a:pt x="51" y="122"/>
                  </a:lnTo>
                  <a:lnTo>
                    <a:pt x="0" y="218"/>
                  </a:lnTo>
                  <a:close/>
                </a:path>
              </a:pathLst>
            </a:custGeom>
            <a:solidFill>
              <a:srgbClr val="ED9E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30" name="Freeform 144">
              <a:extLst>
                <a:ext uri="{FF2B5EF4-FFF2-40B4-BE49-F238E27FC236}">
                  <a16:creationId xmlns:a16="http://schemas.microsoft.com/office/drawing/2014/main" id="{C117EE59-30B2-4DE3-9C03-4629C651C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-1439861" y="6045201"/>
              <a:ext cx="98425" cy="388938"/>
            </a:xfrm>
            <a:custGeom>
              <a:avLst/>
              <a:gdLst>
                <a:gd name="T0" fmla="*/ 0 w 62"/>
                <a:gd name="T1" fmla="*/ 245 h 245"/>
                <a:gd name="T2" fmla="*/ 32 w 62"/>
                <a:gd name="T3" fmla="*/ 223 h 245"/>
                <a:gd name="T4" fmla="*/ 62 w 62"/>
                <a:gd name="T5" fmla="*/ 130 h 245"/>
                <a:gd name="T6" fmla="*/ 62 w 62"/>
                <a:gd name="T7" fmla="*/ 46 h 245"/>
                <a:gd name="T8" fmla="*/ 32 w 62"/>
                <a:gd name="T9" fmla="*/ 0 h 245"/>
                <a:gd name="T10" fmla="*/ 0 w 62"/>
                <a:gd name="T11" fmla="*/ 245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245">
                  <a:moveTo>
                    <a:pt x="0" y="245"/>
                  </a:moveTo>
                  <a:lnTo>
                    <a:pt x="32" y="223"/>
                  </a:lnTo>
                  <a:lnTo>
                    <a:pt x="62" y="130"/>
                  </a:lnTo>
                  <a:lnTo>
                    <a:pt x="62" y="46"/>
                  </a:lnTo>
                  <a:lnTo>
                    <a:pt x="32" y="0"/>
                  </a:lnTo>
                  <a:lnTo>
                    <a:pt x="0" y="245"/>
                  </a:lnTo>
                  <a:close/>
                </a:path>
              </a:pathLst>
            </a:custGeom>
            <a:solidFill>
              <a:srgbClr val="ED9E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31" name="Freeform 145">
              <a:extLst>
                <a:ext uri="{FF2B5EF4-FFF2-40B4-BE49-F238E27FC236}">
                  <a16:creationId xmlns:a16="http://schemas.microsoft.com/office/drawing/2014/main" id="{7B181D46-6784-4A0B-AC59-26A5B12020D6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65311" y="5786437"/>
              <a:ext cx="223836" cy="53974"/>
            </a:xfrm>
            <a:custGeom>
              <a:avLst/>
              <a:gdLst>
                <a:gd name="T0" fmla="*/ 97 w 141"/>
                <a:gd name="T1" fmla="*/ 24 h 34"/>
                <a:gd name="T2" fmla="*/ 0 w 141"/>
                <a:gd name="T3" fmla="*/ 34 h 34"/>
                <a:gd name="T4" fmla="*/ 141 w 141"/>
                <a:gd name="T5" fmla="*/ 0 h 34"/>
                <a:gd name="T6" fmla="*/ 97 w 141"/>
                <a:gd name="T7" fmla="*/ 2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34">
                  <a:moveTo>
                    <a:pt x="97" y="24"/>
                  </a:moveTo>
                  <a:lnTo>
                    <a:pt x="0" y="34"/>
                  </a:lnTo>
                  <a:lnTo>
                    <a:pt x="141" y="0"/>
                  </a:lnTo>
                  <a:lnTo>
                    <a:pt x="97" y="24"/>
                  </a:lnTo>
                  <a:close/>
                </a:path>
              </a:pathLst>
            </a:custGeom>
            <a:solidFill>
              <a:srgbClr val="DB8F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32" name="Freeform 146">
              <a:extLst>
                <a:ext uri="{FF2B5EF4-FFF2-40B4-BE49-F238E27FC236}">
                  <a16:creationId xmlns:a16="http://schemas.microsoft.com/office/drawing/2014/main" id="{8FAEC40B-700E-4E08-AF47-AA98F8686090}"/>
                </a:ext>
              </a:extLst>
            </p:cNvPr>
            <p:cNvSpPr>
              <a:spLocks/>
            </p:cNvSpPr>
            <p:nvPr/>
          </p:nvSpPr>
          <p:spPr bwMode="auto">
            <a:xfrm>
              <a:off x="-2049461" y="6061074"/>
              <a:ext cx="88900" cy="117475"/>
            </a:xfrm>
            <a:custGeom>
              <a:avLst/>
              <a:gdLst>
                <a:gd name="T0" fmla="*/ 19 w 28"/>
                <a:gd name="T1" fmla="*/ 0 h 37"/>
                <a:gd name="T2" fmla="*/ 25 w 28"/>
                <a:gd name="T3" fmla="*/ 37 h 37"/>
                <a:gd name="T4" fmla="*/ 0 w 28"/>
                <a:gd name="T5" fmla="*/ 21 h 37"/>
                <a:gd name="T6" fmla="*/ 19 w 28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37">
                  <a:moveTo>
                    <a:pt x="19" y="0"/>
                  </a:moveTo>
                  <a:cubicBezTo>
                    <a:pt x="19" y="0"/>
                    <a:pt x="28" y="37"/>
                    <a:pt x="25" y="37"/>
                  </a:cubicBezTo>
                  <a:cubicBezTo>
                    <a:pt x="23" y="36"/>
                    <a:pt x="0" y="21"/>
                    <a:pt x="0" y="21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AA6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33" name="Freeform 147">
              <a:extLst>
                <a:ext uri="{FF2B5EF4-FFF2-40B4-BE49-F238E27FC236}">
                  <a16:creationId xmlns:a16="http://schemas.microsoft.com/office/drawing/2014/main" id="{2DB9CD5D-FD0A-4292-A674-38D305A9B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-2257424" y="6704012"/>
              <a:ext cx="53974" cy="58738"/>
            </a:xfrm>
            <a:custGeom>
              <a:avLst/>
              <a:gdLst>
                <a:gd name="T0" fmla="*/ 2 w 34"/>
                <a:gd name="T1" fmla="*/ 37 h 37"/>
                <a:gd name="T2" fmla="*/ 34 w 34"/>
                <a:gd name="T3" fmla="*/ 0 h 37"/>
                <a:gd name="T4" fmla="*/ 0 w 34"/>
                <a:gd name="T5" fmla="*/ 4 h 37"/>
                <a:gd name="T6" fmla="*/ 2 w 34"/>
                <a:gd name="T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37">
                  <a:moveTo>
                    <a:pt x="2" y="37"/>
                  </a:moveTo>
                  <a:lnTo>
                    <a:pt x="34" y="0"/>
                  </a:lnTo>
                  <a:lnTo>
                    <a:pt x="0" y="4"/>
                  </a:lnTo>
                  <a:lnTo>
                    <a:pt x="2" y="37"/>
                  </a:lnTo>
                  <a:close/>
                </a:path>
              </a:pathLst>
            </a:custGeom>
            <a:solidFill>
              <a:srgbClr val="9959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34" name="Freeform 148">
              <a:extLst>
                <a:ext uri="{FF2B5EF4-FFF2-40B4-BE49-F238E27FC236}">
                  <a16:creationId xmlns:a16="http://schemas.microsoft.com/office/drawing/2014/main" id="{C687DA02-4A47-45B0-8121-961202710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-4832348" y="6019799"/>
              <a:ext cx="647700" cy="254000"/>
            </a:xfrm>
            <a:custGeom>
              <a:avLst/>
              <a:gdLst>
                <a:gd name="T0" fmla="*/ 6 w 408"/>
                <a:gd name="T1" fmla="*/ 0 h 160"/>
                <a:gd name="T2" fmla="*/ 257 w 408"/>
                <a:gd name="T3" fmla="*/ 124 h 160"/>
                <a:gd name="T4" fmla="*/ 408 w 408"/>
                <a:gd name="T5" fmla="*/ 152 h 160"/>
                <a:gd name="T6" fmla="*/ 205 w 408"/>
                <a:gd name="T7" fmla="*/ 160 h 160"/>
                <a:gd name="T8" fmla="*/ 0 w 408"/>
                <a:gd name="T9" fmla="*/ 96 h 160"/>
                <a:gd name="T10" fmla="*/ 6 w 408"/>
                <a:gd name="T11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8" h="160">
                  <a:moveTo>
                    <a:pt x="6" y="0"/>
                  </a:moveTo>
                  <a:lnTo>
                    <a:pt x="257" y="124"/>
                  </a:lnTo>
                  <a:lnTo>
                    <a:pt x="408" y="152"/>
                  </a:lnTo>
                  <a:lnTo>
                    <a:pt x="205" y="160"/>
                  </a:lnTo>
                  <a:lnTo>
                    <a:pt x="0" y="9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59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235" name="Freeform 149">
              <a:extLst>
                <a:ext uri="{FF2B5EF4-FFF2-40B4-BE49-F238E27FC236}">
                  <a16:creationId xmlns:a16="http://schemas.microsoft.com/office/drawing/2014/main" id="{D9EF447E-194F-4F1D-BE43-8792DFC38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-4721223" y="6678609"/>
              <a:ext cx="527050" cy="141288"/>
            </a:xfrm>
            <a:custGeom>
              <a:avLst/>
              <a:gdLst>
                <a:gd name="T0" fmla="*/ 0 w 332"/>
                <a:gd name="T1" fmla="*/ 26 h 89"/>
                <a:gd name="T2" fmla="*/ 0 w 332"/>
                <a:gd name="T3" fmla="*/ 26 h 89"/>
                <a:gd name="T4" fmla="*/ 72 w 332"/>
                <a:gd name="T5" fmla="*/ 26 h 89"/>
                <a:gd name="T6" fmla="*/ 229 w 332"/>
                <a:gd name="T7" fmla="*/ 0 h 89"/>
                <a:gd name="T8" fmla="*/ 332 w 332"/>
                <a:gd name="T9" fmla="*/ 51 h 89"/>
                <a:gd name="T10" fmla="*/ 225 w 332"/>
                <a:gd name="T11" fmla="*/ 34 h 89"/>
                <a:gd name="T12" fmla="*/ 129 w 332"/>
                <a:gd name="T13" fmla="*/ 77 h 89"/>
                <a:gd name="T14" fmla="*/ 56 w 332"/>
                <a:gd name="T15" fmla="*/ 89 h 89"/>
                <a:gd name="T16" fmla="*/ 26 w 332"/>
                <a:gd name="T17" fmla="*/ 47 h 89"/>
                <a:gd name="T18" fmla="*/ 0 w 332"/>
                <a:gd name="T19" fmla="*/ 2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2" h="89">
                  <a:moveTo>
                    <a:pt x="0" y="26"/>
                  </a:moveTo>
                  <a:lnTo>
                    <a:pt x="0" y="26"/>
                  </a:lnTo>
                  <a:lnTo>
                    <a:pt x="72" y="26"/>
                  </a:lnTo>
                  <a:lnTo>
                    <a:pt x="229" y="0"/>
                  </a:lnTo>
                  <a:lnTo>
                    <a:pt x="332" y="51"/>
                  </a:lnTo>
                  <a:lnTo>
                    <a:pt x="225" y="34"/>
                  </a:lnTo>
                  <a:lnTo>
                    <a:pt x="129" y="77"/>
                  </a:lnTo>
                  <a:lnTo>
                    <a:pt x="56" y="89"/>
                  </a:lnTo>
                  <a:lnTo>
                    <a:pt x="26" y="47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8249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  <p:sp>
          <p:nvSpPr>
            <p:cNvPr id="169" name="Freeform 83">
              <a:extLst>
                <a:ext uri="{FF2B5EF4-FFF2-40B4-BE49-F238E27FC236}">
                  <a16:creationId xmlns:a16="http://schemas.microsoft.com/office/drawing/2014/main" id="{8709B554-337B-4DC8-A6C1-2D25490ADAC5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175875" y="5948363"/>
              <a:ext cx="1190625" cy="688974"/>
            </a:xfrm>
            <a:custGeom>
              <a:avLst/>
              <a:gdLst>
                <a:gd name="T0" fmla="*/ 272 w 377"/>
                <a:gd name="T1" fmla="*/ 12 h 218"/>
                <a:gd name="T2" fmla="*/ 290 w 377"/>
                <a:gd name="T3" fmla="*/ 155 h 218"/>
                <a:gd name="T4" fmla="*/ 232 w 377"/>
                <a:gd name="T5" fmla="*/ 66 h 218"/>
                <a:gd name="T6" fmla="*/ 267 w 377"/>
                <a:gd name="T7" fmla="*/ 180 h 218"/>
                <a:gd name="T8" fmla="*/ 183 w 377"/>
                <a:gd name="T9" fmla="*/ 54 h 218"/>
                <a:gd name="T10" fmla="*/ 198 w 377"/>
                <a:gd name="T11" fmla="*/ 170 h 218"/>
                <a:gd name="T12" fmla="*/ 172 w 377"/>
                <a:gd name="T13" fmla="*/ 0 h 218"/>
                <a:gd name="T14" fmla="*/ 132 w 377"/>
                <a:gd name="T15" fmla="*/ 93 h 218"/>
                <a:gd name="T16" fmla="*/ 72 w 377"/>
                <a:gd name="T17" fmla="*/ 22 h 218"/>
                <a:gd name="T18" fmla="*/ 107 w 377"/>
                <a:gd name="T19" fmla="*/ 126 h 218"/>
                <a:gd name="T20" fmla="*/ 59 w 377"/>
                <a:gd name="T21" fmla="*/ 56 h 218"/>
                <a:gd name="T22" fmla="*/ 75 w 377"/>
                <a:gd name="T23" fmla="*/ 131 h 218"/>
                <a:gd name="T24" fmla="*/ 0 w 377"/>
                <a:gd name="T25" fmla="*/ 31 h 218"/>
                <a:gd name="T26" fmla="*/ 0 w 377"/>
                <a:gd name="T27" fmla="*/ 31 h 218"/>
                <a:gd name="T28" fmla="*/ 43 w 377"/>
                <a:gd name="T29" fmla="*/ 174 h 218"/>
                <a:gd name="T30" fmla="*/ 0 w 377"/>
                <a:gd name="T31" fmla="*/ 109 h 218"/>
                <a:gd name="T32" fmla="*/ 0 w 377"/>
                <a:gd name="T33" fmla="*/ 216 h 218"/>
                <a:gd name="T34" fmla="*/ 1 w 377"/>
                <a:gd name="T35" fmla="*/ 218 h 218"/>
                <a:gd name="T36" fmla="*/ 3 w 377"/>
                <a:gd name="T37" fmla="*/ 218 h 218"/>
                <a:gd name="T38" fmla="*/ 377 w 377"/>
                <a:gd name="T39" fmla="*/ 218 h 218"/>
                <a:gd name="T40" fmla="*/ 272 w 377"/>
                <a:gd name="T41" fmla="*/ 12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7" h="218">
                  <a:moveTo>
                    <a:pt x="272" y="12"/>
                  </a:moveTo>
                  <a:cubicBezTo>
                    <a:pt x="272" y="12"/>
                    <a:pt x="241" y="85"/>
                    <a:pt x="290" y="155"/>
                  </a:cubicBezTo>
                  <a:cubicBezTo>
                    <a:pt x="290" y="155"/>
                    <a:pt x="228" y="118"/>
                    <a:pt x="232" y="66"/>
                  </a:cubicBezTo>
                  <a:cubicBezTo>
                    <a:pt x="232" y="66"/>
                    <a:pt x="211" y="138"/>
                    <a:pt x="267" y="180"/>
                  </a:cubicBezTo>
                  <a:cubicBezTo>
                    <a:pt x="267" y="180"/>
                    <a:pt x="159" y="116"/>
                    <a:pt x="183" y="54"/>
                  </a:cubicBezTo>
                  <a:cubicBezTo>
                    <a:pt x="183" y="54"/>
                    <a:pt x="148" y="112"/>
                    <a:pt x="198" y="170"/>
                  </a:cubicBezTo>
                  <a:cubicBezTo>
                    <a:pt x="198" y="170"/>
                    <a:pt x="102" y="82"/>
                    <a:pt x="172" y="0"/>
                  </a:cubicBezTo>
                  <a:cubicBezTo>
                    <a:pt x="172" y="0"/>
                    <a:pt x="121" y="35"/>
                    <a:pt x="132" y="93"/>
                  </a:cubicBezTo>
                  <a:cubicBezTo>
                    <a:pt x="127" y="79"/>
                    <a:pt x="113" y="51"/>
                    <a:pt x="72" y="22"/>
                  </a:cubicBezTo>
                  <a:cubicBezTo>
                    <a:pt x="72" y="22"/>
                    <a:pt x="106" y="80"/>
                    <a:pt x="107" y="126"/>
                  </a:cubicBezTo>
                  <a:cubicBezTo>
                    <a:pt x="107" y="126"/>
                    <a:pt x="69" y="92"/>
                    <a:pt x="59" y="56"/>
                  </a:cubicBezTo>
                  <a:cubicBezTo>
                    <a:pt x="59" y="56"/>
                    <a:pt x="60" y="95"/>
                    <a:pt x="75" y="131"/>
                  </a:cubicBezTo>
                  <a:cubicBezTo>
                    <a:pt x="56" y="98"/>
                    <a:pt x="24" y="48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3" y="36"/>
                    <a:pt x="59" y="132"/>
                    <a:pt x="43" y="174"/>
                  </a:cubicBezTo>
                  <a:cubicBezTo>
                    <a:pt x="43" y="174"/>
                    <a:pt x="14" y="140"/>
                    <a:pt x="0" y="109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1" y="218"/>
                    <a:pt x="1" y="218"/>
                    <a:pt x="1" y="218"/>
                  </a:cubicBezTo>
                  <a:cubicBezTo>
                    <a:pt x="3" y="218"/>
                    <a:pt x="3" y="218"/>
                    <a:pt x="3" y="218"/>
                  </a:cubicBezTo>
                  <a:cubicBezTo>
                    <a:pt x="377" y="218"/>
                    <a:pt x="377" y="218"/>
                    <a:pt x="377" y="218"/>
                  </a:cubicBezTo>
                  <a:cubicBezTo>
                    <a:pt x="356" y="196"/>
                    <a:pt x="264" y="96"/>
                    <a:pt x="272" y="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D"/>
            </a:p>
          </p:txBody>
        </p:sp>
      </p:grpSp>
      <p:sp>
        <p:nvSpPr>
          <p:cNvPr id="237" name="Freeform 9">
            <a:extLst>
              <a:ext uri="{FF2B5EF4-FFF2-40B4-BE49-F238E27FC236}">
                <a16:creationId xmlns:a16="http://schemas.microsoft.com/office/drawing/2014/main" id="{D65CEEDE-71C9-4D7A-8E0F-35575DA18F5B}"/>
              </a:ext>
            </a:extLst>
          </p:cNvPr>
          <p:cNvSpPr>
            <a:spLocks/>
          </p:cNvSpPr>
          <p:nvPr/>
        </p:nvSpPr>
        <p:spPr bwMode="auto">
          <a:xfrm flipH="1">
            <a:off x="3163130" y="3393143"/>
            <a:ext cx="1698683" cy="463915"/>
          </a:xfrm>
          <a:custGeom>
            <a:avLst/>
            <a:gdLst>
              <a:gd name="T0" fmla="*/ 229 w 663"/>
              <a:gd name="T1" fmla="*/ 0 h 181"/>
              <a:gd name="T2" fmla="*/ 198 w 663"/>
              <a:gd name="T3" fmla="*/ 8 h 181"/>
              <a:gd name="T4" fmla="*/ 170 w 663"/>
              <a:gd name="T5" fmla="*/ 26 h 181"/>
              <a:gd name="T6" fmla="*/ 152 w 663"/>
              <a:gd name="T7" fmla="*/ 54 h 181"/>
              <a:gd name="T8" fmla="*/ 145 w 663"/>
              <a:gd name="T9" fmla="*/ 87 h 181"/>
              <a:gd name="T10" fmla="*/ 109 w 663"/>
              <a:gd name="T11" fmla="*/ 137 h 181"/>
              <a:gd name="T12" fmla="*/ 88 w 663"/>
              <a:gd name="T13" fmla="*/ 135 h 181"/>
              <a:gd name="T14" fmla="*/ 34 w 663"/>
              <a:gd name="T15" fmla="*/ 150 h 181"/>
              <a:gd name="T16" fmla="*/ 0 w 663"/>
              <a:gd name="T17" fmla="*/ 181 h 181"/>
              <a:gd name="T18" fmla="*/ 663 w 663"/>
              <a:gd name="T19" fmla="*/ 181 h 181"/>
              <a:gd name="T20" fmla="*/ 641 w 663"/>
              <a:gd name="T21" fmla="*/ 164 h 181"/>
              <a:gd name="T22" fmla="*/ 584 w 663"/>
              <a:gd name="T23" fmla="*/ 148 h 181"/>
              <a:gd name="T24" fmla="*/ 582 w 663"/>
              <a:gd name="T25" fmla="*/ 148 h 181"/>
              <a:gd name="T26" fmla="*/ 567 w 663"/>
              <a:gd name="T27" fmla="*/ 150 h 181"/>
              <a:gd name="T28" fmla="*/ 538 w 663"/>
              <a:gd name="T29" fmla="*/ 158 h 181"/>
              <a:gd name="T30" fmla="*/ 524 w 663"/>
              <a:gd name="T31" fmla="*/ 164 h 181"/>
              <a:gd name="T32" fmla="*/ 522 w 663"/>
              <a:gd name="T33" fmla="*/ 165 h 181"/>
              <a:gd name="T34" fmla="*/ 500 w 663"/>
              <a:gd name="T35" fmla="*/ 130 h 181"/>
              <a:gd name="T36" fmla="*/ 481 w 663"/>
              <a:gd name="T37" fmla="*/ 115 h 181"/>
              <a:gd name="T38" fmla="*/ 435 w 663"/>
              <a:gd name="T39" fmla="*/ 103 h 181"/>
              <a:gd name="T40" fmla="*/ 432 w 663"/>
              <a:gd name="T41" fmla="*/ 103 h 181"/>
              <a:gd name="T42" fmla="*/ 405 w 663"/>
              <a:gd name="T43" fmla="*/ 108 h 181"/>
              <a:gd name="T44" fmla="*/ 399 w 663"/>
              <a:gd name="T45" fmla="*/ 89 h 181"/>
              <a:gd name="T46" fmla="*/ 382 w 663"/>
              <a:gd name="T47" fmla="*/ 62 h 181"/>
              <a:gd name="T48" fmla="*/ 345 w 663"/>
              <a:gd name="T49" fmla="*/ 41 h 181"/>
              <a:gd name="T50" fmla="*/ 327 w 663"/>
              <a:gd name="T51" fmla="*/ 38 h 181"/>
              <a:gd name="T52" fmla="*/ 312 w 663"/>
              <a:gd name="T53" fmla="*/ 39 h 181"/>
              <a:gd name="T54" fmla="*/ 304 w 663"/>
              <a:gd name="T55" fmla="*/ 40 h 181"/>
              <a:gd name="T56" fmla="*/ 293 w 663"/>
              <a:gd name="T57" fmla="*/ 26 h 181"/>
              <a:gd name="T58" fmla="*/ 275 w 663"/>
              <a:gd name="T59" fmla="*/ 12 h 181"/>
              <a:gd name="T60" fmla="*/ 232 w 663"/>
              <a:gd name="T61" fmla="*/ 0 h 181"/>
              <a:gd name="T62" fmla="*/ 229 w 663"/>
              <a:gd name="T63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3" h="181">
                <a:moveTo>
                  <a:pt x="229" y="0"/>
                </a:moveTo>
                <a:cubicBezTo>
                  <a:pt x="218" y="0"/>
                  <a:pt x="208" y="3"/>
                  <a:pt x="198" y="8"/>
                </a:cubicBezTo>
                <a:cubicBezTo>
                  <a:pt x="187" y="11"/>
                  <a:pt x="178" y="17"/>
                  <a:pt x="170" y="26"/>
                </a:cubicBezTo>
                <a:cubicBezTo>
                  <a:pt x="162" y="34"/>
                  <a:pt x="156" y="43"/>
                  <a:pt x="152" y="54"/>
                </a:cubicBezTo>
                <a:cubicBezTo>
                  <a:pt x="147" y="64"/>
                  <a:pt x="144" y="75"/>
                  <a:pt x="145" y="87"/>
                </a:cubicBezTo>
                <a:cubicBezTo>
                  <a:pt x="125" y="96"/>
                  <a:pt x="110" y="115"/>
                  <a:pt x="109" y="137"/>
                </a:cubicBezTo>
                <a:cubicBezTo>
                  <a:pt x="102" y="136"/>
                  <a:pt x="95" y="135"/>
                  <a:pt x="88" y="135"/>
                </a:cubicBezTo>
                <a:cubicBezTo>
                  <a:pt x="70" y="135"/>
                  <a:pt x="51" y="140"/>
                  <a:pt x="34" y="150"/>
                </a:cubicBezTo>
                <a:cubicBezTo>
                  <a:pt x="22" y="157"/>
                  <a:pt x="10" y="168"/>
                  <a:pt x="0" y="181"/>
                </a:cubicBezTo>
                <a:cubicBezTo>
                  <a:pt x="663" y="181"/>
                  <a:pt x="663" y="181"/>
                  <a:pt x="663" y="181"/>
                </a:cubicBezTo>
                <a:cubicBezTo>
                  <a:pt x="656" y="175"/>
                  <a:pt x="648" y="170"/>
                  <a:pt x="641" y="164"/>
                </a:cubicBezTo>
                <a:cubicBezTo>
                  <a:pt x="623" y="154"/>
                  <a:pt x="604" y="148"/>
                  <a:pt x="584" y="148"/>
                </a:cubicBezTo>
                <a:cubicBezTo>
                  <a:pt x="583" y="148"/>
                  <a:pt x="583" y="148"/>
                  <a:pt x="582" y="148"/>
                </a:cubicBezTo>
                <a:cubicBezTo>
                  <a:pt x="577" y="148"/>
                  <a:pt x="572" y="150"/>
                  <a:pt x="567" y="150"/>
                </a:cubicBezTo>
                <a:cubicBezTo>
                  <a:pt x="556" y="150"/>
                  <a:pt x="547" y="153"/>
                  <a:pt x="538" y="158"/>
                </a:cubicBezTo>
                <a:cubicBezTo>
                  <a:pt x="532" y="159"/>
                  <a:pt x="528" y="161"/>
                  <a:pt x="524" y="164"/>
                </a:cubicBezTo>
                <a:cubicBezTo>
                  <a:pt x="523" y="165"/>
                  <a:pt x="523" y="165"/>
                  <a:pt x="522" y="165"/>
                </a:cubicBezTo>
                <a:cubicBezTo>
                  <a:pt x="518" y="152"/>
                  <a:pt x="510" y="140"/>
                  <a:pt x="500" y="130"/>
                </a:cubicBezTo>
                <a:cubicBezTo>
                  <a:pt x="494" y="125"/>
                  <a:pt x="488" y="120"/>
                  <a:pt x="481" y="115"/>
                </a:cubicBezTo>
                <a:cubicBezTo>
                  <a:pt x="467" y="107"/>
                  <a:pt x="451" y="103"/>
                  <a:pt x="435" y="103"/>
                </a:cubicBezTo>
                <a:cubicBezTo>
                  <a:pt x="434" y="103"/>
                  <a:pt x="433" y="103"/>
                  <a:pt x="432" y="103"/>
                </a:cubicBezTo>
                <a:cubicBezTo>
                  <a:pt x="423" y="103"/>
                  <a:pt x="414" y="104"/>
                  <a:pt x="405" y="108"/>
                </a:cubicBezTo>
                <a:cubicBezTo>
                  <a:pt x="404" y="101"/>
                  <a:pt x="402" y="95"/>
                  <a:pt x="399" y="89"/>
                </a:cubicBezTo>
                <a:cubicBezTo>
                  <a:pt x="396" y="79"/>
                  <a:pt x="390" y="70"/>
                  <a:pt x="382" y="62"/>
                </a:cubicBezTo>
                <a:cubicBezTo>
                  <a:pt x="372" y="52"/>
                  <a:pt x="359" y="45"/>
                  <a:pt x="345" y="41"/>
                </a:cubicBezTo>
                <a:cubicBezTo>
                  <a:pt x="337" y="39"/>
                  <a:pt x="332" y="38"/>
                  <a:pt x="327" y="38"/>
                </a:cubicBezTo>
                <a:cubicBezTo>
                  <a:pt x="322" y="38"/>
                  <a:pt x="318" y="38"/>
                  <a:pt x="312" y="39"/>
                </a:cubicBezTo>
                <a:cubicBezTo>
                  <a:pt x="309" y="39"/>
                  <a:pt x="307" y="39"/>
                  <a:pt x="304" y="40"/>
                </a:cubicBezTo>
                <a:cubicBezTo>
                  <a:pt x="301" y="35"/>
                  <a:pt x="297" y="30"/>
                  <a:pt x="293" y="26"/>
                </a:cubicBezTo>
                <a:cubicBezTo>
                  <a:pt x="287" y="21"/>
                  <a:pt x="281" y="17"/>
                  <a:pt x="275" y="12"/>
                </a:cubicBezTo>
                <a:cubicBezTo>
                  <a:pt x="262" y="4"/>
                  <a:pt x="247" y="0"/>
                  <a:pt x="232" y="0"/>
                </a:cubicBezTo>
                <a:cubicBezTo>
                  <a:pt x="231" y="0"/>
                  <a:pt x="230" y="0"/>
                  <a:pt x="229" y="0"/>
                </a:cubicBezTo>
              </a:path>
            </a:pathLst>
          </a:custGeom>
          <a:solidFill>
            <a:srgbClr val="EEED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238" name="Freeform 9">
            <a:extLst>
              <a:ext uri="{FF2B5EF4-FFF2-40B4-BE49-F238E27FC236}">
                <a16:creationId xmlns:a16="http://schemas.microsoft.com/office/drawing/2014/main" id="{3324E679-64DC-4191-926C-00BA0B4E4442}"/>
              </a:ext>
            </a:extLst>
          </p:cNvPr>
          <p:cNvSpPr>
            <a:spLocks/>
          </p:cNvSpPr>
          <p:nvPr/>
        </p:nvSpPr>
        <p:spPr bwMode="auto">
          <a:xfrm flipH="1">
            <a:off x="975073" y="2697007"/>
            <a:ext cx="1373188" cy="375021"/>
          </a:xfrm>
          <a:custGeom>
            <a:avLst/>
            <a:gdLst>
              <a:gd name="T0" fmla="*/ 229 w 663"/>
              <a:gd name="T1" fmla="*/ 0 h 181"/>
              <a:gd name="T2" fmla="*/ 198 w 663"/>
              <a:gd name="T3" fmla="*/ 8 h 181"/>
              <a:gd name="T4" fmla="*/ 170 w 663"/>
              <a:gd name="T5" fmla="*/ 26 h 181"/>
              <a:gd name="T6" fmla="*/ 152 w 663"/>
              <a:gd name="T7" fmla="*/ 54 h 181"/>
              <a:gd name="T8" fmla="*/ 145 w 663"/>
              <a:gd name="T9" fmla="*/ 87 h 181"/>
              <a:gd name="T10" fmla="*/ 109 w 663"/>
              <a:gd name="T11" fmla="*/ 137 h 181"/>
              <a:gd name="T12" fmla="*/ 88 w 663"/>
              <a:gd name="T13" fmla="*/ 135 h 181"/>
              <a:gd name="T14" fmla="*/ 34 w 663"/>
              <a:gd name="T15" fmla="*/ 150 h 181"/>
              <a:gd name="T16" fmla="*/ 0 w 663"/>
              <a:gd name="T17" fmla="*/ 181 h 181"/>
              <a:gd name="T18" fmla="*/ 663 w 663"/>
              <a:gd name="T19" fmla="*/ 181 h 181"/>
              <a:gd name="T20" fmla="*/ 641 w 663"/>
              <a:gd name="T21" fmla="*/ 164 h 181"/>
              <a:gd name="T22" fmla="*/ 584 w 663"/>
              <a:gd name="T23" fmla="*/ 148 h 181"/>
              <a:gd name="T24" fmla="*/ 582 w 663"/>
              <a:gd name="T25" fmla="*/ 148 h 181"/>
              <a:gd name="T26" fmla="*/ 567 w 663"/>
              <a:gd name="T27" fmla="*/ 150 h 181"/>
              <a:gd name="T28" fmla="*/ 538 w 663"/>
              <a:gd name="T29" fmla="*/ 158 h 181"/>
              <a:gd name="T30" fmla="*/ 524 w 663"/>
              <a:gd name="T31" fmla="*/ 164 h 181"/>
              <a:gd name="T32" fmla="*/ 522 w 663"/>
              <a:gd name="T33" fmla="*/ 165 h 181"/>
              <a:gd name="T34" fmla="*/ 500 w 663"/>
              <a:gd name="T35" fmla="*/ 130 h 181"/>
              <a:gd name="T36" fmla="*/ 481 w 663"/>
              <a:gd name="T37" fmla="*/ 115 h 181"/>
              <a:gd name="T38" fmla="*/ 435 w 663"/>
              <a:gd name="T39" fmla="*/ 103 h 181"/>
              <a:gd name="T40" fmla="*/ 432 w 663"/>
              <a:gd name="T41" fmla="*/ 103 h 181"/>
              <a:gd name="T42" fmla="*/ 405 w 663"/>
              <a:gd name="T43" fmla="*/ 108 h 181"/>
              <a:gd name="T44" fmla="*/ 399 w 663"/>
              <a:gd name="T45" fmla="*/ 89 h 181"/>
              <a:gd name="T46" fmla="*/ 382 w 663"/>
              <a:gd name="T47" fmla="*/ 62 h 181"/>
              <a:gd name="T48" fmla="*/ 345 w 663"/>
              <a:gd name="T49" fmla="*/ 41 h 181"/>
              <a:gd name="T50" fmla="*/ 327 w 663"/>
              <a:gd name="T51" fmla="*/ 38 h 181"/>
              <a:gd name="T52" fmla="*/ 312 w 663"/>
              <a:gd name="T53" fmla="*/ 39 h 181"/>
              <a:gd name="T54" fmla="*/ 304 w 663"/>
              <a:gd name="T55" fmla="*/ 40 h 181"/>
              <a:gd name="T56" fmla="*/ 293 w 663"/>
              <a:gd name="T57" fmla="*/ 26 h 181"/>
              <a:gd name="T58" fmla="*/ 275 w 663"/>
              <a:gd name="T59" fmla="*/ 12 h 181"/>
              <a:gd name="T60" fmla="*/ 232 w 663"/>
              <a:gd name="T61" fmla="*/ 0 h 181"/>
              <a:gd name="T62" fmla="*/ 229 w 663"/>
              <a:gd name="T63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3" h="181">
                <a:moveTo>
                  <a:pt x="229" y="0"/>
                </a:moveTo>
                <a:cubicBezTo>
                  <a:pt x="218" y="0"/>
                  <a:pt x="208" y="3"/>
                  <a:pt x="198" y="8"/>
                </a:cubicBezTo>
                <a:cubicBezTo>
                  <a:pt x="187" y="11"/>
                  <a:pt x="178" y="17"/>
                  <a:pt x="170" y="26"/>
                </a:cubicBezTo>
                <a:cubicBezTo>
                  <a:pt x="162" y="34"/>
                  <a:pt x="156" y="43"/>
                  <a:pt x="152" y="54"/>
                </a:cubicBezTo>
                <a:cubicBezTo>
                  <a:pt x="147" y="64"/>
                  <a:pt x="144" y="75"/>
                  <a:pt x="145" y="87"/>
                </a:cubicBezTo>
                <a:cubicBezTo>
                  <a:pt x="125" y="96"/>
                  <a:pt x="110" y="115"/>
                  <a:pt x="109" y="137"/>
                </a:cubicBezTo>
                <a:cubicBezTo>
                  <a:pt x="102" y="136"/>
                  <a:pt x="95" y="135"/>
                  <a:pt x="88" y="135"/>
                </a:cubicBezTo>
                <a:cubicBezTo>
                  <a:pt x="70" y="135"/>
                  <a:pt x="51" y="140"/>
                  <a:pt x="34" y="150"/>
                </a:cubicBezTo>
                <a:cubicBezTo>
                  <a:pt x="22" y="157"/>
                  <a:pt x="10" y="168"/>
                  <a:pt x="0" y="181"/>
                </a:cubicBezTo>
                <a:cubicBezTo>
                  <a:pt x="663" y="181"/>
                  <a:pt x="663" y="181"/>
                  <a:pt x="663" y="181"/>
                </a:cubicBezTo>
                <a:cubicBezTo>
                  <a:pt x="656" y="175"/>
                  <a:pt x="648" y="170"/>
                  <a:pt x="641" y="164"/>
                </a:cubicBezTo>
                <a:cubicBezTo>
                  <a:pt x="623" y="154"/>
                  <a:pt x="604" y="148"/>
                  <a:pt x="584" y="148"/>
                </a:cubicBezTo>
                <a:cubicBezTo>
                  <a:pt x="583" y="148"/>
                  <a:pt x="583" y="148"/>
                  <a:pt x="582" y="148"/>
                </a:cubicBezTo>
                <a:cubicBezTo>
                  <a:pt x="577" y="148"/>
                  <a:pt x="572" y="150"/>
                  <a:pt x="567" y="150"/>
                </a:cubicBezTo>
                <a:cubicBezTo>
                  <a:pt x="556" y="150"/>
                  <a:pt x="547" y="153"/>
                  <a:pt x="538" y="158"/>
                </a:cubicBezTo>
                <a:cubicBezTo>
                  <a:pt x="532" y="159"/>
                  <a:pt x="528" y="161"/>
                  <a:pt x="524" y="164"/>
                </a:cubicBezTo>
                <a:cubicBezTo>
                  <a:pt x="523" y="165"/>
                  <a:pt x="523" y="165"/>
                  <a:pt x="522" y="165"/>
                </a:cubicBezTo>
                <a:cubicBezTo>
                  <a:pt x="518" y="152"/>
                  <a:pt x="510" y="140"/>
                  <a:pt x="500" y="130"/>
                </a:cubicBezTo>
                <a:cubicBezTo>
                  <a:pt x="494" y="125"/>
                  <a:pt x="488" y="120"/>
                  <a:pt x="481" y="115"/>
                </a:cubicBezTo>
                <a:cubicBezTo>
                  <a:pt x="467" y="107"/>
                  <a:pt x="451" y="103"/>
                  <a:pt x="435" y="103"/>
                </a:cubicBezTo>
                <a:cubicBezTo>
                  <a:pt x="434" y="103"/>
                  <a:pt x="433" y="103"/>
                  <a:pt x="432" y="103"/>
                </a:cubicBezTo>
                <a:cubicBezTo>
                  <a:pt x="423" y="103"/>
                  <a:pt x="414" y="104"/>
                  <a:pt x="405" y="108"/>
                </a:cubicBezTo>
                <a:cubicBezTo>
                  <a:pt x="404" y="101"/>
                  <a:pt x="402" y="95"/>
                  <a:pt x="399" y="89"/>
                </a:cubicBezTo>
                <a:cubicBezTo>
                  <a:pt x="396" y="79"/>
                  <a:pt x="390" y="70"/>
                  <a:pt x="382" y="62"/>
                </a:cubicBezTo>
                <a:cubicBezTo>
                  <a:pt x="372" y="52"/>
                  <a:pt x="359" y="45"/>
                  <a:pt x="345" y="41"/>
                </a:cubicBezTo>
                <a:cubicBezTo>
                  <a:pt x="337" y="39"/>
                  <a:pt x="332" y="38"/>
                  <a:pt x="327" y="38"/>
                </a:cubicBezTo>
                <a:cubicBezTo>
                  <a:pt x="322" y="38"/>
                  <a:pt x="318" y="38"/>
                  <a:pt x="312" y="39"/>
                </a:cubicBezTo>
                <a:cubicBezTo>
                  <a:pt x="309" y="39"/>
                  <a:pt x="307" y="39"/>
                  <a:pt x="304" y="40"/>
                </a:cubicBezTo>
                <a:cubicBezTo>
                  <a:pt x="301" y="35"/>
                  <a:pt x="297" y="30"/>
                  <a:pt x="293" y="26"/>
                </a:cubicBezTo>
                <a:cubicBezTo>
                  <a:pt x="287" y="21"/>
                  <a:pt x="281" y="17"/>
                  <a:pt x="275" y="12"/>
                </a:cubicBezTo>
                <a:cubicBezTo>
                  <a:pt x="262" y="4"/>
                  <a:pt x="247" y="0"/>
                  <a:pt x="232" y="0"/>
                </a:cubicBezTo>
                <a:cubicBezTo>
                  <a:pt x="231" y="0"/>
                  <a:pt x="230" y="0"/>
                  <a:pt x="229" y="0"/>
                </a:cubicBezTo>
              </a:path>
            </a:pathLst>
          </a:custGeom>
          <a:solidFill>
            <a:srgbClr val="EEED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9CC929-0507-4655-B363-ABF6D4545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1E3FA-3FEF-4B30-A14E-1EC35889BC2A}" type="slidenum">
              <a:rPr lang="en-ID" smtClean="0"/>
              <a:pPr/>
              <a:t>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68883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382</Words>
  <Application>Microsoft Office PowerPoint</Application>
  <PresentationFormat>Widescreen</PresentationFormat>
  <Paragraphs>88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Back to School </vt:lpstr>
      <vt:lpstr>Calibri</vt:lpstr>
      <vt:lpstr>Calibri Light</vt:lpstr>
      <vt:lpstr>Dubai Light</vt:lpstr>
      <vt:lpstr>EquipExtended-Light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</dc:creator>
  <cp:lastModifiedBy>Jenni</cp:lastModifiedBy>
  <cp:revision>17</cp:revision>
  <dcterms:created xsi:type="dcterms:W3CDTF">2020-07-16T06:41:11Z</dcterms:created>
  <dcterms:modified xsi:type="dcterms:W3CDTF">2020-07-17T04:49:54Z</dcterms:modified>
</cp:coreProperties>
</file>