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7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5E09A-912F-4663-8BE5-8E0917428ADF}" type="datetimeFigureOut">
              <a:rPr lang="en-US" smtClean="0"/>
              <a:pPr/>
              <a:t>7/16/2020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223B9-3385-4E1E-84D6-99A56AAC20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129794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5E09A-912F-4663-8BE5-8E0917428ADF}" type="datetimeFigureOut">
              <a:rPr lang="en-US" smtClean="0"/>
              <a:pPr/>
              <a:t>7/16/2020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223B9-3385-4E1E-84D6-99A56AAC20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768528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5E09A-912F-4663-8BE5-8E0917428ADF}" type="datetimeFigureOut">
              <a:rPr lang="en-US" smtClean="0"/>
              <a:pPr/>
              <a:t>7/16/2020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223B9-3385-4E1E-84D6-99A56AAC20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383199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5E09A-912F-4663-8BE5-8E0917428ADF}" type="datetimeFigureOut">
              <a:rPr lang="en-US" smtClean="0"/>
              <a:pPr/>
              <a:t>7/16/2020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223B9-3385-4E1E-84D6-99A56AAC20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968820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5E09A-912F-4663-8BE5-8E0917428ADF}" type="datetimeFigureOut">
              <a:rPr lang="en-US" smtClean="0"/>
              <a:pPr/>
              <a:t>7/16/2020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223B9-3385-4E1E-84D6-99A56AAC20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427124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5E09A-912F-4663-8BE5-8E0917428ADF}" type="datetimeFigureOut">
              <a:rPr lang="en-US" smtClean="0"/>
              <a:pPr/>
              <a:t>7/16/2020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223B9-3385-4E1E-84D6-99A56AAC20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405722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5E09A-912F-4663-8BE5-8E0917428ADF}" type="datetimeFigureOut">
              <a:rPr lang="en-US" smtClean="0"/>
              <a:pPr/>
              <a:t>7/16/2020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223B9-3385-4E1E-84D6-99A56AAC20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937298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5E09A-912F-4663-8BE5-8E0917428ADF}" type="datetimeFigureOut">
              <a:rPr lang="en-US" smtClean="0"/>
              <a:pPr/>
              <a:t>7/16/2020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223B9-3385-4E1E-84D6-99A56AAC20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460830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5E09A-912F-4663-8BE5-8E0917428ADF}" type="datetimeFigureOut">
              <a:rPr lang="en-US" smtClean="0"/>
              <a:pPr/>
              <a:t>7/16/2020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223B9-3385-4E1E-84D6-99A56AAC20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297432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5E09A-912F-4663-8BE5-8E0917428ADF}" type="datetimeFigureOut">
              <a:rPr lang="en-US" smtClean="0"/>
              <a:pPr/>
              <a:t>7/16/2020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223B9-3385-4E1E-84D6-99A56AAC20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5661524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5E09A-912F-4663-8BE5-8E0917428ADF}" type="datetimeFigureOut">
              <a:rPr lang="en-US" smtClean="0"/>
              <a:pPr/>
              <a:t>7/16/2020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223B9-3385-4E1E-84D6-99A56AAC20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939028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Back to School " pitchFamily="2" charset="0"/>
              </a:defRPr>
            </a:lvl1pPr>
          </a:lstStyle>
          <a:p>
            <a:fld id="{A075E09A-912F-4663-8BE5-8E0917428ADF}" type="datetimeFigureOut">
              <a:rPr lang="en-US" smtClean="0"/>
              <a:pPr/>
              <a:t>7/16/2020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Back to School " pitchFamily="2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Back to School " pitchFamily="2" charset="0"/>
              </a:defRPr>
            </a:lvl1pPr>
          </a:lstStyle>
          <a:p>
            <a:fld id="{818223B9-3385-4E1E-84D6-99A56AAC207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5181123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Back to School " pitchFamily="2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Back to School " pitchFamily="2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Back to School " pitchFamily="2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Back to School " pitchFamily="2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Back to School " pitchFamily="2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Back to School " pitchFamily="2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mailto:tik8@talenta.sch.id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INFORMATIKA</a:t>
            </a:r>
            <a:br>
              <a:rPr lang="en-US" dirty="0" smtClean="0"/>
            </a:br>
            <a:r>
              <a:rPr lang="en-US" dirty="0" smtClean="0"/>
              <a:t>KELAS 8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PERTEMUAN 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789041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MATERI SEMESTER GANJIL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452874998"/>
              </p:ext>
            </p:extLst>
          </p:nvPr>
        </p:nvGraphicFramePr>
        <p:xfrm>
          <a:off x="323529" y="1700808"/>
          <a:ext cx="8136902" cy="394178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90148"/>
                <a:gridCol w="6030250"/>
                <a:gridCol w="643799"/>
                <a:gridCol w="872705"/>
              </a:tblGrid>
              <a:tr h="56726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u="none" strike="noStrike" dirty="0">
                          <a:effectLst/>
                          <a:latin typeface="Back to School " pitchFamily="2" charset="0"/>
                        </a:rPr>
                        <a:t>No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Back to School " pitchFamily="2" charset="0"/>
                      </a:endParaRPr>
                    </a:p>
                  </a:txBody>
                  <a:tcPr marL="9525" marR="9525" marT="9525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1" u="none" strike="noStrike" dirty="0" err="1">
                          <a:effectLst/>
                          <a:latin typeface="Back to School " pitchFamily="2" charset="0"/>
                        </a:rPr>
                        <a:t>Materi</a:t>
                      </a:r>
                      <a:r>
                        <a:rPr lang="en-US" sz="1600" b="1" u="none" strike="noStrike" dirty="0">
                          <a:effectLst/>
                          <a:latin typeface="Back to School " pitchFamily="2" charset="0"/>
                        </a:rPr>
                        <a:t> </a:t>
                      </a:r>
                      <a:r>
                        <a:rPr lang="en-US" sz="1600" b="1" u="none" strike="noStrike" dirty="0" err="1">
                          <a:effectLst/>
                          <a:latin typeface="Back to School " pitchFamily="2" charset="0"/>
                        </a:rPr>
                        <a:t>Pokok</a:t>
                      </a:r>
                      <a:r>
                        <a:rPr lang="en-US" sz="1600" b="1" u="none" strike="noStrike" dirty="0">
                          <a:effectLst/>
                          <a:latin typeface="Back to School " pitchFamily="2" charset="0"/>
                        </a:rPr>
                        <a:t> / </a:t>
                      </a:r>
                      <a:r>
                        <a:rPr lang="en-US" sz="1600" b="1" u="none" strike="noStrike" dirty="0" err="1">
                          <a:effectLst/>
                          <a:latin typeface="Back to School " pitchFamily="2" charset="0"/>
                        </a:rPr>
                        <a:t>Kompetensi</a:t>
                      </a:r>
                      <a:r>
                        <a:rPr lang="en-US" sz="1600" b="1" u="none" strike="noStrike" dirty="0">
                          <a:effectLst/>
                          <a:latin typeface="Back to School " pitchFamily="2" charset="0"/>
                        </a:rPr>
                        <a:t> </a:t>
                      </a:r>
                      <a:r>
                        <a:rPr lang="en-US" sz="1600" b="1" u="none" strike="noStrike" dirty="0" err="1">
                          <a:effectLst/>
                          <a:latin typeface="Back to School " pitchFamily="2" charset="0"/>
                        </a:rPr>
                        <a:t>Dasar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Back to School " pitchFamily="2" charset="0"/>
                      </a:endParaRPr>
                    </a:p>
                  </a:txBody>
                  <a:tcPr marL="9525" marR="9525" marT="9525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u="none" strike="noStrike" dirty="0">
                          <a:effectLst/>
                          <a:latin typeface="Back to School " pitchFamily="2" charset="0"/>
                        </a:rPr>
                        <a:t>TM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Back to School " pitchFamily="2" charset="0"/>
                      </a:endParaRPr>
                    </a:p>
                  </a:txBody>
                  <a:tcPr marL="9525" marR="9525" marT="9525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u="none" strike="noStrike" dirty="0" err="1">
                          <a:effectLst/>
                          <a:latin typeface="Back to School " pitchFamily="2" charset="0"/>
                        </a:rPr>
                        <a:t>Alokasi</a:t>
                      </a:r>
                      <a:r>
                        <a:rPr lang="en-US" sz="1600" b="1" u="none" strike="noStrike" dirty="0">
                          <a:effectLst/>
                          <a:latin typeface="Back to School " pitchFamily="2" charset="0"/>
                        </a:rPr>
                        <a:t> </a:t>
                      </a:r>
                      <a:r>
                        <a:rPr lang="en-US" sz="1600" b="1" u="none" strike="noStrike" dirty="0" err="1">
                          <a:effectLst/>
                          <a:latin typeface="Back to School " pitchFamily="2" charset="0"/>
                        </a:rPr>
                        <a:t>Waktu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Back to School " pitchFamily="2" charset="0"/>
                      </a:endParaRPr>
                    </a:p>
                  </a:txBody>
                  <a:tcPr marL="9525" marR="9525" marT="9525" marB="0" anchor="ctr">
                    <a:solidFill>
                      <a:srgbClr val="00B0F0"/>
                    </a:solidFill>
                  </a:tcPr>
                </a:tc>
              </a:tr>
              <a:tr h="55342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  <a:latin typeface="Back to School " pitchFamily="2" charset="0"/>
                        </a:rPr>
                        <a:t>3.1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Back to School " pitchFamily="2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 err="1">
                          <a:effectLst/>
                          <a:latin typeface="Back to School " pitchFamily="2" charset="0"/>
                        </a:rPr>
                        <a:t>Memahami</a:t>
                      </a:r>
                      <a:r>
                        <a:rPr lang="en-US" sz="1400" u="none" strike="noStrike" dirty="0">
                          <a:effectLst/>
                          <a:latin typeface="Back to School " pitchFamily="2" charset="0"/>
                        </a:rPr>
                        <a:t> </a:t>
                      </a:r>
                      <a:r>
                        <a:rPr lang="en-US" sz="1400" u="none" strike="noStrike" dirty="0" err="1">
                          <a:effectLst/>
                          <a:latin typeface="Back to School " pitchFamily="2" charset="0"/>
                        </a:rPr>
                        <a:t>cara</a:t>
                      </a:r>
                      <a:r>
                        <a:rPr lang="en-US" sz="1400" u="none" strike="noStrike" dirty="0">
                          <a:effectLst/>
                          <a:latin typeface="Back to School " pitchFamily="2" charset="0"/>
                        </a:rPr>
                        <a:t> </a:t>
                      </a:r>
                      <a:r>
                        <a:rPr lang="en-US" sz="1400" u="none" strike="noStrike" dirty="0" err="1">
                          <a:effectLst/>
                          <a:latin typeface="Back to School " pitchFamily="2" charset="0"/>
                        </a:rPr>
                        <a:t>menyelesaikan</a:t>
                      </a:r>
                      <a:r>
                        <a:rPr lang="en-US" sz="1400" u="none" strike="noStrike" dirty="0">
                          <a:effectLst/>
                          <a:latin typeface="Back to School " pitchFamily="2" charset="0"/>
                        </a:rPr>
                        <a:t> </a:t>
                      </a:r>
                      <a:r>
                        <a:rPr lang="en-US" sz="1400" u="none" strike="noStrike" dirty="0" err="1">
                          <a:effectLst/>
                          <a:latin typeface="Back to School " pitchFamily="2" charset="0"/>
                        </a:rPr>
                        <a:t>persoalan</a:t>
                      </a:r>
                      <a:r>
                        <a:rPr lang="en-US" sz="1400" u="none" strike="noStrike" dirty="0">
                          <a:effectLst/>
                          <a:latin typeface="Back to School " pitchFamily="2" charset="0"/>
                        </a:rPr>
                        <a:t> </a:t>
                      </a:r>
                      <a:r>
                        <a:rPr lang="en-US" sz="1400" u="none" strike="noStrike" dirty="0" err="1">
                          <a:effectLst/>
                          <a:latin typeface="Back to School " pitchFamily="2" charset="0"/>
                        </a:rPr>
                        <a:t>komputasi</a:t>
                      </a:r>
                      <a:r>
                        <a:rPr lang="en-US" sz="1400" u="none" strike="noStrike" dirty="0">
                          <a:effectLst/>
                          <a:latin typeface="Back to School " pitchFamily="2" charset="0"/>
                        </a:rPr>
                        <a:t> yang </a:t>
                      </a:r>
                      <a:r>
                        <a:rPr lang="en-US" sz="1400" u="none" strike="noStrike" dirty="0" err="1">
                          <a:effectLst/>
                          <a:latin typeface="Back to School " pitchFamily="2" charset="0"/>
                        </a:rPr>
                        <a:t>mengandung</a:t>
                      </a:r>
                      <a:r>
                        <a:rPr lang="en-US" sz="1400" u="none" strike="noStrike" dirty="0">
                          <a:effectLst/>
                          <a:latin typeface="Back to School " pitchFamily="2" charset="0"/>
                        </a:rPr>
                        <a:t> </a:t>
                      </a:r>
                      <a:r>
                        <a:rPr lang="en-US" sz="1400" u="none" strike="noStrike" dirty="0" err="1">
                          <a:effectLst/>
                          <a:latin typeface="Back to School " pitchFamily="2" charset="0"/>
                        </a:rPr>
                        <a:t>struktur</a:t>
                      </a:r>
                      <a:r>
                        <a:rPr lang="en-US" sz="1400" u="none" strike="noStrike" dirty="0">
                          <a:effectLst/>
                          <a:latin typeface="Back to School " pitchFamily="2" charset="0"/>
                        </a:rPr>
                        <a:t> data </a:t>
                      </a:r>
                      <a:r>
                        <a:rPr lang="en-US" sz="1400" u="none" strike="noStrike" dirty="0" err="1">
                          <a:effectLst/>
                          <a:latin typeface="Back to School " pitchFamily="2" charset="0"/>
                        </a:rPr>
                        <a:t>dan</a:t>
                      </a:r>
                      <a:r>
                        <a:rPr lang="en-US" sz="1400" u="none" strike="noStrike" dirty="0">
                          <a:effectLst/>
                          <a:latin typeface="Back to School " pitchFamily="2" charset="0"/>
                        </a:rPr>
                        <a:t> </a:t>
                      </a:r>
                      <a:r>
                        <a:rPr lang="en-US" sz="1400" u="none" strike="noStrike" dirty="0" err="1">
                          <a:effectLst/>
                          <a:latin typeface="Back to School " pitchFamily="2" charset="0"/>
                        </a:rPr>
                        <a:t>berpola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Back to School " pitchFamily="2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  <a:latin typeface="Back to School " pitchFamily="2" charset="0"/>
                        </a:rPr>
                        <a:t>2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Back to School " pitchFamily="2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  <a:latin typeface="Back to School " pitchFamily="2" charset="0"/>
                        </a:rPr>
                        <a:t>4 JP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Back to School " pitchFamily="2" charset="0"/>
                      </a:endParaRPr>
                    </a:p>
                  </a:txBody>
                  <a:tcPr marL="9525" marR="9525" marT="9525" marB="0" anchor="b"/>
                </a:tc>
              </a:tr>
              <a:tr h="31018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  <a:latin typeface="Back to School " pitchFamily="2" charset="0"/>
                        </a:rPr>
                        <a:t>4.1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Back to School " pitchFamily="2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 err="1">
                          <a:effectLst/>
                          <a:latin typeface="Back to School " pitchFamily="2" charset="0"/>
                        </a:rPr>
                        <a:t>Menyelesaikan</a:t>
                      </a:r>
                      <a:r>
                        <a:rPr lang="en-US" sz="1400" u="none" strike="noStrike" dirty="0">
                          <a:effectLst/>
                          <a:latin typeface="Back to School " pitchFamily="2" charset="0"/>
                        </a:rPr>
                        <a:t> </a:t>
                      </a:r>
                      <a:r>
                        <a:rPr lang="en-US" sz="1400" u="none" strike="noStrike" dirty="0" err="1">
                          <a:effectLst/>
                          <a:latin typeface="Back to School " pitchFamily="2" charset="0"/>
                        </a:rPr>
                        <a:t>dan</a:t>
                      </a:r>
                      <a:r>
                        <a:rPr lang="en-US" sz="1400" u="none" strike="noStrike" dirty="0">
                          <a:effectLst/>
                          <a:latin typeface="Back to School " pitchFamily="2" charset="0"/>
                        </a:rPr>
                        <a:t> </a:t>
                      </a:r>
                      <a:r>
                        <a:rPr lang="en-US" sz="1400" u="none" strike="noStrike" dirty="0" err="1">
                          <a:effectLst/>
                          <a:latin typeface="Back to School " pitchFamily="2" charset="0"/>
                        </a:rPr>
                        <a:t>mencari</a:t>
                      </a:r>
                      <a:r>
                        <a:rPr lang="en-US" sz="1400" u="none" strike="noStrike" dirty="0">
                          <a:effectLst/>
                          <a:latin typeface="Back to School " pitchFamily="2" charset="0"/>
                        </a:rPr>
                        <a:t> </a:t>
                      </a:r>
                      <a:r>
                        <a:rPr lang="en-US" sz="1400" u="none" strike="noStrike" dirty="0" err="1">
                          <a:effectLst/>
                          <a:latin typeface="Back to School " pitchFamily="2" charset="0"/>
                        </a:rPr>
                        <a:t>solusi</a:t>
                      </a:r>
                      <a:r>
                        <a:rPr lang="en-US" sz="1400" u="none" strike="noStrike" dirty="0">
                          <a:effectLst/>
                          <a:latin typeface="Back to School " pitchFamily="2" charset="0"/>
                        </a:rPr>
                        <a:t> </a:t>
                      </a:r>
                      <a:r>
                        <a:rPr lang="en-US" sz="1400" u="none" strike="noStrike" dirty="0" err="1">
                          <a:effectLst/>
                          <a:latin typeface="Back to School " pitchFamily="2" charset="0"/>
                        </a:rPr>
                        <a:t>dari</a:t>
                      </a:r>
                      <a:r>
                        <a:rPr lang="en-US" sz="1400" u="none" strike="noStrike" dirty="0">
                          <a:effectLst/>
                          <a:latin typeface="Back to School " pitchFamily="2" charset="0"/>
                        </a:rPr>
                        <a:t> </a:t>
                      </a:r>
                      <a:r>
                        <a:rPr lang="en-US" sz="1400" u="none" strike="noStrike" dirty="0" err="1">
                          <a:effectLst/>
                          <a:latin typeface="Back to School " pitchFamily="2" charset="0"/>
                        </a:rPr>
                        <a:t>masalah</a:t>
                      </a:r>
                      <a:r>
                        <a:rPr lang="en-US" sz="1400" u="none" strike="noStrike" dirty="0">
                          <a:effectLst/>
                          <a:latin typeface="Back to School " pitchFamily="2" charset="0"/>
                        </a:rPr>
                        <a:t> </a:t>
                      </a:r>
                      <a:r>
                        <a:rPr lang="en-US" sz="1400" u="none" strike="noStrike" dirty="0" err="1">
                          <a:effectLst/>
                          <a:latin typeface="Back to School " pitchFamily="2" charset="0"/>
                        </a:rPr>
                        <a:t>berbasis</a:t>
                      </a:r>
                      <a:r>
                        <a:rPr lang="en-US" sz="1400" u="none" strike="noStrike" dirty="0">
                          <a:effectLst/>
                          <a:latin typeface="Back to School " pitchFamily="2" charset="0"/>
                        </a:rPr>
                        <a:t> </a:t>
                      </a:r>
                      <a:r>
                        <a:rPr lang="en-US" sz="1400" u="none" strike="noStrike" dirty="0" err="1">
                          <a:effectLst/>
                          <a:latin typeface="Back to School " pitchFamily="2" charset="0"/>
                        </a:rPr>
                        <a:t>logika</a:t>
                      </a:r>
                      <a:r>
                        <a:rPr lang="en-US" sz="1400" u="none" strike="noStrike" dirty="0">
                          <a:effectLst/>
                          <a:latin typeface="Back to School " pitchFamily="2" charset="0"/>
                        </a:rPr>
                        <a:t> </a:t>
                      </a:r>
                      <a:r>
                        <a:rPr lang="en-US" sz="1400" u="none" strike="noStrike" dirty="0" err="1">
                          <a:effectLst/>
                          <a:latin typeface="Back to School " pitchFamily="2" charset="0"/>
                        </a:rPr>
                        <a:t>dan</a:t>
                      </a:r>
                      <a:r>
                        <a:rPr lang="en-US" sz="1400" u="none" strike="noStrike" dirty="0">
                          <a:effectLst/>
                          <a:latin typeface="Back to School " pitchFamily="2" charset="0"/>
                        </a:rPr>
                        <a:t> </a:t>
                      </a:r>
                      <a:r>
                        <a:rPr lang="en-US" sz="1400" u="none" strike="noStrike" dirty="0" err="1">
                          <a:effectLst/>
                          <a:latin typeface="Back to School " pitchFamily="2" charset="0"/>
                        </a:rPr>
                        <a:t>analisa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Back to School " pitchFamily="2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  <a:latin typeface="Back to School " pitchFamily="2" charset="0"/>
                        </a:rPr>
                        <a:t>2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Back to School " pitchFamily="2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  <a:latin typeface="Back to School " pitchFamily="2" charset="0"/>
                        </a:rPr>
                        <a:t>4 JP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Back to School " pitchFamily="2" charset="0"/>
                      </a:endParaRPr>
                    </a:p>
                  </a:txBody>
                  <a:tcPr marL="9525" marR="9525" marT="9525" marB="0" anchor="b"/>
                </a:tc>
              </a:tr>
              <a:tr h="58110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  <a:latin typeface="Back to School " pitchFamily="2" charset="0"/>
                        </a:rPr>
                        <a:t>3.2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Back to School " pitchFamily="2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 err="1">
                          <a:effectLst/>
                          <a:latin typeface="Back to School " pitchFamily="2" charset="0"/>
                        </a:rPr>
                        <a:t>Mengenal</a:t>
                      </a:r>
                      <a:r>
                        <a:rPr lang="en-US" sz="1400" u="none" strike="noStrike" dirty="0">
                          <a:effectLst/>
                          <a:latin typeface="Back to School " pitchFamily="2" charset="0"/>
                        </a:rPr>
                        <a:t> </a:t>
                      </a:r>
                      <a:r>
                        <a:rPr lang="en-US" sz="1400" u="none" strike="noStrike" dirty="0" err="1">
                          <a:effectLst/>
                          <a:latin typeface="Back to School " pitchFamily="2" charset="0"/>
                        </a:rPr>
                        <a:t>dan</a:t>
                      </a:r>
                      <a:r>
                        <a:rPr lang="en-US" sz="1400" u="none" strike="noStrike" dirty="0">
                          <a:effectLst/>
                          <a:latin typeface="Back to School " pitchFamily="2" charset="0"/>
                        </a:rPr>
                        <a:t> </a:t>
                      </a:r>
                      <a:r>
                        <a:rPr lang="en-US" sz="1400" u="none" strike="noStrike" dirty="0" err="1">
                          <a:effectLst/>
                          <a:latin typeface="Back to School " pitchFamily="2" charset="0"/>
                        </a:rPr>
                        <a:t>merancang</a:t>
                      </a:r>
                      <a:r>
                        <a:rPr lang="en-US" sz="1400" u="none" strike="noStrike" dirty="0">
                          <a:effectLst/>
                          <a:latin typeface="Back to School " pitchFamily="2" charset="0"/>
                        </a:rPr>
                        <a:t> </a:t>
                      </a:r>
                      <a:r>
                        <a:rPr lang="en-US" sz="1400" u="none" strike="noStrike" dirty="0" err="1">
                          <a:effectLst/>
                          <a:latin typeface="Back to School " pitchFamily="2" charset="0"/>
                        </a:rPr>
                        <a:t>cara</a:t>
                      </a:r>
                      <a:r>
                        <a:rPr lang="en-US" sz="1400" u="none" strike="noStrike" dirty="0">
                          <a:effectLst/>
                          <a:latin typeface="Back to School " pitchFamily="2" charset="0"/>
                        </a:rPr>
                        <a:t> </a:t>
                      </a:r>
                      <a:r>
                        <a:rPr lang="en-US" sz="1400" u="none" strike="noStrike" dirty="0" err="1">
                          <a:effectLst/>
                          <a:latin typeface="Back to School " pitchFamily="2" charset="0"/>
                        </a:rPr>
                        <a:t>penyelesaian</a:t>
                      </a:r>
                      <a:r>
                        <a:rPr lang="en-US" sz="1400" u="none" strike="noStrike" dirty="0">
                          <a:effectLst/>
                          <a:latin typeface="Back to School " pitchFamily="2" charset="0"/>
                        </a:rPr>
                        <a:t> </a:t>
                      </a:r>
                      <a:r>
                        <a:rPr lang="en-US" sz="1400" u="none" strike="noStrike" dirty="0" err="1">
                          <a:effectLst/>
                          <a:latin typeface="Back to School " pitchFamily="2" charset="0"/>
                        </a:rPr>
                        <a:t>masalah</a:t>
                      </a:r>
                      <a:r>
                        <a:rPr lang="en-US" sz="1400" u="none" strike="noStrike" dirty="0">
                          <a:effectLst/>
                          <a:latin typeface="Back to School " pitchFamily="2" charset="0"/>
                        </a:rPr>
                        <a:t> </a:t>
                      </a:r>
                      <a:r>
                        <a:rPr lang="en-US" sz="1400" u="none" strike="noStrike" dirty="0" err="1">
                          <a:effectLst/>
                          <a:latin typeface="Back to School " pitchFamily="2" charset="0"/>
                        </a:rPr>
                        <a:t>menggunakan</a:t>
                      </a:r>
                      <a:r>
                        <a:rPr lang="en-US" sz="1400" u="none" strike="noStrike" dirty="0">
                          <a:effectLst/>
                          <a:latin typeface="Back to School " pitchFamily="2" charset="0"/>
                        </a:rPr>
                        <a:t> </a:t>
                      </a:r>
                      <a:r>
                        <a:rPr lang="en-US" sz="1400" u="none" strike="noStrike" dirty="0" err="1">
                          <a:effectLst/>
                          <a:latin typeface="Back to School " pitchFamily="2" charset="0"/>
                        </a:rPr>
                        <a:t>alogritma</a:t>
                      </a:r>
                      <a:r>
                        <a:rPr lang="en-US" sz="1400" u="none" strike="noStrike" dirty="0">
                          <a:effectLst/>
                          <a:latin typeface="Back to School " pitchFamily="2" charset="0"/>
                        </a:rPr>
                        <a:t> </a:t>
                      </a:r>
                      <a:r>
                        <a:rPr lang="en-US" sz="1400" u="none" strike="noStrike" dirty="0" err="1">
                          <a:effectLst/>
                          <a:latin typeface="Back to School " pitchFamily="2" charset="0"/>
                        </a:rPr>
                        <a:t>dasar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Back to School " pitchFamily="2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  <a:latin typeface="Back to School " pitchFamily="2" charset="0"/>
                        </a:rPr>
                        <a:t>2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Back to School " pitchFamily="2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  <a:latin typeface="Back to School " pitchFamily="2" charset="0"/>
                        </a:rPr>
                        <a:t>4 JP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Back to School " pitchFamily="2" charset="0"/>
                      </a:endParaRPr>
                    </a:p>
                  </a:txBody>
                  <a:tcPr marL="9525" marR="9525" marT="9525" marB="0" anchor="b"/>
                </a:tc>
              </a:tr>
              <a:tr h="37356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  <a:latin typeface="Back to School " pitchFamily="2" charset="0"/>
                        </a:rPr>
                        <a:t>4.2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Back to School " pitchFamily="2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 err="1">
                          <a:effectLst/>
                          <a:latin typeface="Back to School " pitchFamily="2" charset="0"/>
                        </a:rPr>
                        <a:t>Membuat</a:t>
                      </a:r>
                      <a:r>
                        <a:rPr lang="en-US" sz="1400" u="none" strike="noStrike" dirty="0">
                          <a:effectLst/>
                          <a:latin typeface="Back to School " pitchFamily="2" charset="0"/>
                        </a:rPr>
                        <a:t> </a:t>
                      </a:r>
                      <a:r>
                        <a:rPr lang="en-US" sz="1400" u="none" strike="noStrike" dirty="0" err="1">
                          <a:effectLst/>
                          <a:latin typeface="Back to School " pitchFamily="2" charset="0"/>
                        </a:rPr>
                        <a:t>solusi</a:t>
                      </a:r>
                      <a:r>
                        <a:rPr lang="en-US" sz="1400" u="none" strike="noStrike" dirty="0">
                          <a:effectLst/>
                          <a:latin typeface="Back to School " pitchFamily="2" charset="0"/>
                        </a:rPr>
                        <a:t> </a:t>
                      </a:r>
                      <a:r>
                        <a:rPr lang="en-US" sz="1400" u="none" strike="noStrike" dirty="0" err="1">
                          <a:effectLst/>
                          <a:latin typeface="Back to School " pitchFamily="2" charset="0"/>
                        </a:rPr>
                        <a:t>dari</a:t>
                      </a:r>
                      <a:r>
                        <a:rPr lang="en-US" sz="1400" u="none" strike="noStrike" dirty="0">
                          <a:effectLst/>
                          <a:latin typeface="Back to School " pitchFamily="2" charset="0"/>
                        </a:rPr>
                        <a:t> </a:t>
                      </a:r>
                      <a:r>
                        <a:rPr lang="en-US" sz="1400" u="none" strike="noStrike" dirty="0" err="1">
                          <a:effectLst/>
                          <a:latin typeface="Back to School " pitchFamily="2" charset="0"/>
                        </a:rPr>
                        <a:t>permasalah</a:t>
                      </a:r>
                      <a:r>
                        <a:rPr lang="en-US" sz="1400" u="none" strike="noStrike" dirty="0">
                          <a:effectLst/>
                          <a:latin typeface="Back to School " pitchFamily="2" charset="0"/>
                        </a:rPr>
                        <a:t> </a:t>
                      </a:r>
                      <a:r>
                        <a:rPr lang="en-US" sz="1400" u="none" strike="noStrike" dirty="0" err="1">
                          <a:effectLst/>
                          <a:latin typeface="Back to School " pitchFamily="2" charset="0"/>
                        </a:rPr>
                        <a:t>dengan</a:t>
                      </a:r>
                      <a:r>
                        <a:rPr lang="en-US" sz="1400" u="none" strike="noStrike" dirty="0">
                          <a:effectLst/>
                          <a:latin typeface="Back to School " pitchFamily="2" charset="0"/>
                        </a:rPr>
                        <a:t> </a:t>
                      </a:r>
                      <a:r>
                        <a:rPr lang="en-US" sz="1400" u="none" strike="noStrike" dirty="0" err="1">
                          <a:effectLst/>
                          <a:latin typeface="Back to School " pitchFamily="2" charset="0"/>
                        </a:rPr>
                        <a:t>menggunakan</a:t>
                      </a:r>
                      <a:r>
                        <a:rPr lang="en-US" sz="1400" u="none" strike="noStrike" dirty="0">
                          <a:effectLst/>
                          <a:latin typeface="Back to School " pitchFamily="2" charset="0"/>
                        </a:rPr>
                        <a:t> </a:t>
                      </a:r>
                      <a:r>
                        <a:rPr lang="en-US" sz="1400" u="none" strike="noStrike" dirty="0" err="1">
                          <a:effectLst/>
                          <a:latin typeface="Back to School " pitchFamily="2" charset="0"/>
                        </a:rPr>
                        <a:t>bahasa</a:t>
                      </a:r>
                      <a:r>
                        <a:rPr lang="en-US" sz="1400" u="none" strike="noStrike" dirty="0">
                          <a:effectLst/>
                          <a:latin typeface="Back to School " pitchFamily="2" charset="0"/>
                        </a:rPr>
                        <a:t> </a:t>
                      </a:r>
                      <a:r>
                        <a:rPr lang="en-US" sz="1400" u="none" strike="noStrike" dirty="0" err="1">
                          <a:effectLst/>
                          <a:latin typeface="Back to School " pitchFamily="2" charset="0"/>
                        </a:rPr>
                        <a:t>pemogramman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Back to School " pitchFamily="2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  <a:latin typeface="Back to School " pitchFamily="2" charset="0"/>
                        </a:rPr>
                        <a:t>2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Back to School " pitchFamily="2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  <a:latin typeface="Back to School " pitchFamily="2" charset="0"/>
                        </a:rPr>
                        <a:t>4 JP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Back to School " pitchFamily="2" charset="0"/>
                      </a:endParaRPr>
                    </a:p>
                  </a:txBody>
                  <a:tcPr marL="9525" marR="9525" marT="9525" marB="0" anchor="b"/>
                </a:tc>
              </a:tr>
              <a:tr h="37356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  <a:latin typeface="Back to School " pitchFamily="2" charset="0"/>
                        </a:rPr>
                        <a:t>3.3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Back to School " pitchFamily="2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 err="1">
                          <a:effectLst/>
                          <a:latin typeface="Back to School " pitchFamily="2" charset="0"/>
                        </a:rPr>
                        <a:t>Mengenal</a:t>
                      </a:r>
                      <a:r>
                        <a:rPr lang="en-US" sz="1400" u="none" strike="noStrike" dirty="0">
                          <a:effectLst/>
                          <a:latin typeface="Back to School " pitchFamily="2" charset="0"/>
                        </a:rPr>
                        <a:t> </a:t>
                      </a:r>
                      <a:r>
                        <a:rPr lang="en-US" sz="1400" u="none" strike="noStrike" dirty="0" err="1">
                          <a:effectLst/>
                          <a:latin typeface="Back to School " pitchFamily="2" charset="0"/>
                        </a:rPr>
                        <a:t>fungsi</a:t>
                      </a:r>
                      <a:r>
                        <a:rPr lang="en-US" sz="1400" u="none" strike="noStrike" dirty="0">
                          <a:effectLst/>
                          <a:latin typeface="Back to School " pitchFamily="2" charset="0"/>
                        </a:rPr>
                        <a:t> </a:t>
                      </a:r>
                      <a:r>
                        <a:rPr lang="en-US" sz="1400" u="none" strike="noStrike" dirty="0" err="1">
                          <a:effectLst/>
                          <a:latin typeface="Back to School " pitchFamily="2" charset="0"/>
                        </a:rPr>
                        <a:t>percabangan</a:t>
                      </a:r>
                      <a:r>
                        <a:rPr lang="en-US" sz="1400" u="none" strike="noStrike" dirty="0">
                          <a:effectLst/>
                          <a:latin typeface="Back to School " pitchFamily="2" charset="0"/>
                        </a:rPr>
                        <a:t> </a:t>
                      </a:r>
                      <a:r>
                        <a:rPr lang="en-US" sz="1400" u="none" strike="noStrike" dirty="0" err="1">
                          <a:effectLst/>
                          <a:latin typeface="Back to School " pitchFamily="2" charset="0"/>
                        </a:rPr>
                        <a:t>dalam</a:t>
                      </a:r>
                      <a:r>
                        <a:rPr lang="en-US" sz="1400" u="none" strike="noStrike" dirty="0">
                          <a:effectLst/>
                          <a:latin typeface="Back to School " pitchFamily="2" charset="0"/>
                        </a:rPr>
                        <a:t> </a:t>
                      </a:r>
                      <a:r>
                        <a:rPr lang="en-US" sz="1400" u="none" strike="noStrike" dirty="0" err="1">
                          <a:effectLst/>
                          <a:latin typeface="Back to School " pitchFamily="2" charset="0"/>
                        </a:rPr>
                        <a:t>bahasa</a:t>
                      </a:r>
                      <a:r>
                        <a:rPr lang="en-US" sz="1400" u="none" strike="noStrike" dirty="0">
                          <a:effectLst/>
                          <a:latin typeface="Back to School " pitchFamily="2" charset="0"/>
                        </a:rPr>
                        <a:t> </a:t>
                      </a:r>
                      <a:r>
                        <a:rPr lang="en-US" sz="1400" u="none" strike="noStrike" dirty="0" err="1">
                          <a:effectLst/>
                          <a:latin typeface="Back to School " pitchFamily="2" charset="0"/>
                        </a:rPr>
                        <a:t>pemogramman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Back to School " pitchFamily="2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  <a:latin typeface="Back to School " pitchFamily="2" charset="0"/>
                        </a:rPr>
                        <a:t>2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Back to School " pitchFamily="2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  <a:latin typeface="Back to School " pitchFamily="2" charset="0"/>
                        </a:rPr>
                        <a:t>4 JP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Back to School " pitchFamily="2" charset="0"/>
                      </a:endParaRPr>
                    </a:p>
                  </a:txBody>
                  <a:tcPr marL="9525" marR="9525" marT="9525" marB="0" anchor="b"/>
                </a:tc>
              </a:tr>
              <a:tr h="31018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  <a:latin typeface="Back to School " pitchFamily="2" charset="0"/>
                        </a:rPr>
                        <a:t>4.3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Back to School " pitchFamily="2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 err="1">
                          <a:effectLst/>
                          <a:latin typeface="Back to School " pitchFamily="2" charset="0"/>
                        </a:rPr>
                        <a:t>Membuat</a:t>
                      </a:r>
                      <a:r>
                        <a:rPr lang="en-US" sz="1400" u="none" strike="noStrike" dirty="0">
                          <a:effectLst/>
                          <a:latin typeface="Back to School " pitchFamily="2" charset="0"/>
                        </a:rPr>
                        <a:t> program </a:t>
                      </a:r>
                      <a:r>
                        <a:rPr lang="en-US" sz="1400" u="none" strike="noStrike" dirty="0" err="1">
                          <a:effectLst/>
                          <a:latin typeface="Back to School " pitchFamily="2" charset="0"/>
                        </a:rPr>
                        <a:t>sederhana</a:t>
                      </a:r>
                      <a:r>
                        <a:rPr lang="en-US" sz="1400" u="none" strike="noStrike" dirty="0">
                          <a:effectLst/>
                          <a:latin typeface="Back to School " pitchFamily="2" charset="0"/>
                        </a:rPr>
                        <a:t> </a:t>
                      </a:r>
                      <a:r>
                        <a:rPr lang="en-US" sz="1400" u="none" strike="noStrike" dirty="0" err="1">
                          <a:effectLst/>
                          <a:latin typeface="Back to School " pitchFamily="2" charset="0"/>
                        </a:rPr>
                        <a:t>menggunakan</a:t>
                      </a:r>
                      <a:r>
                        <a:rPr lang="en-US" sz="1400" u="none" strike="noStrike" dirty="0">
                          <a:effectLst/>
                          <a:latin typeface="Back to School " pitchFamily="2" charset="0"/>
                        </a:rPr>
                        <a:t> </a:t>
                      </a:r>
                      <a:r>
                        <a:rPr lang="en-US" sz="1400" u="none" strike="noStrike" dirty="0" err="1">
                          <a:effectLst/>
                          <a:latin typeface="Back to School " pitchFamily="2" charset="0"/>
                        </a:rPr>
                        <a:t>fungsi</a:t>
                      </a:r>
                      <a:r>
                        <a:rPr lang="en-US" sz="1400" u="none" strike="noStrike" dirty="0">
                          <a:effectLst/>
                          <a:latin typeface="Back to School " pitchFamily="2" charset="0"/>
                        </a:rPr>
                        <a:t> IF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Back to School " pitchFamily="2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  <a:latin typeface="Back to School " pitchFamily="2" charset="0"/>
                        </a:rPr>
                        <a:t>4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Back to School " pitchFamily="2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  <a:latin typeface="Back to School " pitchFamily="2" charset="0"/>
                        </a:rPr>
                        <a:t>8 JP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Back to School " pitchFamily="2" charset="0"/>
                      </a:endParaRPr>
                    </a:p>
                  </a:txBody>
                  <a:tcPr marL="9525" marR="9525" marT="9525" marB="0" anchor="b"/>
                </a:tc>
              </a:tr>
              <a:tr h="37356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  <a:latin typeface="Back to School " pitchFamily="2" charset="0"/>
                        </a:rPr>
                        <a:t>3.4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Back to School " pitchFamily="2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 err="1">
                          <a:effectLst/>
                          <a:latin typeface="Back to School " pitchFamily="2" charset="0"/>
                        </a:rPr>
                        <a:t>Memahami</a:t>
                      </a:r>
                      <a:r>
                        <a:rPr lang="en-US" sz="1400" u="none" strike="noStrike" dirty="0">
                          <a:effectLst/>
                          <a:latin typeface="Back to School " pitchFamily="2" charset="0"/>
                        </a:rPr>
                        <a:t> </a:t>
                      </a:r>
                      <a:r>
                        <a:rPr lang="en-US" sz="1400" u="none" strike="noStrike" dirty="0" err="1">
                          <a:effectLst/>
                          <a:latin typeface="Back to School " pitchFamily="2" charset="0"/>
                        </a:rPr>
                        <a:t>cara</a:t>
                      </a:r>
                      <a:r>
                        <a:rPr lang="en-US" sz="1400" u="none" strike="noStrike" dirty="0">
                          <a:effectLst/>
                          <a:latin typeface="Back to School " pitchFamily="2" charset="0"/>
                        </a:rPr>
                        <a:t> </a:t>
                      </a:r>
                      <a:r>
                        <a:rPr lang="en-US" sz="1400" u="none" strike="noStrike" dirty="0" err="1">
                          <a:effectLst/>
                          <a:latin typeface="Back to School " pitchFamily="2" charset="0"/>
                        </a:rPr>
                        <a:t>bersikap</a:t>
                      </a:r>
                      <a:r>
                        <a:rPr lang="en-US" sz="1400" u="none" strike="noStrike" dirty="0">
                          <a:effectLst/>
                          <a:latin typeface="Back to School " pitchFamily="2" charset="0"/>
                        </a:rPr>
                        <a:t> </a:t>
                      </a:r>
                      <a:r>
                        <a:rPr lang="en-US" sz="1400" u="none" strike="noStrike" dirty="0" err="1">
                          <a:effectLst/>
                          <a:latin typeface="Back to School " pitchFamily="2" charset="0"/>
                        </a:rPr>
                        <a:t>dan</a:t>
                      </a:r>
                      <a:r>
                        <a:rPr lang="en-US" sz="1400" u="none" strike="noStrike" dirty="0">
                          <a:effectLst/>
                          <a:latin typeface="Back to School " pitchFamily="2" charset="0"/>
                        </a:rPr>
                        <a:t> </a:t>
                      </a:r>
                      <a:r>
                        <a:rPr lang="en-US" sz="1400" u="none" strike="noStrike" dirty="0" err="1">
                          <a:effectLst/>
                          <a:latin typeface="Back to School " pitchFamily="2" charset="0"/>
                        </a:rPr>
                        <a:t>menggunakan</a:t>
                      </a:r>
                      <a:r>
                        <a:rPr lang="en-US" sz="1400" u="none" strike="noStrike" dirty="0">
                          <a:effectLst/>
                          <a:latin typeface="Back to School " pitchFamily="2" charset="0"/>
                        </a:rPr>
                        <a:t> media </a:t>
                      </a:r>
                      <a:r>
                        <a:rPr lang="en-US" sz="1400" u="none" strike="noStrike" dirty="0" err="1">
                          <a:effectLst/>
                          <a:latin typeface="Back to School " pitchFamily="2" charset="0"/>
                        </a:rPr>
                        <a:t>sosial</a:t>
                      </a:r>
                      <a:r>
                        <a:rPr lang="en-US" sz="1400" u="none" strike="noStrike" dirty="0">
                          <a:effectLst/>
                          <a:latin typeface="Back to School " pitchFamily="2" charset="0"/>
                        </a:rPr>
                        <a:t> yang </a:t>
                      </a:r>
                      <a:r>
                        <a:rPr lang="en-US" sz="1400" u="none" strike="noStrike" dirty="0" err="1">
                          <a:effectLst/>
                          <a:latin typeface="Back to School " pitchFamily="2" charset="0"/>
                        </a:rPr>
                        <a:t>baik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Back to School " pitchFamily="2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  <a:latin typeface="Back to School " pitchFamily="2" charset="0"/>
                        </a:rPr>
                        <a:t>2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Back to School " pitchFamily="2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  <a:latin typeface="Back to School " pitchFamily="2" charset="0"/>
                        </a:rPr>
                        <a:t>4 JP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Back to School " pitchFamily="2" charset="0"/>
                      </a:endParaRPr>
                    </a:p>
                  </a:txBody>
                  <a:tcPr marL="9525" marR="9525" marT="9525" marB="0" anchor="b"/>
                </a:tc>
              </a:tr>
              <a:tr h="37356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  <a:latin typeface="Back to School " pitchFamily="2" charset="0"/>
                        </a:rPr>
                        <a:t>4.4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Back to School " pitchFamily="2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 err="1">
                          <a:effectLst/>
                          <a:latin typeface="Back to School " pitchFamily="2" charset="0"/>
                        </a:rPr>
                        <a:t>Mengedukasi</a:t>
                      </a:r>
                      <a:r>
                        <a:rPr lang="en-US" sz="1400" u="none" strike="noStrike" dirty="0">
                          <a:effectLst/>
                          <a:latin typeface="Back to School " pitchFamily="2" charset="0"/>
                        </a:rPr>
                        <a:t> </a:t>
                      </a:r>
                      <a:r>
                        <a:rPr lang="en-US" sz="1400" u="none" strike="noStrike" dirty="0" err="1">
                          <a:effectLst/>
                          <a:latin typeface="Back to School " pitchFamily="2" charset="0"/>
                        </a:rPr>
                        <a:t>warga</a:t>
                      </a:r>
                      <a:r>
                        <a:rPr lang="en-US" sz="1400" u="none" strike="noStrike" dirty="0">
                          <a:effectLst/>
                          <a:latin typeface="Back to School " pitchFamily="2" charset="0"/>
                        </a:rPr>
                        <a:t> </a:t>
                      </a:r>
                      <a:r>
                        <a:rPr lang="en-US" sz="1400" u="none" strike="noStrike" dirty="0" err="1">
                          <a:effectLst/>
                          <a:latin typeface="Back to School " pitchFamily="2" charset="0"/>
                        </a:rPr>
                        <a:t>sekolah</a:t>
                      </a:r>
                      <a:r>
                        <a:rPr lang="en-US" sz="1400" u="none" strike="noStrike" dirty="0">
                          <a:effectLst/>
                          <a:latin typeface="Back to School " pitchFamily="2" charset="0"/>
                        </a:rPr>
                        <a:t> </a:t>
                      </a:r>
                      <a:r>
                        <a:rPr lang="en-US" sz="1400" u="none" strike="noStrike" dirty="0" err="1">
                          <a:effectLst/>
                          <a:latin typeface="Back to School " pitchFamily="2" charset="0"/>
                        </a:rPr>
                        <a:t>pentingnya</a:t>
                      </a:r>
                      <a:r>
                        <a:rPr lang="en-US" sz="1400" u="none" strike="noStrike" dirty="0">
                          <a:effectLst/>
                          <a:latin typeface="Back to School " pitchFamily="2" charset="0"/>
                        </a:rPr>
                        <a:t> </a:t>
                      </a:r>
                      <a:r>
                        <a:rPr lang="en-US" sz="1400" u="none" strike="noStrike" dirty="0" err="1">
                          <a:effectLst/>
                          <a:latin typeface="Back to School " pitchFamily="2" charset="0"/>
                        </a:rPr>
                        <a:t>menggunakan</a:t>
                      </a:r>
                      <a:r>
                        <a:rPr lang="en-US" sz="1400" u="none" strike="noStrike" dirty="0">
                          <a:effectLst/>
                          <a:latin typeface="Back to School " pitchFamily="2" charset="0"/>
                        </a:rPr>
                        <a:t> media </a:t>
                      </a:r>
                      <a:r>
                        <a:rPr lang="en-US" sz="1400" u="none" strike="noStrike" dirty="0" err="1">
                          <a:effectLst/>
                          <a:latin typeface="Back to School " pitchFamily="2" charset="0"/>
                        </a:rPr>
                        <a:t>sosial</a:t>
                      </a:r>
                      <a:r>
                        <a:rPr lang="en-US" sz="1400" u="none" strike="noStrike" dirty="0">
                          <a:effectLst/>
                          <a:latin typeface="Back to School " pitchFamily="2" charset="0"/>
                        </a:rPr>
                        <a:t> </a:t>
                      </a:r>
                      <a:r>
                        <a:rPr lang="en-US" sz="1400" u="none" strike="noStrike" dirty="0" err="1">
                          <a:effectLst/>
                          <a:latin typeface="Back to School " pitchFamily="2" charset="0"/>
                        </a:rPr>
                        <a:t>dengan</a:t>
                      </a:r>
                      <a:r>
                        <a:rPr lang="en-US" sz="1400" u="none" strike="noStrike" dirty="0">
                          <a:effectLst/>
                          <a:latin typeface="Back to School " pitchFamily="2" charset="0"/>
                        </a:rPr>
                        <a:t> </a:t>
                      </a:r>
                      <a:r>
                        <a:rPr lang="en-US" sz="1400" u="none" strike="noStrike" dirty="0" err="1">
                          <a:effectLst/>
                          <a:latin typeface="Back to School " pitchFamily="2" charset="0"/>
                        </a:rPr>
                        <a:t>baik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Back to School " pitchFamily="2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  <a:latin typeface="Back to School " pitchFamily="2" charset="0"/>
                        </a:rPr>
                        <a:t>2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Back to School " pitchFamily="2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  <a:latin typeface="Back to School " pitchFamily="2" charset="0"/>
                        </a:rPr>
                        <a:t>4 JP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Back to School " pitchFamily="2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340081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PENILAIAN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en-US" dirty="0" smtClean="0"/>
              <a:t>PENGETAHUAN</a:t>
            </a:r>
          </a:p>
          <a:p>
            <a:pPr algn="ctr"/>
            <a:r>
              <a:rPr lang="en-US" dirty="0" smtClean="0"/>
              <a:t>KETERAMPILAN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157632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PENILAIAN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PENGETAHUAN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QUIZ</a:t>
            </a:r>
          </a:p>
          <a:p>
            <a:r>
              <a:rPr lang="en-US" dirty="0" smtClean="0"/>
              <a:t>TUGAS </a:t>
            </a:r>
          </a:p>
          <a:p>
            <a:r>
              <a:rPr lang="en-US" dirty="0" smtClean="0"/>
              <a:t>ULANGAN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/>
              <a:t>KETERAMPILAN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 smtClean="0"/>
              <a:t>PRAKTEK </a:t>
            </a:r>
          </a:p>
          <a:p>
            <a:r>
              <a:rPr lang="en-US" dirty="0" smtClean="0"/>
              <a:t>PROYEK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784553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PENILAIAN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PENGETAHUAN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QUIZ	30%</a:t>
            </a:r>
          </a:p>
          <a:p>
            <a:r>
              <a:rPr lang="en-US" dirty="0" smtClean="0"/>
              <a:t>TUGAS	20%       </a:t>
            </a:r>
          </a:p>
          <a:p>
            <a:r>
              <a:rPr lang="en-US" dirty="0" smtClean="0"/>
              <a:t>ULANGAN 	50%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/>
              <a:t>KETERAMPILAN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 smtClean="0"/>
              <a:t>PRAKTEK 	50%</a:t>
            </a:r>
          </a:p>
          <a:p>
            <a:r>
              <a:rPr lang="en-US" dirty="0" smtClean="0"/>
              <a:t>PROYEK	50%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401074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PERTEMUAN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en-US" dirty="0" smtClean="0"/>
              <a:t>MATERI</a:t>
            </a:r>
          </a:p>
          <a:p>
            <a:pPr algn="ctr"/>
            <a:r>
              <a:rPr lang="en-US" dirty="0" smtClean="0"/>
              <a:t>QUIZ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311763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MATERI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b="1" dirty="0" smtClean="0"/>
              <a:t>TALENTAPEDIA</a:t>
            </a:r>
          </a:p>
          <a:p>
            <a:pPr marL="0" indent="0" algn="ctr">
              <a:buNone/>
            </a:pP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www.talentaschool.sch.id:8250/talentapedia</a:t>
            </a:r>
          </a:p>
          <a:p>
            <a:pPr algn="ctr"/>
            <a:r>
              <a:rPr lang="en-US" smtClean="0"/>
              <a:t>TALENTATASK</a:t>
            </a:r>
          </a:p>
          <a:p>
            <a:pPr algn="ctr"/>
            <a:r>
              <a:rPr lang="en-US" dirty="0" smtClean="0"/>
              <a:t>TALENTAQUIZ</a:t>
            </a:r>
            <a:endParaRPr lang="en-US" dirty="0" smtClean="0"/>
          </a:p>
          <a:p>
            <a:pPr algn="ctr"/>
            <a:r>
              <a:rPr lang="en-US" dirty="0" smtClean="0"/>
              <a:t>TALENTASLIDE</a:t>
            </a:r>
          </a:p>
          <a:p>
            <a:pPr algn="ctr"/>
            <a:r>
              <a:rPr lang="en-US" dirty="0" smtClean="0"/>
              <a:t>TALENTABLOG</a:t>
            </a:r>
          </a:p>
          <a:p>
            <a:pPr algn="ctr"/>
            <a:r>
              <a:rPr lang="en-US" dirty="0" smtClean="0"/>
              <a:t>TALENTATUBE</a:t>
            </a:r>
          </a:p>
        </p:txBody>
      </p:sp>
    </p:spTree>
    <p:extLst>
      <p:ext uri="{BB962C8B-B14F-4D97-AF65-F5344CB8AC3E}">
        <p14:creationId xmlns:p14="http://schemas.microsoft.com/office/powerpoint/2010/main" xmlns="" val="1795478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EMAIL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b="1" smtClean="0"/>
              <a:t>EMAIL OFFICIAL</a:t>
            </a:r>
          </a:p>
          <a:p>
            <a:pPr marL="0" indent="0" algn="ctr">
              <a:buNone/>
            </a:pPr>
            <a:r>
              <a:rPr lang="en-US" b="1" smtClean="0">
                <a:solidFill>
                  <a:schemeClr val="accent6">
                    <a:lumMod val="75000"/>
                  </a:schemeClr>
                </a:solidFill>
                <a:hlinkClick r:id="rId2"/>
              </a:rPr>
              <a:t>tik8@talenta.sch.id</a:t>
            </a:r>
            <a:endParaRPr lang="en-US" b="1" smtClean="0">
              <a:solidFill>
                <a:schemeClr val="accent6">
                  <a:lumMod val="75000"/>
                </a:schemeClr>
              </a:solidFill>
            </a:endParaRPr>
          </a:p>
          <a:p>
            <a:pPr marL="0" indent="0" algn="ctr">
              <a:buNone/>
            </a:pPr>
            <a:endParaRPr lang="en-US" b="1" dirty="0" smtClean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86009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LINK DATA INF </a:t>
            </a:r>
            <a:r>
              <a:rPr lang="en-US" dirty="0" smtClean="0"/>
              <a:t>8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en-US" dirty="0" smtClean="0"/>
              <a:t>http</a:t>
            </a:r>
            <a:r>
              <a:rPr lang="en-US" dirty="0"/>
              <a:t>://gg.gg/DATAINF8</a:t>
            </a:r>
          </a:p>
        </p:txBody>
      </p:sp>
    </p:spTree>
    <p:extLst>
      <p:ext uri="{BB962C8B-B14F-4D97-AF65-F5344CB8AC3E}">
        <p14:creationId xmlns:p14="http://schemas.microsoft.com/office/powerpoint/2010/main" xmlns="" val="2429976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291</TotalTime>
  <Words>153</Words>
  <Application>Microsoft Office PowerPoint</Application>
  <PresentationFormat>On-screen Show (4:3)</PresentationFormat>
  <Paragraphs>74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INFORMATIKA KELAS 8 </vt:lpstr>
      <vt:lpstr>MATERI SEMESTER GANJIL</vt:lpstr>
      <vt:lpstr>PENILAIAN</vt:lpstr>
      <vt:lpstr>PENILAIAN</vt:lpstr>
      <vt:lpstr>PENILAIAN</vt:lpstr>
      <vt:lpstr>PERTEMUAN</vt:lpstr>
      <vt:lpstr>MATERI</vt:lpstr>
      <vt:lpstr>EMAIL</vt:lpstr>
      <vt:lpstr>LINK DATA INF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INFORMATIKA KELAS 8</dc:title>
  <dc:creator>ICT001</dc:creator>
  <cp:lastModifiedBy>SMP TALENTA</cp:lastModifiedBy>
  <cp:revision>5</cp:revision>
  <dcterms:created xsi:type="dcterms:W3CDTF">2020-07-15T00:35:38Z</dcterms:created>
  <dcterms:modified xsi:type="dcterms:W3CDTF">2020-07-16T00:20:28Z</dcterms:modified>
</cp:coreProperties>
</file>