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97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85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31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88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71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57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72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0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4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1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09A-912F-4663-8BE5-8E0917428A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23B9-3385-4E1E-84D6-99A56AAC2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90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ack to School " pitchFamily="2" charset="0"/>
              </a:defRPr>
            </a:lvl1pPr>
          </a:lstStyle>
          <a:p>
            <a:fld id="{A075E09A-912F-4663-8BE5-8E0917428AD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ck to School 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ack to School " pitchFamily="2" charset="0"/>
              </a:defRPr>
            </a:lvl1pPr>
          </a:lstStyle>
          <a:p>
            <a:fld id="{818223B9-3385-4E1E-84D6-99A56AAC20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811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ack to School 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ack to School 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ack to School 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ack to School 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ack to School 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ack to School 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ik8@talenta.sch.i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INFORMATIKA</a:t>
            </a:r>
            <a:br>
              <a:rPr lang="en-US" dirty="0" smtClean="0"/>
            </a:br>
            <a:r>
              <a:rPr lang="en-US" dirty="0" smtClean="0"/>
              <a:t>KELAS 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90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SEMESTER GANJIL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2874998"/>
              </p:ext>
            </p:extLst>
          </p:nvPr>
        </p:nvGraphicFramePr>
        <p:xfrm>
          <a:off x="323529" y="1700808"/>
          <a:ext cx="8136902" cy="3941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148"/>
                <a:gridCol w="6030250"/>
                <a:gridCol w="643799"/>
                <a:gridCol w="872705"/>
              </a:tblGrid>
              <a:tr h="567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Materi</a:t>
                      </a:r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Pokok</a:t>
                      </a:r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 / </a:t>
                      </a:r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Kompetensi</a:t>
                      </a:r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Dasar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Alokasi</a:t>
                      </a:r>
                      <a:r>
                        <a:rPr lang="en-US" sz="1600" b="1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ack to School " pitchFamily="2" charset="0"/>
                        </a:rPr>
                        <a:t>Waktu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553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3.1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Memahami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cara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menyelesaikan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persoalan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komputasi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mengandung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struktur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data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berpola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10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Menyelesaikan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mencari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solusi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dari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masalah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berbasis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logika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analisa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5811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3.2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Mengenal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merancang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cara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penyelesaian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masalah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menggunakan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alogritma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dasar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3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Membuat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solusi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dari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permasalah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dengan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menggunakan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bahasa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pemogramman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3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3.3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Mengenal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fungsi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percabangan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bahasa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pemogramman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10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Membuat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program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sederhana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menggunakan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fungsi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IF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8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3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3.4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Memahami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cara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bersikap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menggunakan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media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sosial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baik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3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Mengedukasi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warga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sekolah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pentingnya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menggunakan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media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sosial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dengan</a:t>
                      </a:r>
                      <a:r>
                        <a:rPr lang="en-US" sz="1400" u="none" strike="noStrike" dirty="0">
                          <a:effectLst/>
                          <a:latin typeface="Back to School " pitchFamily="2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Back to School " pitchFamily="2" charset="0"/>
                        </a:rPr>
                        <a:t>baik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Back to School " pitchFamily="2" charset="0"/>
                        </a:rPr>
                        <a:t>4 JP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ack to School " pitchFamily="2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00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PENGETAHUAN</a:t>
            </a:r>
          </a:p>
          <a:p>
            <a:pPr algn="ctr"/>
            <a:r>
              <a:rPr lang="en-US" dirty="0" smtClean="0"/>
              <a:t>KETERAMPILAN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76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PENGETAHUAN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QUIZ</a:t>
            </a:r>
          </a:p>
          <a:p>
            <a:r>
              <a:rPr lang="en-US" dirty="0" smtClean="0"/>
              <a:t>TUGAS </a:t>
            </a:r>
          </a:p>
          <a:p>
            <a:r>
              <a:rPr lang="en-US" dirty="0" smtClean="0"/>
              <a:t>ULANGAN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KETERAMPILAN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PRAKTEK </a:t>
            </a:r>
          </a:p>
          <a:p>
            <a:r>
              <a:rPr lang="en-US" dirty="0" smtClean="0"/>
              <a:t>PROYEK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5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PENGETAHUAN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QUIZ	30%</a:t>
            </a:r>
          </a:p>
          <a:p>
            <a:r>
              <a:rPr lang="en-US" dirty="0" smtClean="0"/>
              <a:t>TUGAS	20%       </a:t>
            </a:r>
          </a:p>
          <a:p>
            <a:r>
              <a:rPr lang="en-US" dirty="0" smtClean="0"/>
              <a:t>ULANGAN 	50%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KETERAMPILAN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PRAKTEK 	50%</a:t>
            </a:r>
          </a:p>
          <a:p>
            <a:r>
              <a:rPr lang="en-US" dirty="0" smtClean="0"/>
              <a:t>PROYEK	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10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PERTEMUAN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MATERI</a:t>
            </a:r>
          </a:p>
          <a:p>
            <a:pPr algn="ctr"/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17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TALENTAPEDIA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www.talentaschool.sch.id:8250/talentapedia</a:t>
            </a:r>
          </a:p>
          <a:p>
            <a:pPr algn="ctr"/>
            <a:r>
              <a:rPr lang="en-US" smtClean="0"/>
              <a:t>TALENTATASK</a:t>
            </a:r>
          </a:p>
          <a:p>
            <a:pPr algn="ctr"/>
            <a:r>
              <a:rPr lang="en-US" dirty="0" smtClean="0"/>
              <a:t>TALENTAQUIZ</a:t>
            </a:r>
            <a:endParaRPr lang="en-US" dirty="0" smtClean="0"/>
          </a:p>
          <a:p>
            <a:pPr algn="ctr"/>
            <a:r>
              <a:rPr lang="en-US" dirty="0" smtClean="0"/>
              <a:t>TALENTASLIDE</a:t>
            </a:r>
          </a:p>
          <a:p>
            <a:pPr algn="ctr"/>
            <a:r>
              <a:rPr lang="en-US" dirty="0" smtClean="0"/>
              <a:t>TALENTABLOG</a:t>
            </a:r>
          </a:p>
          <a:p>
            <a:pPr algn="ctr"/>
            <a:r>
              <a:rPr lang="en-US" dirty="0" smtClean="0"/>
              <a:t>TALENTATUBE</a:t>
            </a:r>
          </a:p>
        </p:txBody>
      </p:sp>
    </p:spTree>
    <p:extLst>
      <p:ext uri="{BB962C8B-B14F-4D97-AF65-F5344CB8AC3E}">
        <p14:creationId xmlns:p14="http://schemas.microsoft.com/office/powerpoint/2010/main" xmlns="" val="17954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smtClean="0"/>
              <a:t>EMAIL OFFICIAL</a:t>
            </a:r>
          </a:p>
          <a:p>
            <a:pPr marL="0" indent="0" algn="ctr">
              <a:buNone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tik8@talenta.sch.id</a:t>
            </a:r>
            <a:endParaRPr lang="en-US" b="1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0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 DATA INF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http</a:t>
            </a:r>
            <a:r>
              <a:rPr lang="en-US" dirty="0"/>
              <a:t>://gg.gg/DATAINF8</a:t>
            </a:r>
          </a:p>
        </p:txBody>
      </p:sp>
    </p:spTree>
    <p:extLst>
      <p:ext uri="{BB962C8B-B14F-4D97-AF65-F5344CB8AC3E}">
        <p14:creationId xmlns:p14="http://schemas.microsoft.com/office/powerpoint/2010/main" xmlns="" val="24299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153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INFORMATIKA KELAS 8 </vt:lpstr>
      <vt:lpstr>MATERI SEMESTER GANJIL</vt:lpstr>
      <vt:lpstr>PENILAIAN</vt:lpstr>
      <vt:lpstr>PENILAIAN</vt:lpstr>
      <vt:lpstr>PENILAIAN</vt:lpstr>
      <vt:lpstr>PERTEMUAN</vt:lpstr>
      <vt:lpstr>MATERI</vt:lpstr>
      <vt:lpstr>EMAIL</vt:lpstr>
      <vt:lpstr>LINK DATA INF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KELAS 8</dc:title>
  <dc:creator>ICT001</dc:creator>
  <cp:lastModifiedBy>SMP TALENTA</cp:lastModifiedBy>
  <cp:revision>5</cp:revision>
  <dcterms:created xsi:type="dcterms:W3CDTF">2020-07-15T00:35:38Z</dcterms:created>
  <dcterms:modified xsi:type="dcterms:W3CDTF">2020-07-16T00:20:28Z</dcterms:modified>
</cp:coreProperties>
</file>