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60" r:id="rId4"/>
    <p:sldId id="341" r:id="rId5"/>
    <p:sldId id="340" r:id="rId6"/>
    <p:sldId id="342" r:id="rId7"/>
    <p:sldId id="259" r:id="rId8"/>
    <p:sldId id="261" r:id="rId9"/>
    <p:sldId id="279" r:id="rId10"/>
    <p:sldId id="290" r:id="rId11"/>
    <p:sldId id="291" r:id="rId12"/>
    <p:sldId id="328" r:id="rId13"/>
    <p:sldId id="292" r:id="rId14"/>
    <p:sldId id="293" r:id="rId15"/>
    <p:sldId id="294" r:id="rId16"/>
    <p:sldId id="334" r:id="rId17"/>
    <p:sldId id="335" r:id="rId18"/>
    <p:sldId id="336" r:id="rId19"/>
    <p:sldId id="337" r:id="rId20"/>
    <p:sldId id="33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24C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8F-4F8E-B9F7-B71026688CC3}"/>
              </c:ext>
            </c:extLst>
          </c:dPt>
          <c:dPt>
            <c:idx val="1"/>
            <c:bubble3D val="0"/>
            <c:spPr>
              <a:solidFill>
                <a:srgbClr val="634C8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48F-4F8E-B9F7-B71026688CC3}"/>
              </c:ext>
            </c:extLst>
          </c:dPt>
          <c:dPt>
            <c:idx val="2"/>
            <c:bubble3D val="0"/>
            <c:spPr>
              <a:solidFill>
                <a:srgbClr val="EADDB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48F-4F8E-B9F7-B71026688CC3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8F-4F8E-B9F7-B71026688C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B93C8F-9469-4571-90A5-29EA618B98D8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CCCED09-324C-478D-B704-D74BA1A32E2D}">
      <dgm:prSet custT="1"/>
      <dgm:spPr/>
      <dgm:t>
        <a:bodyPr/>
        <a:lstStyle/>
        <a:p>
          <a:pPr rtl="0"/>
          <a:r>
            <a:rPr lang="en-US" sz="1800" b="0" dirty="0">
              <a:latin typeface="Back to School " pitchFamily="2" charset="0"/>
            </a:rPr>
            <a:t>KOMPUTER </a:t>
          </a:r>
        </a:p>
      </dgm:t>
    </dgm:pt>
    <dgm:pt modelId="{02F7146D-CEA6-42A9-BC8D-240E85A5F464}" type="parTrans" cxnId="{A0B6A506-DF47-4159-A7CC-0AC7300D06BD}">
      <dgm:prSet/>
      <dgm:spPr/>
      <dgm:t>
        <a:bodyPr/>
        <a:lstStyle/>
        <a:p>
          <a:endParaRPr lang="en-US"/>
        </a:p>
      </dgm:t>
    </dgm:pt>
    <dgm:pt modelId="{59B69A5B-F537-43E0-AA10-970C7924B938}" type="sibTrans" cxnId="{A0B6A506-DF47-4159-A7CC-0AC7300D06BD}">
      <dgm:prSet/>
      <dgm:spPr/>
      <dgm:t>
        <a:bodyPr/>
        <a:lstStyle/>
        <a:p>
          <a:endParaRPr lang="en-US"/>
        </a:p>
      </dgm:t>
    </dgm:pt>
    <dgm:pt modelId="{B22FB5F6-EE5F-4491-AB10-B67BA7E7995C}">
      <dgm:prSet custT="1"/>
      <dgm:spPr/>
      <dgm:t>
        <a:bodyPr/>
        <a:lstStyle/>
        <a:p>
          <a:pPr rtl="0"/>
          <a:r>
            <a:rPr lang="en-US" sz="1800" b="0" dirty="0">
              <a:latin typeface="Back to School " pitchFamily="2" charset="0"/>
            </a:rPr>
            <a:t>COMPUTER</a:t>
          </a:r>
        </a:p>
      </dgm:t>
    </dgm:pt>
    <dgm:pt modelId="{288A70D8-E122-47B5-A74B-39DC4A067707}" type="parTrans" cxnId="{4A0337D2-C4F9-495D-96AC-98664F8C6ECB}">
      <dgm:prSet/>
      <dgm:spPr/>
      <dgm:t>
        <a:bodyPr/>
        <a:lstStyle/>
        <a:p>
          <a:endParaRPr lang="en-US"/>
        </a:p>
      </dgm:t>
    </dgm:pt>
    <dgm:pt modelId="{D57AF408-653C-436B-B329-80BAF35AF703}" type="sibTrans" cxnId="{4A0337D2-C4F9-495D-96AC-98664F8C6ECB}">
      <dgm:prSet/>
      <dgm:spPr/>
      <dgm:t>
        <a:bodyPr/>
        <a:lstStyle/>
        <a:p>
          <a:endParaRPr lang="en-US"/>
        </a:p>
      </dgm:t>
    </dgm:pt>
    <dgm:pt modelId="{E169899F-7148-40D9-BE79-D982F5F19FFD}">
      <dgm:prSet custT="1"/>
      <dgm:spPr/>
      <dgm:t>
        <a:bodyPr/>
        <a:lstStyle/>
        <a:p>
          <a:pPr rtl="0"/>
          <a:r>
            <a:rPr lang="en-US" sz="3200" b="0" dirty="0">
              <a:latin typeface="Back to School " pitchFamily="2" charset="0"/>
            </a:rPr>
            <a:t> </a:t>
          </a:r>
          <a:endParaRPr lang="en-US" sz="1800" b="0" dirty="0">
            <a:latin typeface="Back to School " pitchFamily="2" charset="0"/>
          </a:endParaRPr>
        </a:p>
      </dgm:t>
    </dgm:pt>
    <dgm:pt modelId="{324D07CD-FBD8-4FE6-A182-45977DE6E1CE}" type="parTrans" cxnId="{E0A8C865-C0EE-45E6-9699-5C165707879E}">
      <dgm:prSet/>
      <dgm:spPr/>
      <dgm:t>
        <a:bodyPr/>
        <a:lstStyle/>
        <a:p>
          <a:endParaRPr lang="en-US"/>
        </a:p>
      </dgm:t>
    </dgm:pt>
    <dgm:pt modelId="{6437E627-0752-4CF2-878E-5BCDDBC39A2A}" type="sibTrans" cxnId="{E0A8C865-C0EE-45E6-9699-5C165707879E}">
      <dgm:prSet/>
      <dgm:spPr/>
      <dgm:t>
        <a:bodyPr/>
        <a:lstStyle/>
        <a:p>
          <a:endParaRPr lang="en-US"/>
        </a:p>
      </dgm:t>
    </dgm:pt>
    <dgm:pt modelId="{7407F720-CF3B-44F3-8359-53967D045CE5}">
      <dgm:prSet custT="1"/>
      <dgm:spPr/>
      <dgm:t>
        <a:bodyPr/>
        <a:lstStyle/>
        <a:p>
          <a:pPr rtl="0"/>
          <a:endParaRPr lang="en-US" sz="2800" b="0" dirty="0">
            <a:latin typeface="Back to School " pitchFamily="2" charset="0"/>
          </a:endParaRPr>
        </a:p>
      </dgm:t>
    </dgm:pt>
    <dgm:pt modelId="{E42E3860-1FAC-4E76-9666-ACB06A5703B1}" type="parTrans" cxnId="{0577442F-AF5D-41A2-BA65-67B09D5F5CDC}">
      <dgm:prSet/>
      <dgm:spPr/>
      <dgm:t>
        <a:bodyPr/>
        <a:lstStyle/>
        <a:p>
          <a:endParaRPr lang="en-US"/>
        </a:p>
      </dgm:t>
    </dgm:pt>
    <dgm:pt modelId="{58CA6FE8-1ADE-4F14-8845-F31C49B14C20}" type="sibTrans" cxnId="{0577442F-AF5D-41A2-BA65-67B09D5F5CDC}">
      <dgm:prSet/>
      <dgm:spPr/>
      <dgm:t>
        <a:bodyPr/>
        <a:lstStyle/>
        <a:p>
          <a:endParaRPr lang="en-US"/>
        </a:p>
      </dgm:t>
    </dgm:pt>
    <dgm:pt modelId="{E351A0D3-BB60-4260-8A48-273E2EC695ED}">
      <dgm:prSet custT="1"/>
      <dgm:spPr/>
      <dgm:t>
        <a:bodyPr/>
        <a:lstStyle/>
        <a:p>
          <a:pPr rtl="0"/>
          <a:endParaRPr lang="en-US" sz="2000" b="0" dirty="0">
            <a:latin typeface="Back to School " pitchFamily="2" charset="0"/>
          </a:endParaRPr>
        </a:p>
      </dgm:t>
    </dgm:pt>
    <dgm:pt modelId="{ED46E639-C068-4163-A120-DFAA5D32980B}" type="parTrans" cxnId="{100200C6-2359-4E85-9208-BFF81E51366C}">
      <dgm:prSet/>
      <dgm:spPr/>
      <dgm:t>
        <a:bodyPr/>
        <a:lstStyle/>
        <a:p>
          <a:endParaRPr lang="en-US"/>
        </a:p>
      </dgm:t>
    </dgm:pt>
    <dgm:pt modelId="{72003709-71D9-4D08-9A34-92E0F0D97032}" type="sibTrans" cxnId="{100200C6-2359-4E85-9208-BFF81E51366C}">
      <dgm:prSet/>
      <dgm:spPr/>
      <dgm:t>
        <a:bodyPr/>
        <a:lstStyle/>
        <a:p>
          <a:endParaRPr lang="en-US"/>
        </a:p>
      </dgm:t>
    </dgm:pt>
    <dgm:pt modelId="{C4434784-C7A1-4F88-A13F-E40D86D094BB}">
      <dgm:prSet custT="1"/>
      <dgm:spPr/>
      <dgm:t>
        <a:bodyPr/>
        <a:lstStyle/>
        <a:p>
          <a:pPr rtl="0"/>
          <a:endParaRPr lang="en-US" sz="2000" b="0" dirty="0">
            <a:latin typeface="Back to School " pitchFamily="2" charset="0"/>
          </a:endParaRPr>
        </a:p>
      </dgm:t>
    </dgm:pt>
    <dgm:pt modelId="{9E2D6684-BD50-4AB9-A3E7-ACF149311C60}" type="parTrans" cxnId="{795F2BD4-6F58-4017-BD35-CD2019A650FD}">
      <dgm:prSet/>
      <dgm:spPr/>
      <dgm:t>
        <a:bodyPr/>
        <a:lstStyle/>
        <a:p>
          <a:endParaRPr lang="en-US"/>
        </a:p>
      </dgm:t>
    </dgm:pt>
    <dgm:pt modelId="{5547F7E4-CCDB-4C01-9B25-EA56BB3C93A3}" type="sibTrans" cxnId="{795F2BD4-6F58-4017-BD35-CD2019A650FD}">
      <dgm:prSet/>
      <dgm:spPr/>
      <dgm:t>
        <a:bodyPr/>
        <a:lstStyle/>
        <a:p>
          <a:endParaRPr lang="en-US"/>
        </a:p>
      </dgm:t>
    </dgm:pt>
    <dgm:pt modelId="{3DEE0766-2455-4EDC-9ECB-20865D17B43B}">
      <dgm:prSet custT="1"/>
      <dgm:spPr/>
      <dgm:t>
        <a:bodyPr/>
        <a:lstStyle/>
        <a:p>
          <a:pPr rtl="0"/>
          <a:endParaRPr lang="en-US" sz="2000" b="0" dirty="0">
            <a:latin typeface="Back to School " pitchFamily="2" charset="0"/>
          </a:endParaRPr>
        </a:p>
      </dgm:t>
    </dgm:pt>
    <dgm:pt modelId="{DEC8D92E-C158-41DF-A4CE-01A825B8B38A}" type="parTrans" cxnId="{D2FFDA15-77F0-49A1-BBB8-3D780719AC8E}">
      <dgm:prSet/>
      <dgm:spPr/>
      <dgm:t>
        <a:bodyPr/>
        <a:lstStyle/>
        <a:p>
          <a:endParaRPr lang="en-US"/>
        </a:p>
      </dgm:t>
    </dgm:pt>
    <dgm:pt modelId="{6F699068-FB26-4C3F-9A5F-84D7E003792F}" type="sibTrans" cxnId="{D2FFDA15-77F0-49A1-BBB8-3D780719AC8E}">
      <dgm:prSet/>
      <dgm:spPr/>
      <dgm:t>
        <a:bodyPr/>
        <a:lstStyle/>
        <a:p>
          <a:endParaRPr lang="en-US"/>
        </a:p>
      </dgm:t>
    </dgm:pt>
    <dgm:pt modelId="{072573CB-CD0A-4EA8-893D-7ADE5A26F711}">
      <dgm:prSet custT="1"/>
      <dgm:spPr/>
      <dgm:t>
        <a:bodyPr/>
        <a:lstStyle/>
        <a:p>
          <a:pPr rtl="0"/>
          <a:endParaRPr lang="en-US" sz="2000" b="0" dirty="0">
            <a:latin typeface="Back to School " pitchFamily="2" charset="0"/>
          </a:endParaRPr>
        </a:p>
      </dgm:t>
    </dgm:pt>
    <dgm:pt modelId="{C2B0231C-ED10-4FB6-8105-9D888596BB4E}" type="parTrans" cxnId="{19490194-6236-49C4-9C7B-7EFEF5457466}">
      <dgm:prSet/>
      <dgm:spPr/>
      <dgm:t>
        <a:bodyPr/>
        <a:lstStyle/>
        <a:p>
          <a:endParaRPr lang="en-US"/>
        </a:p>
      </dgm:t>
    </dgm:pt>
    <dgm:pt modelId="{3CD7959B-7F38-4215-A679-4C38AE06CCA4}" type="sibTrans" cxnId="{19490194-6236-49C4-9C7B-7EFEF5457466}">
      <dgm:prSet/>
      <dgm:spPr/>
      <dgm:t>
        <a:bodyPr/>
        <a:lstStyle/>
        <a:p>
          <a:endParaRPr lang="en-US"/>
        </a:p>
      </dgm:t>
    </dgm:pt>
    <dgm:pt modelId="{DF2A8138-F04C-4B3D-9CE3-EC678C7C91A9}">
      <dgm:prSet custT="1"/>
      <dgm:spPr/>
      <dgm:t>
        <a:bodyPr/>
        <a:lstStyle/>
        <a:p>
          <a:pPr rtl="0"/>
          <a:endParaRPr lang="en-US" sz="2000" b="0" dirty="0">
            <a:latin typeface="Back to School " pitchFamily="2" charset="0"/>
          </a:endParaRPr>
        </a:p>
      </dgm:t>
    </dgm:pt>
    <dgm:pt modelId="{5E3B6BC8-9B64-4E22-9139-07495DFE11C9}" type="parTrans" cxnId="{19942610-A3DC-41E2-B482-7688D1FC273C}">
      <dgm:prSet/>
      <dgm:spPr/>
      <dgm:t>
        <a:bodyPr/>
        <a:lstStyle/>
        <a:p>
          <a:endParaRPr lang="en-US"/>
        </a:p>
      </dgm:t>
    </dgm:pt>
    <dgm:pt modelId="{1B1CCF08-8D8D-43DE-92F6-0BBDAF0F98FF}" type="sibTrans" cxnId="{19942610-A3DC-41E2-B482-7688D1FC273C}">
      <dgm:prSet/>
      <dgm:spPr/>
      <dgm:t>
        <a:bodyPr/>
        <a:lstStyle/>
        <a:p>
          <a:endParaRPr lang="en-US"/>
        </a:p>
      </dgm:t>
    </dgm:pt>
    <dgm:pt modelId="{CD50528A-EE54-445C-9BAC-71F2FEA8BE21}">
      <dgm:prSet custT="1"/>
      <dgm:spPr/>
      <dgm:t>
        <a:bodyPr/>
        <a:lstStyle/>
        <a:p>
          <a:pPr rtl="0"/>
          <a:endParaRPr lang="en-US" sz="2800" b="0" dirty="0">
            <a:latin typeface="Back to School " pitchFamily="2" charset="0"/>
          </a:endParaRPr>
        </a:p>
      </dgm:t>
    </dgm:pt>
    <dgm:pt modelId="{40A03F55-C395-462C-B37B-6D10FE15DDA8}" type="sibTrans" cxnId="{01190189-7006-4F1A-99FF-B9E6A643D52E}">
      <dgm:prSet/>
      <dgm:spPr/>
      <dgm:t>
        <a:bodyPr/>
        <a:lstStyle/>
        <a:p>
          <a:endParaRPr lang="en-US"/>
        </a:p>
      </dgm:t>
    </dgm:pt>
    <dgm:pt modelId="{C629C474-6B55-43A8-867D-8FD925080116}" type="parTrans" cxnId="{01190189-7006-4F1A-99FF-B9E6A643D52E}">
      <dgm:prSet/>
      <dgm:spPr/>
      <dgm:t>
        <a:bodyPr/>
        <a:lstStyle/>
        <a:p>
          <a:endParaRPr lang="en-US"/>
        </a:p>
      </dgm:t>
    </dgm:pt>
    <dgm:pt modelId="{8801D784-79FB-46B1-99B1-5834C91F9E94}">
      <dgm:prSet custT="1"/>
      <dgm:spPr/>
      <dgm:t>
        <a:bodyPr/>
        <a:lstStyle/>
        <a:p>
          <a:pPr rtl="0"/>
          <a:endParaRPr lang="en-US" sz="2800" b="0" dirty="0">
            <a:latin typeface="Back to School " pitchFamily="2" charset="0"/>
          </a:endParaRPr>
        </a:p>
      </dgm:t>
    </dgm:pt>
    <dgm:pt modelId="{8F0D1D3E-951D-4575-B19D-EAE9E9015019}" type="sibTrans" cxnId="{1A17259B-1746-43C4-A91A-EF39D5BEF0A2}">
      <dgm:prSet/>
      <dgm:spPr/>
      <dgm:t>
        <a:bodyPr/>
        <a:lstStyle/>
        <a:p>
          <a:endParaRPr lang="en-US"/>
        </a:p>
      </dgm:t>
    </dgm:pt>
    <dgm:pt modelId="{4EE78C9C-103E-4DA4-AB9F-490E1C7DA966}" type="parTrans" cxnId="{1A17259B-1746-43C4-A91A-EF39D5BEF0A2}">
      <dgm:prSet/>
      <dgm:spPr/>
      <dgm:t>
        <a:bodyPr/>
        <a:lstStyle/>
        <a:p>
          <a:endParaRPr lang="en-US"/>
        </a:p>
      </dgm:t>
    </dgm:pt>
    <dgm:pt modelId="{32C6A216-65BC-4601-8ECA-25442DFB0D7A}" type="pres">
      <dgm:prSet presAssocID="{62B93C8F-9469-4571-90A5-29EA618B98D8}" presName="linearFlow" presStyleCnt="0">
        <dgm:presLayoutVars>
          <dgm:dir/>
          <dgm:animLvl val="lvl"/>
          <dgm:resizeHandles val="exact"/>
        </dgm:presLayoutVars>
      </dgm:prSet>
      <dgm:spPr/>
    </dgm:pt>
    <dgm:pt modelId="{25B2D52E-C48A-4883-BA37-BF618D8DAEEB}" type="pres">
      <dgm:prSet presAssocID="{E351A0D3-BB60-4260-8A48-273E2EC695ED}" presName="composite" presStyleCnt="0"/>
      <dgm:spPr/>
    </dgm:pt>
    <dgm:pt modelId="{540B2E3C-F774-49DB-B716-3232089935F3}" type="pres">
      <dgm:prSet presAssocID="{E351A0D3-BB60-4260-8A48-273E2EC695ED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51AC1BFA-5E4E-48F4-8008-C8772E4FEFC8}" type="pres">
      <dgm:prSet presAssocID="{E351A0D3-BB60-4260-8A48-273E2EC695ED}" presName="descendantText" presStyleLbl="alignAcc1" presStyleIdx="0" presStyleCnt="5" custLinFactY="-56063" custLinFactNeighborX="0" custLinFactNeighborY="-100000">
        <dgm:presLayoutVars>
          <dgm:bulletEnabled val="1"/>
        </dgm:presLayoutVars>
      </dgm:prSet>
      <dgm:spPr/>
    </dgm:pt>
    <dgm:pt modelId="{0D5221C5-5F50-4F64-8F16-E33B9B0B0CD6}" type="pres">
      <dgm:prSet presAssocID="{72003709-71D9-4D08-9A34-92E0F0D97032}" presName="sp" presStyleCnt="0"/>
      <dgm:spPr/>
    </dgm:pt>
    <dgm:pt modelId="{0DA92B55-25E0-4967-A201-E7B32A363E93}" type="pres">
      <dgm:prSet presAssocID="{C4434784-C7A1-4F88-A13F-E40D86D094BB}" presName="composite" presStyleCnt="0"/>
      <dgm:spPr/>
    </dgm:pt>
    <dgm:pt modelId="{A07207DA-556F-480A-A46E-800CC87715F1}" type="pres">
      <dgm:prSet presAssocID="{C4434784-C7A1-4F88-A13F-E40D86D094BB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DA728B69-6F9A-4666-9453-1F7FD0378FC9}" type="pres">
      <dgm:prSet presAssocID="{C4434784-C7A1-4F88-A13F-E40D86D094BB}" presName="descendantText" presStyleLbl="alignAcc1" presStyleIdx="1" presStyleCnt="5">
        <dgm:presLayoutVars>
          <dgm:bulletEnabled val="1"/>
        </dgm:presLayoutVars>
      </dgm:prSet>
      <dgm:spPr/>
    </dgm:pt>
    <dgm:pt modelId="{DD2118C6-5FE3-4F7C-8B75-9F9CFBA84620}" type="pres">
      <dgm:prSet presAssocID="{5547F7E4-CCDB-4C01-9B25-EA56BB3C93A3}" presName="sp" presStyleCnt="0"/>
      <dgm:spPr/>
    </dgm:pt>
    <dgm:pt modelId="{44927110-0C24-45DC-8BFF-E185F74FEBD6}" type="pres">
      <dgm:prSet presAssocID="{3DEE0766-2455-4EDC-9ECB-20865D17B43B}" presName="composite" presStyleCnt="0"/>
      <dgm:spPr/>
    </dgm:pt>
    <dgm:pt modelId="{0EA61C30-B681-440E-A431-5CD5E34A5EE2}" type="pres">
      <dgm:prSet presAssocID="{3DEE0766-2455-4EDC-9ECB-20865D17B43B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384369F8-D2A4-4377-B4B1-14B397284C54}" type="pres">
      <dgm:prSet presAssocID="{3DEE0766-2455-4EDC-9ECB-20865D17B43B}" presName="descendantText" presStyleLbl="alignAcc1" presStyleIdx="2" presStyleCnt="5">
        <dgm:presLayoutVars>
          <dgm:bulletEnabled val="1"/>
        </dgm:presLayoutVars>
      </dgm:prSet>
      <dgm:spPr/>
    </dgm:pt>
    <dgm:pt modelId="{A242A3EC-F7FD-43B6-BD25-B3F02A867597}" type="pres">
      <dgm:prSet presAssocID="{6F699068-FB26-4C3F-9A5F-84D7E003792F}" presName="sp" presStyleCnt="0"/>
      <dgm:spPr/>
    </dgm:pt>
    <dgm:pt modelId="{813016A1-4D38-4996-8752-A69EC13AB204}" type="pres">
      <dgm:prSet presAssocID="{072573CB-CD0A-4EA8-893D-7ADE5A26F711}" presName="composite" presStyleCnt="0"/>
      <dgm:spPr/>
    </dgm:pt>
    <dgm:pt modelId="{97BCFF78-AF39-4538-8214-1121C579EFB5}" type="pres">
      <dgm:prSet presAssocID="{072573CB-CD0A-4EA8-893D-7ADE5A26F711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725F3A80-D2B1-454D-9088-3EAAD59FDE60}" type="pres">
      <dgm:prSet presAssocID="{072573CB-CD0A-4EA8-893D-7ADE5A26F711}" presName="descendantText" presStyleLbl="alignAcc1" presStyleIdx="3" presStyleCnt="5">
        <dgm:presLayoutVars>
          <dgm:bulletEnabled val="1"/>
        </dgm:presLayoutVars>
      </dgm:prSet>
      <dgm:spPr/>
    </dgm:pt>
    <dgm:pt modelId="{4E84464C-1140-499D-90DE-6AD8EAAC1EB2}" type="pres">
      <dgm:prSet presAssocID="{3CD7959B-7F38-4215-A679-4C38AE06CCA4}" presName="sp" presStyleCnt="0"/>
      <dgm:spPr/>
    </dgm:pt>
    <dgm:pt modelId="{E8F736B4-14A7-41F2-BBFB-4DDBEC517928}" type="pres">
      <dgm:prSet presAssocID="{DF2A8138-F04C-4B3D-9CE3-EC678C7C91A9}" presName="composite" presStyleCnt="0"/>
      <dgm:spPr/>
    </dgm:pt>
    <dgm:pt modelId="{29C4E643-0090-464C-AD5E-AFE1F7F9BCE9}" type="pres">
      <dgm:prSet presAssocID="{DF2A8138-F04C-4B3D-9CE3-EC678C7C91A9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82805CA6-2194-4F3D-9D2D-E39454E71836}" type="pres">
      <dgm:prSet presAssocID="{DF2A8138-F04C-4B3D-9CE3-EC678C7C91A9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A0B6A506-DF47-4159-A7CC-0AC7300D06BD}" srcId="{E351A0D3-BB60-4260-8A48-273E2EC695ED}" destId="{8CCCED09-324C-478D-B704-D74BA1A32E2D}" srcOrd="0" destOrd="0" parTransId="{02F7146D-CEA6-42A9-BC8D-240E85A5F464}" sibTransId="{59B69A5B-F537-43E0-AA10-970C7924B938}"/>
    <dgm:cxn modelId="{19942610-A3DC-41E2-B482-7688D1FC273C}" srcId="{62B93C8F-9469-4571-90A5-29EA618B98D8}" destId="{DF2A8138-F04C-4B3D-9CE3-EC678C7C91A9}" srcOrd="4" destOrd="0" parTransId="{5E3B6BC8-9B64-4E22-9139-07495DFE11C9}" sibTransId="{1B1CCF08-8D8D-43DE-92F6-0BBDAF0F98FF}"/>
    <dgm:cxn modelId="{D2FFDA15-77F0-49A1-BBB8-3D780719AC8E}" srcId="{62B93C8F-9469-4571-90A5-29EA618B98D8}" destId="{3DEE0766-2455-4EDC-9ECB-20865D17B43B}" srcOrd="2" destOrd="0" parTransId="{DEC8D92E-C158-41DF-A4CE-01A825B8B38A}" sibTransId="{6F699068-FB26-4C3F-9A5F-84D7E003792F}"/>
    <dgm:cxn modelId="{0577442F-AF5D-41A2-BA65-67B09D5F5CDC}" srcId="{072573CB-CD0A-4EA8-893D-7ADE5A26F711}" destId="{7407F720-CF3B-44F3-8359-53967D045CE5}" srcOrd="0" destOrd="0" parTransId="{E42E3860-1FAC-4E76-9666-ACB06A5703B1}" sibTransId="{58CA6FE8-1ADE-4F14-8845-F31C49B14C20}"/>
    <dgm:cxn modelId="{A9839830-32EB-47F8-B388-AF20F761F1FE}" type="presOf" srcId="{3DEE0766-2455-4EDC-9ECB-20865D17B43B}" destId="{0EA61C30-B681-440E-A431-5CD5E34A5EE2}" srcOrd="0" destOrd="0" presId="urn:microsoft.com/office/officeart/2005/8/layout/chevron2"/>
    <dgm:cxn modelId="{E0A8C865-C0EE-45E6-9699-5C165707879E}" srcId="{3DEE0766-2455-4EDC-9ECB-20865D17B43B}" destId="{E169899F-7148-40D9-BE79-D982F5F19FFD}" srcOrd="0" destOrd="0" parTransId="{324D07CD-FBD8-4FE6-A182-45977DE6E1CE}" sibTransId="{6437E627-0752-4CF2-878E-5BCDDBC39A2A}"/>
    <dgm:cxn modelId="{67F3E565-8AB5-4F21-9094-93E292EFE306}" type="presOf" srcId="{CD50528A-EE54-445C-9BAC-71F2FEA8BE21}" destId="{DA728B69-6F9A-4666-9453-1F7FD0378FC9}" srcOrd="0" destOrd="0" presId="urn:microsoft.com/office/officeart/2005/8/layout/chevron2"/>
    <dgm:cxn modelId="{930C2770-CFC6-406F-983C-2BB9AAFC612D}" type="presOf" srcId="{E169899F-7148-40D9-BE79-D982F5F19FFD}" destId="{384369F8-D2A4-4377-B4B1-14B397284C54}" srcOrd="0" destOrd="0" presId="urn:microsoft.com/office/officeart/2005/8/layout/chevron2"/>
    <dgm:cxn modelId="{4B7A7E75-BCB2-471C-B50E-3F5509DE0BD0}" type="presOf" srcId="{072573CB-CD0A-4EA8-893D-7ADE5A26F711}" destId="{97BCFF78-AF39-4538-8214-1121C579EFB5}" srcOrd="0" destOrd="0" presId="urn:microsoft.com/office/officeart/2005/8/layout/chevron2"/>
    <dgm:cxn modelId="{9DDA7879-13B4-4365-9D3E-33C58288BD8B}" type="presOf" srcId="{B22FB5F6-EE5F-4491-AB10-B67BA7E7995C}" destId="{51AC1BFA-5E4E-48F4-8008-C8772E4FEFC8}" srcOrd="0" destOrd="1" presId="urn:microsoft.com/office/officeart/2005/8/layout/chevron2"/>
    <dgm:cxn modelId="{0199DF85-C623-4332-B9DE-0D8BAB570866}" type="presOf" srcId="{8CCCED09-324C-478D-B704-D74BA1A32E2D}" destId="{51AC1BFA-5E4E-48F4-8008-C8772E4FEFC8}" srcOrd="0" destOrd="0" presId="urn:microsoft.com/office/officeart/2005/8/layout/chevron2"/>
    <dgm:cxn modelId="{01190189-7006-4F1A-99FF-B9E6A643D52E}" srcId="{C4434784-C7A1-4F88-A13F-E40D86D094BB}" destId="{CD50528A-EE54-445C-9BAC-71F2FEA8BE21}" srcOrd="0" destOrd="0" parTransId="{C629C474-6B55-43A8-867D-8FD925080116}" sibTransId="{40A03F55-C395-462C-B37B-6D10FE15DDA8}"/>
    <dgm:cxn modelId="{19490194-6236-49C4-9C7B-7EFEF5457466}" srcId="{62B93C8F-9469-4571-90A5-29EA618B98D8}" destId="{072573CB-CD0A-4EA8-893D-7ADE5A26F711}" srcOrd="3" destOrd="0" parTransId="{C2B0231C-ED10-4FB6-8105-9D888596BB4E}" sibTransId="{3CD7959B-7F38-4215-A679-4C38AE06CCA4}"/>
    <dgm:cxn modelId="{1A17259B-1746-43C4-A91A-EF39D5BEF0A2}" srcId="{DF2A8138-F04C-4B3D-9CE3-EC678C7C91A9}" destId="{8801D784-79FB-46B1-99B1-5834C91F9E94}" srcOrd="0" destOrd="0" parTransId="{4EE78C9C-103E-4DA4-AB9F-490E1C7DA966}" sibTransId="{8F0D1D3E-951D-4575-B19D-EAE9E9015019}"/>
    <dgm:cxn modelId="{AA9D2C9F-DD9C-47B4-9B1A-A3FB315A298D}" type="presOf" srcId="{DF2A8138-F04C-4B3D-9CE3-EC678C7C91A9}" destId="{29C4E643-0090-464C-AD5E-AFE1F7F9BCE9}" srcOrd="0" destOrd="0" presId="urn:microsoft.com/office/officeart/2005/8/layout/chevron2"/>
    <dgm:cxn modelId="{DF2B86B3-139D-4447-BA84-DAB281551B74}" type="presOf" srcId="{C4434784-C7A1-4F88-A13F-E40D86D094BB}" destId="{A07207DA-556F-480A-A46E-800CC87715F1}" srcOrd="0" destOrd="0" presId="urn:microsoft.com/office/officeart/2005/8/layout/chevron2"/>
    <dgm:cxn modelId="{BC983DB7-560B-42A6-833C-97F4051FA9B0}" type="presOf" srcId="{E351A0D3-BB60-4260-8A48-273E2EC695ED}" destId="{540B2E3C-F774-49DB-B716-3232089935F3}" srcOrd="0" destOrd="0" presId="urn:microsoft.com/office/officeart/2005/8/layout/chevron2"/>
    <dgm:cxn modelId="{80BC4DC0-D982-4825-84EE-B6919D0EC3E6}" type="presOf" srcId="{7407F720-CF3B-44F3-8359-53967D045CE5}" destId="{725F3A80-D2B1-454D-9088-3EAAD59FDE60}" srcOrd="0" destOrd="0" presId="urn:microsoft.com/office/officeart/2005/8/layout/chevron2"/>
    <dgm:cxn modelId="{100200C6-2359-4E85-9208-BFF81E51366C}" srcId="{62B93C8F-9469-4571-90A5-29EA618B98D8}" destId="{E351A0D3-BB60-4260-8A48-273E2EC695ED}" srcOrd="0" destOrd="0" parTransId="{ED46E639-C068-4163-A120-DFAA5D32980B}" sibTransId="{72003709-71D9-4D08-9A34-92E0F0D97032}"/>
    <dgm:cxn modelId="{4A0337D2-C4F9-495D-96AC-98664F8C6ECB}" srcId="{E351A0D3-BB60-4260-8A48-273E2EC695ED}" destId="{B22FB5F6-EE5F-4491-AB10-B67BA7E7995C}" srcOrd="1" destOrd="0" parTransId="{288A70D8-E122-47B5-A74B-39DC4A067707}" sibTransId="{D57AF408-653C-436B-B329-80BAF35AF703}"/>
    <dgm:cxn modelId="{795F2BD4-6F58-4017-BD35-CD2019A650FD}" srcId="{62B93C8F-9469-4571-90A5-29EA618B98D8}" destId="{C4434784-C7A1-4F88-A13F-E40D86D094BB}" srcOrd="1" destOrd="0" parTransId="{9E2D6684-BD50-4AB9-A3E7-ACF149311C60}" sibTransId="{5547F7E4-CCDB-4C01-9B25-EA56BB3C93A3}"/>
    <dgm:cxn modelId="{19C879D6-F6BE-4BD0-B990-A3AF350EB731}" type="presOf" srcId="{62B93C8F-9469-4571-90A5-29EA618B98D8}" destId="{32C6A216-65BC-4601-8ECA-25442DFB0D7A}" srcOrd="0" destOrd="0" presId="urn:microsoft.com/office/officeart/2005/8/layout/chevron2"/>
    <dgm:cxn modelId="{ADDACFF0-B898-4148-960B-88CB127FF120}" type="presOf" srcId="{8801D784-79FB-46B1-99B1-5834C91F9E94}" destId="{82805CA6-2194-4F3D-9D2D-E39454E71836}" srcOrd="0" destOrd="0" presId="urn:microsoft.com/office/officeart/2005/8/layout/chevron2"/>
    <dgm:cxn modelId="{40919BE5-BF00-43A1-9221-CECAFA757CBE}" type="presParOf" srcId="{32C6A216-65BC-4601-8ECA-25442DFB0D7A}" destId="{25B2D52E-C48A-4883-BA37-BF618D8DAEEB}" srcOrd="0" destOrd="0" presId="urn:microsoft.com/office/officeart/2005/8/layout/chevron2"/>
    <dgm:cxn modelId="{84BAFCFA-1667-4974-8654-B7530D936CCE}" type="presParOf" srcId="{25B2D52E-C48A-4883-BA37-BF618D8DAEEB}" destId="{540B2E3C-F774-49DB-B716-3232089935F3}" srcOrd="0" destOrd="0" presId="urn:microsoft.com/office/officeart/2005/8/layout/chevron2"/>
    <dgm:cxn modelId="{74DFF5E1-FF0B-454D-B21B-9A828175C467}" type="presParOf" srcId="{25B2D52E-C48A-4883-BA37-BF618D8DAEEB}" destId="{51AC1BFA-5E4E-48F4-8008-C8772E4FEFC8}" srcOrd="1" destOrd="0" presId="urn:microsoft.com/office/officeart/2005/8/layout/chevron2"/>
    <dgm:cxn modelId="{B51A61D8-E0EC-4075-927C-E40B984024D7}" type="presParOf" srcId="{32C6A216-65BC-4601-8ECA-25442DFB0D7A}" destId="{0D5221C5-5F50-4F64-8F16-E33B9B0B0CD6}" srcOrd="1" destOrd="0" presId="urn:microsoft.com/office/officeart/2005/8/layout/chevron2"/>
    <dgm:cxn modelId="{55501D5F-6E81-4BA2-986E-E133603E4711}" type="presParOf" srcId="{32C6A216-65BC-4601-8ECA-25442DFB0D7A}" destId="{0DA92B55-25E0-4967-A201-E7B32A363E93}" srcOrd="2" destOrd="0" presId="urn:microsoft.com/office/officeart/2005/8/layout/chevron2"/>
    <dgm:cxn modelId="{E0FEA7DB-BCD9-42B1-A162-685C5828EBFC}" type="presParOf" srcId="{0DA92B55-25E0-4967-A201-E7B32A363E93}" destId="{A07207DA-556F-480A-A46E-800CC87715F1}" srcOrd="0" destOrd="0" presId="urn:microsoft.com/office/officeart/2005/8/layout/chevron2"/>
    <dgm:cxn modelId="{7F8B1CA1-49EF-4CC7-AB6B-672622D7C7E5}" type="presParOf" srcId="{0DA92B55-25E0-4967-A201-E7B32A363E93}" destId="{DA728B69-6F9A-4666-9453-1F7FD0378FC9}" srcOrd="1" destOrd="0" presId="urn:microsoft.com/office/officeart/2005/8/layout/chevron2"/>
    <dgm:cxn modelId="{85BAAB3B-13E3-4BCA-83C4-077363AA4004}" type="presParOf" srcId="{32C6A216-65BC-4601-8ECA-25442DFB0D7A}" destId="{DD2118C6-5FE3-4F7C-8B75-9F9CFBA84620}" srcOrd="3" destOrd="0" presId="urn:microsoft.com/office/officeart/2005/8/layout/chevron2"/>
    <dgm:cxn modelId="{D4EBCC90-544E-4678-BE70-8C0EC1E59290}" type="presParOf" srcId="{32C6A216-65BC-4601-8ECA-25442DFB0D7A}" destId="{44927110-0C24-45DC-8BFF-E185F74FEBD6}" srcOrd="4" destOrd="0" presId="urn:microsoft.com/office/officeart/2005/8/layout/chevron2"/>
    <dgm:cxn modelId="{131AE5EE-9562-4D4C-AB6D-2B6CB0BFDABD}" type="presParOf" srcId="{44927110-0C24-45DC-8BFF-E185F74FEBD6}" destId="{0EA61C30-B681-440E-A431-5CD5E34A5EE2}" srcOrd="0" destOrd="0" presId="urn:microsoft.com/office/officeart/2005/8/layout/chevron2"/>
    <dgm:cxn modelId="{7C3ACC7A-C88F-462D-9186-25F7ED1C0FE9}" type="presParOf" srcId="{44927110-0C24-45DC-8BFF-E185F74FEBD6}" destId="{384369F8-D2A4-4377-B4B1-14B397284C54}" srcOrd="1" destOrd="0" presId="urn:microsoft.com/office/officeart/2005/8/layout/chevron2"/>
    <dgm:cxn modelId="{70292AF8-4332-4E67-BF1A-DED6C89046D0}" type="presParOf" srcId="{32C6A216-65BC-4601-8ECA-25442DFB0D7A}" destId="{A242A3EC-F7FD-43B6-BD25-B3F02A867597}" srcOrd="5" destOrd="0" presId="urn:microsoft.com/office/officeart/2005/8/layout/chevron2"/>
    <dgm:cxn modelId="{34AF2383-7C07-4767-9A3E-910304EC6365}" type="presParOf" srcId="{32C6A216-65BC-4601-8ECA-25442DFB0D7A}" destId="{813016A1-4D38-4996-8752-A69EC13AB204}" srcOrd="6" destOrd="0" presId="urn:microsoft.com/office/officeart/2005/8/layout/chevron2"/>
    <dgm:cxn modelId="{819D7973-F5CD-4141-9623-0DB5A7904615}" type="presParOf" srcId="{813016A1-4D38-4996-8752-A69EC13AB204}" destId="{97BCFF78-AF39-4538-8214-1121C579EFB5}" srcOrd="0" destOrd="0" presId="urn:microsoft.com/office/officeart/2005/8/layout/chevron2"/>
    <dgm:cxn modelId="{7CEE094B-0EC6-42FE-BF67-7DEF23DE3814}" type="presParOf" srcId="{813016A1-4D38-4996-8752-A69EC13AB204}" destId="{725F3A80-D2B1-454D-9088-3EAAD59FDE60}" srcOrd="1" destOrd="0" presId="urn:microsoft.com/office/officeart/2005/8/layout/chevron2"/>
    <dgm:cxn modelId="{A5FC1A75-3DB4-4E14-A989-83B6D8129505}" type="presParOf" srcId="{32C6A216-65BC-4601-8ECA-25442DFB0D7A}" destId="{4E84464C-1140-499D-90DE-6AD8EAAC1EB2}" srcOrd="7" destOrd="0" presId="urn:microsoft.com/office/officeart/2005/8/layout/chevron2"/>
    <dgm:cxn modelId="{44EA0E11-D68D-4C07-848B-68E4FFE3EF49}" type="presParOf" srcId="{32C6A216-65BC-4601-8ECA-25442DFB0D7A}" destId="{E8F736B4-14A7-41F2-BBFB-4DDBEC517928}" srcOrd="8" destOrd="0" presId="urn:microsoft.com/office/officeart/2005/8/layout/chevron2"/>
    <dgm:cxn modelId="{2151AEFD-024A-4E89-8D6C-0161CA11A318}" type="presParOf" srcId="{E8F736B4-14A7-41F2-BBFB-4DDBEC517928}" destId="{29C4E643-0090-464C-AD5E-AFE1F7F9BCE9}" srcOrd="0" destOrd="0" presId="urn:microsoft.com/office/officeart/2005/8/layout/chevron2"/>
    <dgm:cxn modelId="{A833D456-FB59-4B2F-9E0D-37264748A483}" type="presParOf" srcId="{E8F736B4-14A7-41F2-BBFB-4DDBEC517928}" destId="{82805CA6-2194-4F3D-9D2D-E39454E7183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B93C8F-9469-4571-90A5-29EA618B98D8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CCCED09-324C-478D-B704-D74BA1A32E2D}">
      <dgm:prSet custT="1"/>
      <dgm:spPr/>
      <dgm:t>
        <a:bodyPr/>
        <a:lstStyle/>
        <a:p>
          <a:pPr rtl="0"/>
          <a:r>
            <a:rPr lang="en-US" sz="1800" b="0" dirty="0">
              <a:latin typeface="Back to School " pitchFamily="2" charset="0"/>
            </a:rPr>
            <a:t>KOMPUTER </a:t>
          </a:r>
        </a:p>
      </dgm:t>
    </dgm:pt>
    <dgm:pt modelId="{02F7146D-CEA6-42A9-BC8D-240E85A5F464}" type="parTrans" cxnId="{A0B6A506-DF47-4159-A7CC-0AC7300D06BD}">
      <dgm:prSet/>
      <dgm:spPr/>
      <dgm:t>
        <a:bodyPr/>
        <a:lstStyle/>
        <a:p>
          <a:endParaRPr lang="en-US"/>
        </a:p>
      </dgm:t>
    </dgm:pt>
    <dgm:pt modelId="{59B69A5B-F537-43E0-AA10-970C7924B938}" type="sibTrans" cxnId="{A0B6A506-DF47-4159-A7CC-0AC7300D06BD}">
      <dgm:prSet/>
      <dgm:spPr/>
      <dgm:t>
        <a:bodyPr/>
        <a:lstStyle/>
        <a:p>
          <a:endParaRPr lang="en-US"/>
        </a:p>
      </dgm:t>
    </dgm:pt>
    <dgm:pt modelId="{B22FB5F6-EE5F-4491-AB10-B67BA7E7995C}">
      <dgm:prSet custT="1"/>
      <dgm:spPr/>
      <dgm:t>
        <a:bodyPr/>
        <a:lstStyle/>
        <a:p>
          <a:pPr rtl="0"/>
          <a:r>
            <a:rPr lang="en-US" sz="1800" b="0" dirty="0">
              <a:latin typeface="Back to School " pitchFamily="2" charset="0"/>
            </a:rPr>
            <a:t>COMPUTER</a:t>
          </a:r>
        </a:p>
      </dgm:t>
    </dgm:pt>
    <dgm:pt modelId="{288A70D8-E122-47B5-A74B-39DC4A067707}" type="parTrans" cxnId="{4A0337D2-C4F9-495D-96AC-98664F8C6ECB}">
      <dgm:prSet/>
      <dgm:spPr/>
      <dgm:t>
        <a:bodyPr/>
        <a:lstStyle/>
        <a:p>
          <a:endParaRPr lang="en-US"/>
        </a:p>
      </dgm:t>
    </dgm:pt>
    <dgm:pt modelId="{D57AF408-653C-436B-B329-80BAF35AF703}" type="sibTrans" cxnId="{4A0337D2-C4F9-495D-96AC-98664F8C6ECB}">
      <dgm:prSet/>
      <dgm:spPr/>
      <dgm:t>
        <a:bodyPr/>
        <a:lstStyle/>
        <a:p>
          <a:endParaRPr lang="en-US"/>
        </a:p>
      </dgm:t>
    </dgm:pt>
    <dgm:pt modelId="{E169899F-7148-40D9-BE79-D982F5F19FFD}">
      <dgm:prSet custT="1"/>
      <dgm:spPr/>
      <dgm:t>
        <a:bodyPr/>
        <a:lstStyle/>
        <a:p>
          <a:pPr rtl="0"/>
          <a:r>
            <a:rPr lang="en-US" sz="3200" b="0" dirty="0">
              <a:latin typeface="Back to School " pitchFamily="2" charset="0"/>
            </a:rPr>
            <a:t> </a:t>
          </a:r>
          <a:endParaRPr lang="en-US" sz="1800" b="0" dirty="0">
            <a:latin typeface="Back to School " pitchFamily="2" charset="0"/>
          </a:endParaRPr>
        </a:p>
      </dgm:t>
    </dgm:pt>
    <dgm:pt modelId="{324D07CD-FBD8-4FE6-A182-45977DE6E1CE}" type="parTrans" cxnId="{E0A8C865-C0EE-45E6-9699-5C165707879E}">
      <dgm:prSet/>
      <dgm:spPr/>
      <dgm:t>
        <a:bodyPr/>
        <a:lstStyle/>
        <a:p>
          <a:endParaRPr lang="en-US"/>
        </a:p>
      </dgm:t>
    </dgm:pt>
    <dgm:pt modelId="{6437E627-0752-4CF2-878E-5BCDDBC39A2A}" type="sibTrans" cxnId="{E0A8C865-C0EE-45E6-9699-5C165707879E}">
      <dgm:prSet/>
      <dgm:spPr/>
      <dgm:t>
        <a:bodyPr/>
        <a:lstStyle/>
        <a:p>
          <a:endParaRPr lang="en-US"/>
        </a:p>
      </dgm:t>
    </dgm:pt>
    <dgm:pt modelId="{7407F720-CF3B-44F3-8359-53967D045CE5}">
      <dgm:prSet custT="1"/>
      <dgm:spPr/>
      <dgm:t>
        <a:bodyPr/>
        <a:lstStyle/>
        <a:p>
          <a:pPr rtl="0"/>
          <a:endParaRPr lang="en-US" sz="2800" b="0" dirty="0">
            <a:latin typeface="Back to School " pitchFamily="2" charset="0"/>
          </a:endParaRPr>
        </a:p>
      </dgm:t>
    </dgm:pt>
    <dgm:pt modelId="{E42E3860-1FAC-4E76-9666-ACB06A5703B1}" type="parTrans" cxnId="{0577442F-AF5D-41A2-BA65-67B09D5F5CDC}">
      <dgm:prSet/>
      <dgm:spPr/>
      <dgm:t>
        <a:bodyPr/>
        <a:lstStyle/>
        <a:p>
          <a:endParaRPr lang="en-US"/>
        </a:p>
      </dgm:t>
    </dgm:pt>
    <dgm:pt modelId="{58CA6FE8-1ADE-4F14-8845-F31C49B14C20}" type="sibTrans" cxnId="{0577442F-AF5D-41A2-BA65-67B09D5F5CDC}">
      <dgm:prSet/>
      <dgm:spPr/>
      <dgm:t>
        <a:bodyPr/>
        <a:lstStyle/>
        <a:p>
          <a:endParaRPr lang="en-US"/>
        </a:p>
      </dgm:t>
    </dgm:pt>
    <dgm:pt modelId="{8801D784-79FB-46B1-99B1-5834C91F9E94}">
      <dgm:prSet custT="1"/>
      <dgm:spPr/>
      <dgm:t>
        <a:bodyPr/>
        <a:lstStyle/>
        <a:p>
          <a:pPr rtl="0"/>
          <a:endParaRPr lang="en-US" sz="2800" b="0" dirty="0">
            <a:latin typeface="Back to School " pitchFamily="2" charset="0"/>
          </a:endParaRPr>
        </a:p>
      </dgm:t>
    </dgm:pt>
    <dgm:pt modelId="{4EE78C9C-103E-4DA4-AB9F-490E1C7DA966}" type="parTrans" cxnId="{1A17259B-1746-43C4-A91A-EF39D5BEF0A2}">
      <dgm:prSet/>
      <dgm:spPr/>
      <dgm:t>
        <a:bodyPr/>
        <a:lstStyle/>
        <a:p>
          <a:endParaRPr lang="en-US"/>
        </a:p>
      </dgm:t>
    </dgm:pt>
    <dgm:pt modelId="{8F0D1D3E-951D-4575-B19D-EAE9E9015019}" type="sibTrans" cxnId="{1A17259B-1746-43C4-A91A-EF39D5BEF0A2}">
      <dgm:prSet/>
      <dgm:spPr/>
      <dgm:t>
        <a:bodyPr/>
        <a:lstStyle/>
        <a:p>
          <a:endParaRPr lang="en-US"/>
        </a:p>
      </dgm:t>
    </dgm:pt>
    <dgm:pt modelId="{E351A0D3-BB60-4260-8A48-273E2EC695ED}">
      <dgm:prSet custT="1"/>
      <dgm:spPr/>
      <dgm:t>
        <a:bodyPr/>
        <a:lstStyle/>
        <a:p>
          <a:pPr rtl="0"/>
          <a:endParaRPr lang="en-US" sz="2000" b="0" dirty="0">
            <a:latin typeface="Back to School " pitchFamily="2" charset="0"/>
          </a:endParaRPr>
        </a:p>
      </dgm:t>
    </dgm:pt>
    <dgm:pt modelId="{ED46E639-C068-4163-A120-DFAA5D32980B}" type="parTrans" cxnId="{100200C6-2359-4E85-9208-BFF81E51366C}">
      <dgm:prSet/>
      <dgm:spPr/>
      <dgm:t>
        <a:bodyPr/>
        <a:lstStyle/>
        <a:p>
          <a:endParaRPr lang="en-US"/>
        </a:p>
      </dgm:t>
    </dgm:pt>
    <dgm:pt modelId="{72003709-71D9-4D08-9A34-92E0F0D97032}" type="sibTrans" cxnId="{100200C6-2359-4E85-9208-BFF81E51366C}">
      <dgm:prSet/>
      <dgm:spPr/>
      <dgm:t>
        <a:bodyPr/>
        <a:lstStyle/>
        <a:p>
          <a:endParaRPr lang="en-US"/>
        </a:p>
      </dgm:t>
    </dgm:pt>
    <dgm:pt modelId="{C4434784-C7A1-4F88-A13F-E40D86D094BB}">
      <dgm:prSet custT="1"/>
      <dgm:spPr/>
      <dgm:t>
        <a:bodyPr/>
        <a:lstStyle/>
        <a:p>
          <a:pPr rtl="0"/>
          <a:endParaRPr lang="en-US" sz="2000" b="0" dirty="0">
            <a:latin typeface="Back to School " pitchFamily="2" charset="0"/>
          </a:endParaRPr>
        </a:p>
      </dgm:t>
    </dgm:pt>
    <dgm:pt modelId="{9E2D6684-BD50-4AB9-A3E7-ACF149311C60}" type="parTrans" cxnId="{795F2BD4-6F58-4017-BD35-CD2019A650FD}">
      <dgm:prSet/>
      <dgm:spPr/>
      <dgm:t>
        <a:bodyPr/>
        <a:lstStyle/>
        <a:p>
          <a:endParaRPr lang="en-US"/>
        </a:p>
      </dgm:t>
    </dgm:pt>
    <dgm:pt modelId="{5547F7E4-CCDB-4C01-9B25-EA56BB3C93A3}" type="sibTrans" cxnId="{795F2BD4-6F58-4017-BD35-CD2019A650FD}">
      <dgm:prSet/>
      <dgm:spPr/>
      <dgm:t>
        <a:bodyPr/>
        <a:lstStyle/>
        <a:p>
          <a:endParaRPr lang="en-US"/>
        </a:p>
      </dgm:t>
    </dgm:pt>
    <dgm:pt modelId="{3DEE0766-2455-4EDC-9ECB-20865D17B43B}">
      <dgm:prSet custT="1"/>
      <dgm:spPr/>
      <dgm:t>
        <a:bodyPr/>
        <a:lstStyle/>
        <a:p>
          <a:pPr rtl="0"/>
          <a:endParaRPr lang="en-US" sz="2000" b="0" dirty="0">
            <a:latin typeface="Back to School " pitchFamily="2" charset="0"/>
          </a:endParaRPr>
        </a:p>
      </dgm:t>
    </dgm:pt>
    <dgm:pt modelId="{DEC8D92E-C158-41DF-A4CE-01A825B8B38A}" type="parTrans" cxnId="{D2FFDA15-77F0-49A1-BBB8-3D780719AC8E}">
      <dgm:prSet/>
      <dgm:spPr/>
      <dgm:t>
        <a:bodyPr/>
        <a:lstStyle/>
        <a:p>
          <a:endParaRPr lang="en-US"/>
        </a:p>
      </dgm:t>
    </dgm:pt>
    <dgm:pt modelId="{6F699068-FB26-4C3F-9A5F-84D7E003792F}" type="sibTrans" cxnId="{D2FFDA15-77F0-49A1-BBB8-3D780719AC8E}">
      <dgm:prSet/>
      <dgm:spPr/>
      <dgm:t>
        <a:bodyPr/>
        <a:lstStyle/>
        <a:p>
          <a:endParaRPr lang="en-US"/>
        </a:p>
      </dgm:t>
    </dgm:pt>
    <dgm:pt modelId="{072573CB-CD0A-4EA8-893D-7ADE5A26F711}">
      <dgm:prSet custT="1"/>
      <dgm:spPr/>
      <dgm:t>
        <a:bodyPr/>
        <a:lstStyle/>
        <a:p>
          <a:pPr rtl="0"/>
          <a:endParaRPr lang="en-US" sz="2000" b="0" dirty="0">
            <a:latin typeface="Back to School " pitchFamily="2" charset="0"/>
          </a:endParaRPr>
        </a:p>
      </dgm:t>
    </dgm:pt>
    <dgm:pt modelId="{C2B0231C-ED10-4FB6-8105-9D888596BB4E}" type="parTrans" cxnId="{19490194-6236-49C4-9C7B-7EFEF5457466}">
      <dgm:prSet/>
      <dgm:spPr/>
      <dgm:t>
        <a:bodyPr/>
        <a:lstStyle/>
        <a:p>
          <a:endParaRPr lang="en-US"/>
        </a:p>
      </dgm:t>
    </dgm:pt>
    <dgm:pt modelId="{3CD7959B-7F38-4215-A679-4C38AE06CCA4}" type="sibTrans" cxnId="{19490194-6236-49C4-9C7B-7EFEF5457466}">
      <dgm:prSet/>
      <dgm:spPr/>
      <dgm:t>
        <a:bodyPr/>
        <a:lstStyle/>
        <a:p>
          <a:endParaRPr lang="en-US"/>
        </a:p>
      </dgm:t>
    </dgm:pt>
    <dgm:pt modelId="{DF2A8138-F04C-4B3D-9CE3-EC678C7C91A9}">
      <dgm:prSet custT="1"/>
      <dgm:spPr/>
      <dgm:t>
        <a:bodyPr/>
        <a:lstStyle/>
        <a:p>
          <a:pPr rtl="0"/>
          <a:endParaRPr lang="en-US" sz="2000" b="0" dirty="0">
            <a:latin typeface="Back to School " pitchFamily="2" charset="0"/>
          </a:endParaRPr>
        </a:p>
      </dgm:t>
    </dgm:pt>
    <dgm:pt modelId="{5E3B6BC8-9B64-4E22-9139-07495DFE11C9}" type="parTrans" cxnId="{19942610-A3DC-41E2-B482-7688D1FC273C}">
      <dgm:prSet/>
      <dgm:spPr/>
      <dgm:t>
        <a:bodyPr/>
        <a:lstStyle/>
        <a:p>
          <a:endParaRPr lang="en-US"/>
        </a:p>
      </dgm:t>
    </dgm:pt>
    <dgm:pt modelId="{1B1CCF08-8D8D-43DE-92F6-0BBDAF0F98FF}" type="sibTrans" cxnId="{19942610-A3DC-41E2-B482-7688D1FC273C}">
      <dgm:prSet/>
      <dgm:spPr/>
      <dgm:t>
        <a:bodyPr/>
        <a:lstStyle/>
        <a:p>
          <a:endParaRPr lang="en-US"/>
        </a:p>
      </dgm:t>
    </dgm:pt>
    <dgm:pt modelId="{CD50528A-EE54-445C-9BAC-71F2FEA8BE21}">
      <dgm:prSet custT="1"/>
      <dgm:spPr/>
      <dgm:t>
        <a:bodyPr/>
        <a:lstStyle/>
        <a:p>
          <a:pPr rtl="0"/>
          <a:r>
            <a:rPr lang="en-US" sz="2800" b="0" dirty="0">
              <a:latin typeface="Back to School " pitchFamily="2" charset="0"/>
            </a:rPr>
            <a:t>BAHASA LATIN</a:t>
          </a:r>
        </a:p>
      </dgm:t>
    </dgm:pt>
    <dgm:pt modelId="{40A03F55-C395-462C-B37B-6D10FE15DDA8}" type="sibTrans" cxnId="{01190189-7006-4F1A-99FF-B9E6A643D52E}">
      <dgm:prSet/>
      <dgm:spPr/>
      <dgm:t>
        <a:bodyPr/>
        <a:lstStyle/>
        <a:p>
          <a:endParaRPr lang="en-US"/>
        </a:p>
      </dgm:t>
    </dgm:pt>
    <dgm:pt modelId="{C629C474-6B55-43A8-867D-8FD925080116}" type="parTrans" cxnId="{01190189-7006-4F1A-99FF-B9E6A643D52E}">
      <dgm:prSet/>
      <dgm:spPr/>
      <dgm:t>
        <a:bodyPr/>
        <a:lstStyle/>
        <a:p>
          <a:endParaRPr lang="en-US"/>
        </a:p>
      </dgm:t>
    </dgm:pt>
    <dgm:pt modelId="{32C6A216-65BC-4601-8ECA-25442DFB0D7A}" type="pres">
      <dgm:prSet presAssocID="{62B93C8F-9469-4571-90A5-29EA618B98D8}" presName="linearFlow" presStyleCnt="0">
        <dgm:presLayoutVars>
          <dgm:dir/>
          <dgm:animLvl val="lvl"/>
          <dgm:resizeHandles val="exact"/>
        </dgm:presLayoutVars>
      </dgm:prSet>
      <dgm:spPr/>
    </dgm:pt>
    <dgm:pt modelId="{25B2D52E-C48A-4883-BA37-BF618D8DAEEB}" type="pres">
      <dgm:prSet presAssocID="{E351A0D3-BB60-4260-8A48-273E2EC695ED}" presName="composite" presStyleCnt="0"/>
      <dgm:spPr/>
    </dgm:pt>
    <dgm:pt modelId="{540B2E3C-F774-49DB-B716-3232089935F3}" type="pres">
      <dgm:prSet presAssocID="{E351A0D3-BB60-4260-8A48-273E2EC695ED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51AC1BFA-5E4E-48F4-8008-C8772E4FEFC8}" type="pres">
      <dgm:prSet presAssocID="{E351A0D3-BB60-4260-8A48-273E2EC695ED}" presName="descendantText" presStyleLbl="alignAcc1" presStyleIdx="0" presStyleCnt="5" custLinFactY="-56063" custLinFactNeighborX="0" custLinFactNeighborY="-100000">
        <dgm:presLayoutVars>
          <dgm:bulletEnabled val="1"/>
        </dgm:presLayoutVars>
      </dgm:prSet>
      <dgm:spPr/>
    </dgm:pt>
    <dgm:pt modelId="{0D5221C5-5F50-4F64-8F16-E33B9B0B0CD6}" type="pres">
      <dgm:prSet presAssocID="{72003709-71D9-4D08-9A34-92E0F0D97032}" presName="sp" presStyleCnt="0"/>
      <dgm:spPr/>
    </dgm:pt>
    <dgm:pt modelId="{0DA92B55-25E0-4967-A201-E7B32A363E93}" type="pres">
      <dgm:prSet presAssocID="{C4434784-C7A1-4F88-A13F-E40D86D094BB}" presName="composite" presStyleCnt="0"/>
      <dgm:spPr/>
    </dgm:pt>
    <dgm:pt modelId="{A07207DA-556F-480A-A46E-800CC87715F1}" type="pres">
      <dgm:prSet presAssocID="{C4434784-C7A1-4F88-A13F-E40D86D094BB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DA728B69-6F9A-4666-9453-1F7FD0378FC9}" type="pres">
      <dgm:prSet presAssocID="{C4434784-C7A1-4F88-A13F-E40D86D094BB}" presName="descendantText" presStyleLbl="alignAcc1" presStyleIdx="1" presStyleCnt="5">
        <dgm:presLayoutVars>
          <dgm:bulletEnabled val="1"/>
        </dgm:presLayoutVars>
      </dgm:prSet>
      <dgm:spPr/>
    </dgm:pt>
    <dgm:pt modelId="{DD2118C6-5FE3-4F7C-8B75-9F9CFBA84620}" type="pres">
      <dgm:prSet presAssocID="{5547F7E4-CCDB-4C01-9B25-EA56BB3C93A3}" presName="sp" presStyleCnt="0"/>
      <dgm:spPr/>
    </dgm:pt>
    <dgm:pt modelId="{44927110-0C24-45DC-8BFF-E185F74FEBD6}" type="pres">
      <dgm:prSet presAssocID="{3DEE0766-2455-4EDC-9ECB-20865D17B43B}" presName="composite" presStyleCnt="0"/>
      <dgm:spPr/>
    </dgm:pt>
    <dgm:pt modelId="{0EA61C30-B681-440E-A431-5CD5E34A5EE2}" type="pres">
      <dgm:prSet presAssocID="{3DEE0766-2455-4EDC-9ECB-20865D17B43B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384369F8-D2A4-4377-B4B1-14B397284C54}" type="pres">
      <dgm:prSet presAssocID="{3DEE0766-2455-4EDC-9ECB-20865D17B43B}" presName="descendantText" presStyleLbl="alignAcc1" presStyleIdx="2" presStyleCnt="5">
        <dgm:presLayoutVars>
          <dgm:bulletEnabled val="1"/>
        </dgm:presLayoutVars>
      </dgm:prSet>
      <dgm:spPr/>
    </dgm:pt>
    <dgm:pt modelId="{A242A3EC-F7FD-43B6-BD25-B3F02A867597}" type="pres">
      <dgm:prSet presAssocID="{6F699068-FB26-4C3F-9A5F-84D7E003792F}" presName="sp" presStyleCnt="0"/>
      <dgm:spPr/>
    </dgm:pt>
    <dgm:pt modelId="{813016A1-4D38-4996-8752-A69EC13AB204}" type="pres">
      <dgm:prSet presAssocID="{072573CB-CD0A-4EA8-893D-7ADE5A26F711}" presName="composite" presStyleCnt="0"/>
      <dgm:spPr/>
    </dgm:pt>
    <dgm:pt modelId="{97BCFF78-AF39-4538-8214-1121C579EFB5}" type="pres">
      <dgm:prSet presAssocID="{072573CB-CD0A-4EA8-893D-7ADE5A26F711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725F3A80-D2B1-454D-9088-3EAAD59FDE60}" type="pres">
      <dgm:prSet presAssocID="{072573CB-CD0A-4EA8-893D-7ADE5A26F711}" presName="descendantText" presStyleLbl="alignAcc1" presStyleIdx="3" presStyleCnt="5">
        <dgm:presLayoutVars>
          <dgm:bulletEnabled val="1"/>
        </dgm:presLayoutVars>
      </dgm:prSet>
      <dgm:spPr/>
    </dgm:pt>
    <dgm:pt modelId="{4E84464C-1140-499D-90DE-6AD8EAAC1EB2}" type="pres">
      <dgm:prSet presAssocID="{3CD7959B-7F38-4215-A679-4C38AE06CCA4}" presName="sp" presStyleCnt="0"/>
      <dgm:spPr/>
    </dgm:pt>
    <dgm:pt modelId="{E8F736B4-14A7-41F2-BBFB-4DDBEC517928}" type="pres">
      <dgm:prSet presAssocID="{DF2A8138-F04C-4B3D-9CE3-EC678C7C91A9}" presName="composite" presStyleCnt="0"/>
      <dgm:spPr/>
    </dgm:pt>
    <dgm:pt modelId="{29C4E643-0090-464C-AD5E-AFE1F7F9BCE9}" type="pres">
      <dgm:prSet presAssocID="{DF2A8138-F04C-4B3D-9CE3-EC678C7C91A9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82805CA6-2194-4F3D-9D2D-E39454E71836}" type="pres">
      <dgm:prSet presAssocID="{DF2A8138-F04C-4B3D-9CE3-EC678C7C91A9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A0B6A506-DF47-4159-A7CC-0AC7300D06BD}" srcId="{E351A0D3-BB60-4260-8A48-273E2EC695ED}" destId="{8CCCED09-324C-478D-B704-D74BA1A32E2D}" srcOrd="0" destOrd="0" parTransId="{02F7146D-CEA6-42A9-BC8D-240E85A5F464}" sibTransId="{59B69A5B-F537-43E0-AA10-970C7924B938}"/>
    <dgm:cxn modelId="{19942610-A3DC-41E2-B482-7688D1FC273C}" srcId="{62B93C8F-9469-4571-90A5-29EA618B98D8}" destId="{DF2A8138-F04C-4B3D-9CE3-EC678C7C91A9}" srcOrd="4" destOrd="0" parTransId="{5E3B6BC8-9B64-4E22-9139-07495DFE11C9}" sibTransId="{1B1CCF08-8D8D-43DE-92F6-0BBDAF0F98FF}"/>
    <dgm:cxn modelId="{D2FFDA15-77F0-49A1-BBB8-3D780719AC8E}" srcId="{62B93C8F-9469-4571-90A5-29EA618B98D8}" destId="{3DEE0766-2455-4EDC-9ECB-20865D17B43B}" srcOrd="2" destOrd="0" parTransId="{DEC8D92E-C158-41DF-A4CE-01A825B8B38A}" sibTransId="{6F699068-FB26-4C3F-9A5F-84D7E003792F}"/>
    <dgm:cxn modelId="{0577442F-AF5D-41A2-BA65-67B09D5F5CDC}" srcId="{072573CB-CD0A-4EA8-893D-7ADE5A26F711}" destId="{7407F720-CF3B-44F3-8359-53967D045CE5}" srcOrd="0" destOrd="0" parTransId="{E42E3860-1FAC-4E76-9666-ACB06A5703B1}" sibTransId="{58CA6FE8-1ADE-4F14-8845-F31C49B14C20}"/>
    <dgm:cxn modelId="{A9839830-32EB-47F8-B388-AF20F761F1FE}" type="presOf" srcId="{3DEE0766-2455-4EDC-9ECB-20865D17B43B}" destId="{0EA61C30-B681-440E-A431-5CD5E34A5EE2}" srcOrd="0" destOrd="0" presId="urn:microsoft.com/office/officeart/2005/8/layout/chevron2"/>
    <dgm:cxn modelId="{E0A8C865-C0EE-45E6-9699-5C165707879E}" srcId="{3DEE0766-2455-4EDC-9ECB-20865D17B43B}" destId="{E169899F-7148-40D9-BE79-D982F5F19FFD}" srcOrd="0" destOrd="0" parTransId="{324D07CD-FBD8-4FE6-A182-45977DE6E1CE}" sibTransId="{6437E627-0752-4CF2-878E-5BCDDBC39A2A}"/>
    <dgm:cxn modelId="{67F3E565-8AB5-4F21-9094-93E292EFE306}" type="presOf" srcId="{CD50528A-EE54-445C-9BAC-71F2FEA8BE21}" destId="{DA728B69-6F9A-4666-9453-1F7FD0378FC9}" srcOrd="0" destOrd="0" presId="urn:microsoft.com/office/officeart/2005/8/layout/chevron2"/>
    <dgm:cxn modelId="{930C2770-CFC6-406F-983C-2BB9AAFC612D}" type="presOf" srcId="{E169899F-7148-40D9-BE79-D982F5F19FFD}" destId="{384369F8-D2A4-4377-B4B1-14B397284C54}" srcOrd="0" destOrd="0" presId="urn:microsoft.com/office/officeart/2005/8/layout/chevron2"/>
    <dgm:cxn modelId="{4B7A7E75-BCB2-471C-B50E-3F5509DE0BD0}" type="presOf" srcId="{072573CB-CD0A-4EA8-893D-7ADE5A26F711}" destId="{97BCFF78-AF39-4538-8214-1121C579EFB5}" srcOrd="0" destOrd="0" presId="urn:microsoft.com/office/officeart/2005/8/layout/chevron2"/>
    <dgm:cxn modelId="{9DDA7879-13B4-4365-9D3E-33C58288BD8B}" type="presOf" srcId="{B22FB5F6-EE5F-4491-AB10-B67BA7E7995C}" destId="{51AC1BFA-5E4E-48F4-8008-C8772E4FEFC8}" srcOrd="0" destOrd="1" presId="urn:microsoft.com/office/officeart/2005/8/layout/chevron2"/>
    <dgm:cxn modelId="{0199DF85-C623-4332-B9DE-0D8BAB570866}" type="presOf" srcId="{8CCCED09-324C-478D-B704-D74BA1A32E2D}" destId="{51AC1BFA-5E4E-48F4-8008-C8772E4FEFC8}" srcOrd="0" destOrd="0" presId="urn:microsoft.com/office/officeart/2005/8/layout/chevron2"/>
    <dgm:cxn modelId="{01190189-7006-4F1A-99FF-B9E6A643D52E}" srcId="{C4434784-C7A1-4F88-A13F-E40D86D094BB}" destId="{CD50528A-EE54-445C-9BAC-71F2FEA8BE21}" srcOrd="0" destOrd="0" parTransId="{C629C474-6B55-43A8-867D-8FD925080116}" sibTransId="{40A03F55-C395-462C-B37B-6D10FE15DDA8}"/>
    <dgm:cxn modelId="{19490194-6236-49C4-9C7B-7EFEF5457466}" srcId="{62B93C8F-9469-4571-90A5-29EA618B98D8}" destId="{072573CB-CD0A-4EA8-893D-7ADE5A26F711}" srcOrd="3" destOrd="0" parTransId="{C2B0231C-ED10-4FB6-8105-9D888596BB4E}" sibTransId="{3CD7959B-7F38-4215-A679-4C38AE06CCA4}"/>
    <dgm:cxn modelId="{1A17259B-1746-43C4-A91A-EF39D5BEF0A2}" srcId="{DF2A8138-F04C-4B3D-9CE3-EC678C7C91A9}" destId="{8801D784-79FB-46B1-99B1-5834C91F9E94}" srcOrd="0" destOrd="0" parTransId="{4EE78C9C-103E-4DA4-AB9F-490E1C7DA966}" sibTransId="{8F0D1D3E-951D-4575-B19D-EAE9E9015019}"/>
    <dgm:cxn modelId="{AA9D2C9F-DD9C-47B4-9B1A-A3FB315A298D}" type="presOf" srcId="{DF2A8138-F04C-4B3D-9CE3-EC678C7C91A9}" destId="{29C4E643-0090-464C-AD5E-AFE1F7F9BCE9}" srcOrd="0" destOrd="0" presId="urn:microsoft.com/office/officeart/2005/8/layout/chevron2"/>
    <dgm:cxn modelId="{DF2B86B3-139D-4447-BA84-DAB281551B74}" type="presOf" srcId="{C4434784-C7A1-4F88-A13F-E40D86D094BB}" destId="{A07207DA-556F-480A-A46E-800CC87715F1}" srcOrd="0" destOrd="0" presId="urn:microsoft.com/office/officeart/2005/8/layout/chevron2"/>
    <dgm:cxn modelId="{BC983DB7-560B-42A6-833C-97F4051FA9B0}" type="presOf" srcId="{E351A0D3-BB60-4260-8A48-273E2EC695ED}" destId="{540B2E3C-F774-49DB-B716-3232089935F3}" srcOrd="0" destOrd="0" presId="urn:microsoft.com/office/officeart/2005/8/layout/chevron2"/>
    <dgm:cxn modelId="{80BC4DC0-D982-4825-84EE-B6919D0EC3E6}" type="presOf" srcId="{7407F720-CF3B-44F3-8359-53967D045CE5}" destId="{725F3A80-D2B1-454D-9088-3EAAD59FDE60}" srcOrd="0" destOrd="0" presId="urn:microsoft.com/office/officeart/2005/8/layout/chevron2"/>
    <dgm:cxn modelId="{100200C6-2359-4E85-9208-BFF81E51366C}" srcId="{62B93C8F-9469-4571-90A5-29EA618B98D8}" destId="{E351A0D3-BB60-4260-8A48-273E2EC695ED}" srcOrd="0" destOrd="0" parTransId="{ED46E639-C068-4163-A120-DFAA5D32980B}" sibTransId="{72003709-71D9-4D08-9A34-92E0F0D97032}"/>
    <dgm:cxn modelId="{4A0337D2-C4F9-495D-96AC-98664F8C6ECB}" srcId="{E351A0D3-BB60-4260-8A48-273E2EC695ED}" destId="{B22FB5F6-EE5F-4491-AB10-B67BA7E7995C}" srcOrd="1" destOrd="0" parTransId="{288A70D8-E122-47B5-A74B-39DC4A067707}" sibTransId="{D57AF408-653C-436B-B329-80BAF35AF703}"/>
    <dgm:cxn modelId="{795F2BD4-6F58-4017-BD35-CD2019A650FD}" srcId="{62B93C8F-9469-4571-90A5-29EA618B98D8}" destId="{C4434784-C7A1-4F88-A13F-E40D86D094BB}" srcOrd="1" destOrd="0" parTransId="{9E2D6684-BD50-4AB9-A3E7-ACF149311C60}" sibTransId="{5547F7E4-CCDB-4C01-9B25-EA56BB3C93A3}"/>
    <dgm:cxn modelId="{19C879D6-F6BE-4BD0-B990-A3AF350EB731}" type="presOf" srcId="{62B93C8F-9469-4571-90A5-29EA618B98D8}" destId="{32C6A216-65BC-4601-8ECA-25442DFB0D7A}" srcOrd="0" destOrd="0" presId="urn:microsoft.com/office/officeart/2005/8/layout/chevron2"/>
    <dgm:cxn modelId="{ADDACFF0-B898-4148-960B-88CB127FF120}" type="presOf" srcId="{8801D784-79FB-46B1-99B1-5834C91F9E94}" destId="{82805CA6-2194-4F3D-9D2D-E39454E71836}" srcOrd="0" destOrd="0" presId="urn:microsoft.com/office/officeart/2005/8/layout/chevron2"/>
    <dgm:cxn modelId="{40919BE5-BF00-43A1-9221-CECAFA757CBE}" type="presParOf" srcId="{32C6A216-65BC-4601-8ECA-25442DFB0D7A}" destId="{25B2D52E-C48A-4883-BA37-BF618D8DAEEB}" srcOrd="0" destOrd="0" presId="urn:microsoft.com/office/officeart/2005/8/layout/chevron2"/>
    <dgm:cxn modelId="{84BAFCFA-1667-4974-8654-B7530D936CCE}" type="presParOf" srcId="{25B2D52E-C48A-4883-BA37-BF618D8DAEEB}" destId="{540B2E3C-F774-49DB-B716-3232089935F3}" srcOrd="0" destOrd="0" presId="urn:microsoft.com/office/officeart/2005/8/layout/chevron2"/>
    <dgm:cxn modelId="{74DFF5E1-FF0B-454D-B21B-9A828175C467}" type="presParOf" srcId="{25B2D52E-C48A-4883-BA37-BF618D8DAEEB}" destId="{51AC1BFA-5E4E-48F4-8008-C8772E4FEFC8}" srcOrd="1" destOrd="0" presId="urn:microsoft.com/office/officeart/2005/8/layout/chevron2"/>
    <dgm:cxn modelId="{B51A61D8-E0EC-4075-927C-E40B984024D7}" type="presParOf" srcId="{32C6A216-65BC-4601-8ECA-25442DFB0D7A}" destId="{0D5221C5-5F50-4F64-8F16-E33B9B0B0CD6}" srcOrd="1" destOrd="0" presId="urn:microsoft.com/office/officeart/2005/8/layout/chevron2"/>
    <dgm:cxn modelId="{55501D5F-6E81-4BA2-986E-E133603E4711}" type="presParOf" srcId="{32C6A216-65BC-4601-8ECA-25442DFB0D7A}" destId="{0DA92B55-25E0-4967-A201-E7B32A363E93}" srcOrd="2" destOrd="0" presId="urn:microsoft.com/office/officeart/2005/8/layout/chevron2"/>
    <dgm:cxn modelId="{E0FEA7DB-BCD9-42B1-A162-685C5828EBFC}" type="presParOf" srcId="{0DA92B55-25E0-4967-A201-E7B32A363E93}" destId="{A07207DA-556F-480A-A46E-800CC87715F1}" srcOrd="0" destOrd="0" presId="urn:microsoft.com/office/officeart/2005/8/layout/chevron2"/>
    <dgm:cxn modelId="{7F8B1CA1-49EF-4CC7-AB6B-672622D7C7E5}" type="presParOf" srcId="{0DA92B55-25E0-4967-A201-E7B32A363E93}" destId="{DA728B69-6F9A-4666-9453-1F7FD0378FC9}" srcOrd="1" destOrd="0" presId="urn:microsoft.com/office/officeart/2005/8/layout/chevron2"/>
    <dgm:cxn modelId="{85BAAB3B-13E3-4BCA-83C4-077363AA4004}" type="presParOf" srcId="{32C6A216-65BC-4601-8ECA-25442DFB0D7A}" destId="{DD2118C6-5FE3-4F7C-8B75-9F9CFBA84620}" srcOrd="3" destOrd="0" presId="urn:microsoft.com/office/officeart/2005/8/layout/chevron2"/>
    <dgm:cxn modelId="{D4EBCC90-544E-4678-BE70-8C0EC1E59290}" type="presParOf" srcId="{32C6A216-65BC-4601-8ECA-25442DFB0D7A}" destId="{44927110-0C24-45DC-8BFF-E185F74FEBD6}" srcOrd="4" destOrd="0" presId="urn:microsoft.com/office/officeart/2005/8/layout/chevron2"/>
    <dgm:cxn modelId="{131AE5EE-9562-4D4C-AB6D-2B6CB0BFDABD}" type="presParOf" srcId="{44927110-0C24-45DC-8BFF-E185F74FEBD6}" destId="{0EA61C30-B681-440E-A431-5CD5E34A5EE2}" srcOrd="0" destOrd="0" presId="urn:microsoft.com/office/officeart/2005/8/layout/chevron2"/>
    <dgm:cxn modelId="{7C3ACC7A-C88F-462D-9186-25F7ED1C0FE9}" type="presParOf" srcId="{44927110-0C24-45DC-8BFF-E185F74FEBD6}" destId="{384369F8-D2A4-4377-B4B1-14B397284C54}" srcOrd="1" destOrd="0" presId="urn:microsoft.com/office/officeart/2005/8/layout/chevron2"/>
    <dgm:cxn modelId="{70292AF8-4332-4E67-BF1A-DED6C89046D0}" type="presParOf" srcId="{32C6A216-65BC-4601-8ECA-25442DFB0D7A}" destId="{A242A3EC-F7FD-43B6-BD25-B3F02A867597}" srcOrd="5" destOrd="0" presId="urn:microsoft.com/office/officeart/2005/8/layout/chevron2"/>
    <dgm:cxn modelId="{34AF2383-7C07-4767-9A3E-910304EC6365}" type="presParOf" srcId="{32C6A216-65BC-4601-8ECA-25442DFB0D7A}" destId="{813016A1-4D38-4996-8752-A69EC13AB204}" srcOrd="6" destOrd="0" presId="urn:microsoft.com/office/officeart/2005/8/layout/chevron2"/>
    <dgm:cxn modelId="{819D7973-F5CD-4141-9623-0DB5A7904615}" type="presParOf" srcId="{813016A1-4D38-4996-8752-A69EC13AB204}" destId="{97BCFF78-AF39-4538-8214-1121C579EFB5}" srcOrd="0" destOrd="0" presId="urn:microsoft.com/office/officeart/2005/8/layout/chevron2"/>
    <dgm:cxn modelId="{7CEE094B-0EC6-42FE-BF67-7DEF23DE3814}" type="presParOf" srcId="{813016A1-4D38-4996-8752-A69EC13AB204}" destId="{725F3A80-D2B1-454D-9088-3EAAD59FDE60}" srcOrd="1" destOrd="0" presId="urn:microsoft.com/office/officeart/2005/8/layout/chevron2"/>
    <dgm:cxn modelId="{A5FC1A75-3DB4-4E14-A989-83B6D8129505}" type="presParOf" srcId="{32C6A216-65BC-4601-8ECA-25442DFB0D7A}" destId="{4E84464C-1140-499D-90DE-6AD8EAAC1EB2}" srcOrd="7" destOrd="0" presId="urn:microsoft.com/office/officeart/2005/8/layout/chevron2"/>
    <dgm:cxn modelId="{44EA0E11-D68D-4C07-848B-68E4FFE3EF49}" type="presParOf" srcId="{32C6A216-65BC-4601-8ECA-25442DFB0D7A}" destId="{E8F736B4-14A7-41F2-BBFB-4DDBEC517928}" srcOrd="8" destOrd="0" presId="urn:microsoft.com/office/officeart/2005/8/layout/chevron2"/>
    <dgm:cxn modelId="{2151AEFD-024A-4E89-8D6C-0161CA11A318}" type="presParOf" srcId="{E8F736B4-14A7-41F2-BBFB-4DDBEC517928}" destId="{29C4E643-0090-464C-AD5E-AFE1F7F9BCE9}" srcOrd="0" destOrd="0" presId="urn:microsoft.com/office/officeart/2005/8/layout/chevron2"/>
    <dgm:cxn modelId="{A833D456-FB59-4B2F-9E0D-37264748A483}" type="presParOf" srcId="{E8F736B4-14A7-41F2-BBFB-4DDBEC517928}" destId="{82805CA6-2194-4F3D-9D2D-E39454E7183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B93C8F-9469-4571-90A5-29EA618B98D8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CCCED09-324C-478D-B704-D74BA1A32E2D}">
      <dgm:prSet custT="1"/>
      <dgm:spPr/>
      <dgm:t>
        <a:bodyPr/>
        <a:lstStyle/>
        <a:p>
          <a:pPr rtl="0"/>
          <a:r>
            <a:rPr lang="en-US" sz="1800" b="0" dirty="0">
              <a:latin typeface="Back to School " pitchFamily="2" charset="0"/>
            </a:rPr>
            <a:t>KOMPUTER </a:t>
          </a:r>
        </a:p>
      </dgm:t>
    </dgm:pt>
    <dgm:pt modelId="{02F7146D-CEA6-42A9-BC8D-240E85A5F464}" type="parTrans" cxnId="{A0B6A506-DF47-4159-A7CC-0AC7300D06BD}">
      <dgm:prSet/>
      <dgm:spPr/>
      <dgm:t>
        <a:bodyPr/>
        <a:lstStyle/>
        <a:p>
          <a:endParaRPr lang="en-US"/>
        </a:p>
      </dgm:t>
    </dgm:pt>
    <dgm:pt modelId="{59B69A5B-F537-43E0-AA10-970C7924B938}" type="sibTrans" cxnId="{A0B6A506-DF47-4159-A7CC-0AC7300D06BD}">
      <dgm:prSet/>
      <dgm:spPr/>
      <dgm:t>
        <a:bodyPr/>
        <a:lstStyle/>
        <a:p>
          <a:endParaRPr lang="en-US"/>
        </a:p>
      </dgm:t>
    </dgm:pt>
    <dgm:pt modelId="{B22FB5F6-EE5F-4491-AB10-B67BA7E7995C}">
      <dgm:prSet custT="1"/>
      <dgm:spPr/>
      <dgm:t>
        <a:bodyPr/>
        <a:lstStyle/>
        <a:p>
          <a:pPr rtl="0"/>
          <a:r>
            <a:rPr lang="en-US" sz="1800" b="0" dirty="0">
              <a:latin typeface="Back to School " pitchFamily="2" charset="0"/>
            </a:rPr>
            <a:t>COMPUTER</a:t>
          </a:r>
        </a:p>
      </dgm:t>
    </dgm:pt>
    <dgm:pt modelId="{288A70D8-E122-47B5-A74B-39DC4A067707}" type="parTrans" cxnId="{4A0337D2-C4F9-495D-96AC-98664F8C6ECB}">
      <dgm:prSet/>
      <dgm:spPr/>
      <dgm:t>
        <a:bodyPr/>
        <a:lstStyle/>
        <a:p>
          <a:endParaRPr lang="en-US"/>
        </a:p>
      </dgm:t>
    </dgm:pt>
    <dgm:pt modelId="{D57AF408-653C-436B-B329-80BAF35AF703}" type="sibTrans" cxnId="{4A0337D2-C4F9-495D-96AC-98664F8C6ECB}">
      <dgm:prSet/>
      <dgm:spPr/>
      <dgm:t>
        <a:bodyPr/>
        <a:lstStyle/>
        <a:p>
          <a:endParaRPr lang="en-US"/>
        </a:p>
      </dgm:t>
    </dgm:pt>
    <dgm:pt modelId="{E169899F-7148-40D9-BE79-D982F5F19FFD}">
      <dgm:prSet custT="1"/>
      <dgm:spPr/>
      <dgm:t>
        <a:bodyPr/>
        <a:lstStyle/>
        <a:p>
          <a:pPr rtl="0"/>
          <a:r>
            <a:rPr lang="en-US" sz="3200" b="0" dirty="0">
              <a:latin typeface="Back to School " pitchFamily="2" charset="0"/>
            </a:rPr>
            <a:t>COMPUTARE </a:t>
          </a:r>
          <a:endParaRPr lang="en-US" sz="1800" b="0" dirty="0">
            <a:latin typeface="Back to School " pitchFamily="2" charset="0"/>
          </a:endParaRPr>
        </a:p>
      </dgm:t>
    </dgm:pt>
    <dgm:pt modelId="{324D07CD-FBD8-4FE6-A182-45977DE6E1CE}" type="parTrans" cxnId="{E0A8C865-C0EE-45E6-9699-5C165707879E}">
      <dgm:prSet/>
      <dgm:spPr/>
      <dgm:t>
        <a:bodyPr/>
        <a:lstStyle/>
        <a:p>
          <a:endParaRPr lang="en-US"/>
        </a:p>
      </dgm:t>
    </dgm:pt>
    <dgm:pt modelId="{6437E627-0752-4CF2-878E-5BCDDBC39A2A}" type="sibTrans" cxnId="{E0A8C865-C0EE-45E6-9699-5C165707879E}">
      <dgm:prSet/>
      <dgm:spPr/>
      <dgm:t>
        <a:bodyPr/>
        <a:lstStyle/>
        <a:p>
          <a:endParaRPr lang="en-US"/>
        </a:p>
      </dgm:t>
    </dgm:pt>
    <dgm:pt modelId="{7407F720-CF3B-44F3-8359-53967D045CE5}">
      <dgm:prSet custT="1"/>
      <dgm:spPr/>
      <dgm:t>
        <a:bodyPr/>
        <a:lstStyle/>
        <a:p>
          <a:pPr rtl="0"/>
          <a:endParaRPr lang="en-US" sz="2800" b="0" dirty="0">
            <a:latin typeface="Back to School " pitchFamily="2" charset="0"/>
          </a:endParaRPr>
        </a:p>
      </dgm:t>
    </dgm:pt>
    <dgm:pt modelId="{E42E3860-1FAC-4E76-9666-ACB06A5703B1}" type="parTrans" cxnId="{0577442F-AF5D-41A2-BA65-67B09D5F5CDC}">
      <dgm:prSet/>
      <dgm:spPr/>
      <dgm:t>
        <a:bodyPr/>
        <a:lstStyle/>
        <a:p>
          <a:endParaRPr lang="en-US"/>
        </a:p>
      </dgm:t>
    </dgm:pt>
    <dgm:pt modelId="{58CA6FE8-1ADE-4F14-8845-F31C49B14C20}" type="sibTrans" cxnId="{0577442F-AF5D-41A2-BA65-67B09D5F5CDC}">
      <dgm:prSet/>
      <dgm:spPr/>
      <dgm:t>
        <a:bodyPr/>
        <a:lstStyle/>
        <a:p>
          <a:endParaRPr lang="en-US"/>
        </a:p>
      </dgm:t>
    </dgm:pt>
    <dgm:pt modelId="{8801D784-79FB-46B1-99B1-5834C91F9E94}">
      <dgm:prSet custT="1"/>
      <dgm:spPr/>
      <dgm:t>
        <a:bodyPr/>
        <a:lstStyle/>
        <a:p>
          <a:pPr rtl="0"/>
          <a:endParaRPr lang="en-US" sz="2800" b="0" dirty="0">
            <a:latin typeface="Back to School " pitchFamily="2" charset="0"/>
          </a:endParaRPr>
        </a:p>
      </dgm:t>
    </dgm:pt>
    <dgm:pt modelId="{4EE78C9C-103E-4DA4-AB9F-490E1C7DA966}" type="parTrans" cxnId="{1A17259B-1746-43C4-A91A-EF39D5BEF0A2}">
      <dgm:prSet/>
      <dgm:spPr/>
      <dgm:t>
        <a:bodyPr/>
        <a:lstStyle/>
        <a:p>
          <a:endParaRPr lang="en-US"/>
        </a:p>
      </dgm:t>
    </dgm:pt>
    <dgm:pt modelId="{8F0D1D3E-951D-4575-B19D-EAE9E9015019}" type="sibTrans" cxnId="{1A17259B-1746-43C4-A91A-EF39D5BEF0A2}">
      <dgm:prSet/>
      <dgm:spPr/>
      <dgm:t>
        <a:bodyPr/>
        <a:lstStyle/>
        <a:p>
          <a:endParaRPr lang="en-US"/>
        </a:p>
      </dgm:t>
    </dgm:pt>
    <dgm:pt modelId="{E351A0D3-BB60-4260-8A48-273E2EC695ED}">
      <dgm:prSet custT="1"/>
      <dgm:spPr/>
      <dgm:t>
        <a:bodyPr/>
        <a:lstStyle/>
        <a:p>
          <a:pPr rtl="0"/>
          <a:endParaRPr lang="en-US" sz="2000" b="0" dirty="0">
            <a:latin typeface="Back to School " pitchFamily="2" charset="0"/>
          </a:endParaRPr>
        </a:p>
      </dgm:t>
    </dgm:pt>
    <dgm:pt modelId="{ED46E639-C068-4163-A120-DFAA5D32980B}" type="parTrans" cxnId="{100200C6-2359-4E85-9208-BFF81E51366C}">
      <dgm:prSet/>
      <dgm:spPr/>
      <dgm:t>
        <a:bodyPr/>
        <a:lstStyle/>
        <a:p>
          <a:endParaRPr lang="en-US"/>
        </a:p>
      </dgm:t>
    </dgm:pt>
    <dgm:pt modelId="{72003709-71D9-4D08-9A34-92E0F0D97032}" type="sibTrans" cxnId="{100200C6-2359-4E85-9208-BFF81E51366C}">
      <dgm:prSet/>
      <dgm:spPr/>
      <dgm:t>
        <a:bodyPr/>
        <a:lstStyle/>
        <a:p>
          <a:endParaRPr lang="en-US"/>
        </a:p>
      </dgm:t>
    </dgm:pt>
    <dgm:pt modelId="{C4434784-C7A1-4F88-A13F-E40D86D094BB}">
      <dgm:prSet custT="1"/>
      <dgm:spPr/>
      <dgm:t>
        <a:bodyPr/>
        <a:lstStyle/>
        <a:p>
          <a:pPr rtl="0"/>
          <a:endParaRPr lang="en-US" sz="2000" b="0" dirty="0">
            <a:latin typeface="Back to School " pitchFamily="2" charset="0"/>
          </a:endParaRPr>
        </a:p>
      </dgm:t>
    </dgm:pt>
    <dgm:pt modelId="{9E2D6684-BD50-4AB9-A3E7-ACF149311C60}" type="parTrans" cxnId="{795F2BD4-6F58-4017-BD35-CD2019A650FD}">
      <dgm:prSet/>
      <dgm:spPr/>
      <dgm:t>
        <a:bodyPr/>
        <a:lstStyle/>
        <a:p>
          <a:endParaRPr lang="en-US"/>
        </a:p>
      </dgm:t>
    </dgm:pt>
    <dgm:pt modelId="{5547F7E4-CCDB-4C01-9B25-EA56BB3C93A3}" type="sibTrans" cxnId="{795F2BD4-6F58-4017-BD35-CD2019A650FD}">
      <dgm:prSet/>
      <dgm:spPr/>
      <dgm:t>
        <a:bodyPr/>
        <a:lstStyle/>
        <a:p>
          <a:endParaRPr lang="en-US"/>
        </a:p>
      </dgm:t>
    </dgm:pt>
    <dgm:pt modelId="{3DEE0766-2455-4EDC-9ECB-20865D17B43B}">
      <dgm:prSet custT="1"/>
      <dgm:spPr/>
      <dgm:t>
        <a:bodyPr/>
        <a:lstStyle/>
        <a:p>
          <a:pPr rtl="0"/>
          <a:endParaRPr lang="en-US" sz="2000" b="0" dirty="0">
            <a:latin typeface="Back to School " pitchFamily="2" charset="0"/>
          </a:endParaRPr>
        </a:p>
      </dgm:t>
    </dgm:pt>
    <dgm:pt modelId="{DEC8D92E-C158-41DF-A4CE-01A825B8B38A}" type="parTrans" cxnId="{D2FFDA15-77F0-49A1-BBB8-3D780719AC8E}">
      <dgm:prSet/>
      <dgm:spPr/>
      <dgm:t>
        <a:bodyPr/>
        <a:lstStyle/>
        <a:p>
          <a:endParaRPr lang="en-US"/>
        </a:p>
      </dgm:t>
    </dgm:pt>
    <dgm:pt modelId="{6F699068-FB26-4C3F-9A5F-84D7E003792F}" type="sibTrans" cxnId="{D2FFDA15-77F0-49A1-BBB8-3D780719AC8E}">
      <dgm:prSet/>
      <dgm:spPr/>
      <dgm:t>
        <a:bodyPr/>
        <a:lstStyle/>
        <a:p>
          <a:endParaRPr lang="en-US"/>
        </a:p>
      </dgm:t>
    </dgm:pt>
    <dgm:pt modelId="{072573CB-CD0A-4EA8-893D-7ADE5A26F711}">
      <dgm:prSet custT="1"/>
      <dgm:spPr/>
      <dgm:t>
        <a:bodyPr/>
        <a:lstStyle/>
        <a:p>
          <a:pPr rtl="0"/>
          <a:endParaRPr lang="en-US" sz="2000" b="0" dirty="0">
            <a:latin typeface="Back to School " pitchFamily="2" charset="0"/>
          </a:endParaRPr>
        </a:p>
      </dgm:t>
    </dgm:pt>
    <dgm:pt modelId="{C2B0231C-ED10-4FB6-8105-9D888596BB4E}" type="parTrans" cxnId="{19490194-6236-49C4-9C7B-7EFEF5457466}">
      <dgm:prSet/>
      <dgm:spPr/>
      <dgm:t>
        <a:bodyPr/>
        <a:lstStyle/>
        <a:p>
          <a:endParaRPr lang="en-US"/>
        </a:p>
      </dgm:t>
    </dgm:pt>
    <dgm:pt modelId="{3CD7959B-7F38-4215-A679-4C38AE06CCA4}" type="sibTrans" cxnId="{19490194-6236-49C4-9C7B-7EFEF5457466}">
      <dgm:prSet/>
      <dgm:spPr/>
      <dgm:t>
        <a:bodyPr/>
        <a:lstStyle/>
        <a:p>
          <a:endParaRPr lang="en-US"/>
        </a:p>
      </dgm:t>
    </dgm:pt>
    <dgm:pt modelId="{DF2A8138-F04C-4B3D-9CE3-EC678C7C91A9}">
      <dgm:prSet custT="1"/>
      <dgm:spPr/>
      <dgm:t>
        <a:bodyPr/>
        <a:lstStyle/>
        <a:p>
          <a:pPr rtl="0"/>
          <a:endParaRPr lang="en-US" sz="2000" b="0" dirty="0">
            <a:latin typeface="Back to School " pitchFamily="2" charset="0"/>
          </a:endParaRPr>
        </a:p>
      </dgm:t>
    </dgm:pt>
    <dgm:pt modelId="{5E3B6BC8-9B64-4E22-9139-07495DFE11C9}" type="parTrans" cxnId="{19942610-A3DC-41E2-B482-7688D1FC273C}">
      <dgm:prSet/>
      <dgm:spPr/>
      <dgm:t>
        <a:bodyPr/>
        <a:lstStyle/>
        <a:p>
          <a:endParaRPr lang="en-US"/>
        </a:p>
      </dgm:t>
    </dgm:pt>
    <dgm:pt modelId="{1B1CCF08-8D8D-43DE-92F6-0BBDAF0F98FF}" type="sibTrans" cxnId="{19942610-A3DC-41E2-B482-7688D1FC273C}">
      <dgm:prSet/>
      <dgm:spPr/>
      <dgm:t>
        <a:bodyPr/>
        <a:lstStyle/>
        <a:p>
          <a:endParaRPr lang="en-US"/>
        </a:p>
      </dgm:t>
    </dgm:pt>
    <dgm:pt modelId="{CD50528A-EE54-445C-9BAC-71F2FEA8BE21}">
      <dgm:prSet custT="1"/>
      <dgm:spPr/>
      <dgm:t>
        <a:bodyPr/>
        <a:lstStyle/>
        <a:p>
          <a:pPr rtl="0"/>
          <a:r>
            <a:rPr lang="en-US" sz="2800" b="0" dirty="0">
              <a:latin typeface="Back to School " pitchFamily="2" charset="0"/>
            </a:rPr>
            <a:t>BAHASA LATIN</a:t>
          </a:r>
        </a:p>
      </dgm:t>
    </dgm:pt>
    <dgm:pt modelId="{40A03F55-C395-462C-B37B-6D10FE15DDA8}" type="sibTrans" cxnId="{01190189-7006-4F1A-99FF-B9E6A643D52E}">
      <dgm:prSet/>
      <dgm:spPr/>
      <dgm:t>
        <a:bodyPr/>
        <a:lstStyle/>
        <a:p>
          <a:endParaRPr lang="en-US"/>
        </a:p>
      </dgm:t>
    </dgm:pt>
    <dgm:pt modelId="{C629C474-6B55-43A8-867D-8FD925080116}" type="parTrans" cxnId="{01190189-7006-4F1A-99FF-B9E6A643D52E}">
      <dgm:prSet/>
      <dgm:spPr/>
      <dgm:t>
        <a:bodyPr/>
        <a:lstStyle/>
        <a:p>
          <a:endParaRPr lang="en-US"/>
        </a:p>
      </dgm:t>
    </dgm:pt>
    <dgm:pt modelId="{32C6A216-65BC-4601-8ECA-25442DFB0D7A}" type="pres">
      <dgm:prSet presAssocID="{62B93C8F-9469-4571-90A5-29EA618B98D8}" presName="linearFlow" presStyleCnt="0">
        <dgm:presLayoutVars>
          <dgm:dir/>
          <dgm:animLvl val="lvl"/>
          <dgm:resizeHandles val="exact"/>
        </dgm:presLayoutVars>
      </dgm:prSet>
      <dgm:spPr/>
    </dgm:pt>
    <dgm:pt modelId="{25B2D52E-C48A-4883-BA37-BF618D8DAEEB}" type="pres">
      <dgm:prSet presAssocID="{E351A0D3-BB60-4260-8A48-273E2EC695ED}" presName="composite" presStyleCnt="0"/>
      <dgm:spPr/>
    </dgm:pt>
    <dgm:pt modelId="{540B2E3C-F774-49DB-B716-3232089935F3}" type="pres">
      <dgm:prSet presAssocID="{E351A0D3-BB60-4260-8A48-273E2EC695ED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51AC1BFA-5E4E-48F4-8008-C8772E4FEFC8}" type="pres">
      <dgm:prSet presAssocID="{E351A0D3-BB60-4260-8A48-273E2EC695ED}" presName="descendantText" presStyleLbl="alignAcc1" presStyleIdx="0" presStyleCnt="5" custLinFactY="-56063" custLinFactNeighborX="0" custLinFactNeighborY="-100000">
        <dgm:presLayoutVars>
          <dgm:bulletEnabled val="1"/>
        </dgm:presLayoutVars>
      </dgm:prSet>
      <dgm:spPr/>
    </dgm:pt>
    <dgm:pt modelId="{0D5221C5-5F50-4F64-8F16-E33B9B0B0CD6}" type="pres">
      <dgm:prSet presAssocID="{72003709-71D9-4D08-9A34-92E0F0D97032}" presName="sp" presStyleCnt="0"/>
      <dgm:spPr/>
    </dgm:pt>
    <dgm:pt modelId="{0DA92B55-25E0-4967-A201-E7B32A363E93}" type="pres">
      <dgm:prSet presAssocID="{C4434784-C7A1-4F88-A13F-E40D86D094BB}" presName="composite" presStyleCnt="0"/>
      <dgm:spPr/>
    </dgm:pt>
    <dgm:pt modelId="{A07207DA-556F-480A-A46E-800CC87715F1}" type="pres">
      <dgm:prSet presAssocID="{C4434784-C7A1-4F88-A13F-E40D86D094BB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DA728B69-6F9A-4666-9453-1F7FD0378FC9}" type="pres">
      <dgm:prSet presAssocID="{C4434784-C7A1-4F88-A13F-E40D86D094BB}" presName="descendantText" presStyleLbl="alignAcc1" presStyleIdx="1" presStyleCnt="5">
        <dgm:presLayoutVars>
          <dgm:bulletEnabled val="1"/>
        </dgm:presLayoutVars>
      </dgm:prSet>
      <dgm:spPr/>
    </dgm:pt>
    <dgm:pt modelId="{DD2118C6-5FE3-4F7C-8B75-9F9CFBA84620}" type="pres">
      <dgm:prSet presAssocID="{5547F7E4-CCDB-4C01-9B25-EA56BB3C93A3}" presName="sp" presStyleCnt="0"/>
      <dgm:spPr/>
    </dgm:pt>
    <dgm:pt modelId="{44927110-0C24-45DC-8BFF-E185F74FEBD6}" type="pres">
      <dgm:prSet presAssocID="{3DEE0766-2455-4EDC-9ECB-20865D17B43B}" presName="composite" presStyleCnt="0"/>
      <dgm:spPr/>
    </dgm:pt>
    <dgm:pt modelId="{0EA61C30-B681-440E-A431-5CD5E34A5EE2}" type="pres">
      <dgm:prSet presAssocID="{3DEE0766-2455-4EDC-9ECB-20865D17B43B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384369F8-D2A4-4377-B4B1-14B397284C54}" type="pres">
      <dgm:prSet presAssocID="{3DEE0766-2455-4EDC-9ECB-20865D17B43B}" presName="descendantText" presStyleLbl="alignAcc1" presStyleIdx="2" presStyleCnt="5">
        <dgm:presLayoutVars>
          <dgm:bulletEnabled val="1"/>
        </dgm:presLayoutVars>
      </dgm:prSet>
      <dgm:spPr/>
    </dgm:pt>
    <dgm:pt modelId="{A242A3EC-F7FD-43B6-BD25-B3F02A867597}" type="pres">
      <dgm:prSet presAssocID="{6F699068-FB26-4C3F-9A5F-84D7E003792F}" presName="sp" presStyleCnt="0"/>
      <dgm:spPr/>
    </dgm:pt>
    <dgm:pt modelId="{813016A1-4D38-4996-8752-A69EC13AB204}" type="pres">
      <dgm:prSet presAssocID="{072573CB-CD0A-4EA8-893D-7ADE5A26F711}" presName="composite" presStyleCnt="0"/>
      <dgm:spPr/>
    </dgm:pt>
    <dgm:pt modelId="{97BCFF78-AF39-4538-8214-1121C579EFB5}" type="pres">
      <dgm:prSet presAssocID="{072573CB-CD0A-4EA8-893D-7ADE5A26F711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725F3A80-D2B1-454D-9088-3EAAD59FDE60}" type="pres">
      <dgm:prSet presAssocID="{072573CB-CD0A-4EA8-893D-7ADE5A26F711}" presName="descendantText" presStyleLbl="alignAcc1" presStyleIdx="3" presStyleCnt="5">
        <dgm:presLayoutVars>
          <dgm:bulletEnabled val="1"/>
        </dgm:presLayoutVars>
      </dgm:prSet>
      <dgm:spPr/>
    </dgm:pt>
    <dgm:pt modelId="{4E84464C-1140-499D-90DE-6AD8EAAC1EB2}" type="pres">
      <dgm:prSet presAssocID="{3CD7959B-7F38-4215-A679-4C38AE06CCA4}" presName="sp" presStyleCnt="0"/>
      <dgm:spPr/>
    </dgm:pt>
    <dgm:pt modelId="{E8F736B4-14A7-41F2-BBFB-4DDBEC517928}" type="pres">
      <dgm:prSet presAssocID="{DF2A8138-F04C-4B3D-9CE3-EC678C7C91A9}" presName="composite" presStyleCnt="0"/>
      <dgm:spPr/>
    </dgm:pt>
    <dgm:pt modelId="{29C4E643-0090-464C-AD5E-AFE1F7F9BCE9}" type="pres">
      <dgm:prSet presAssocID="{DF2A8138-F04C-4B3D-9CE3-EC678C7C91A9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82805CA6-2194-4F3D-9D2D-E39454E71836}" type="pres">
      <dgm:prSet presAssocID="{DF2A8138-F04C-4B3D-9CE3-EC678C7C91A9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A0B6A506-DF47-4159-A7CC-0AC7300D06BD}" srcId="{E351A0D3-BB60-4260-8A48-273E2EC695ED}" destId="{8CCCED09-324C-478D-B704-D74BA1A32E2D}" srcOrd="0" destOrd="0" parTransId="{02F7146D-CEA6-42A9-BC8D-240E85A5F464}" sibTransId="{59B69A5B-F537-43E0-AA10-970C7924B938}"/>
    <dgm:cxn modelId="{19942610-A3DC-41E2-B482-7688D1FC273C}" srcId="{62B93C8F-9469-4571-90A5-29EA618B98D8}" destId="{DF2A8138-F04C-4B3D-9CE3-EC678C7C91A9}" srcOrd="4" destOrd="0" parTransId="{5E3B6BC8-9B64-4E22-9139-07495DFE11C9}" sibTransId="{1B1CCF08-8D8D-43DE-92F6-0BBDAF0F98FF}"/>
    <dgm:cxn modelId="{D2FFDA15-77F0-49A1-BBB8-3D780719AC8E}" srcId="{62B93C8F-9469-4571-90A5-29EA618B98D8}" destId="{3DEE0766-2455-4EDC-9ECB-20865D17B43B}" srcOrd="2" destOrd="0" parTransId="{DEC8D92E-C158-41DF-A4CE-01A825B8B38A}" sibTransId="{6F699068-FB26-4C3F-9A5F-84D7E003792F}"/>
    <dgm:cxn modelId="{0577442F-AF5D-41A2-BA65-67B09D5F5CDC}" srcId="{072573CB-CD0A-4EA8-893D-7ADE5A26F711}" destId="{7407F720-CF3B-44F3-8359-53967D045CE5}" srcOrd="0" destOrd="0" parTransId="{E42E3860-1FAC-4E76-9666-ACB06A5703B1}" sibTransId="{58CA6FE8-1ADE-4F14-8845-F31C49B14C20}"/>
    <dgm:cxn modelId="{A9839830-32EB-47F8-B388-AF20F761F1FE}" type="presOf" srcId="{3DEE0766-2455-4EDC-9ECB-20865D17B43B}" destId="{0EA61C30-B681-440E-A431-5CD5E34A5EE2}" srcOrd="0" destOrd="0" presId="urn:microsoft.com/office/officeart/2005/8/layout/chevron2"/>
    <dgm:cxn modelId="{E0A8C865-C0EE-45E6-9699-5C165707879E}" srcId="{3DEE0766-2455-4EDC-9ECB-20865D17B43B}" destId="{E169899F-7148-40D9-BE79-D982F5F19FFD}" srcOrd="0" destOrd="0" parTransId="{324D07CD-FBD8-4FE6-A182-45977DE6E1CE}" sibTransId="{6437E627-0752-4CF2-878E-5BCDDBC39A2A}"/>
    <dgm:cxn modelId="{67F3E565-8AB5-4F21-9094-93E292EFE306}" type="presOf" srcId="{CD50528A-EE54-445C-9BAC-71F2FEA8BE21}" destId="{DA728B69-6F9A-4666-9453-1F7FD0378FC9}" srcOrd="0" destOrd="0" presId="urn:microsoft.com/office/officeart/2005/8/layout/chevron2"/>
    <dgm:cxn modelId="{930C2770-CFC6-406F-983C-2BB9AAFC612D}" type="presOf" srcId="{E169899F-7148-40D9-BE79-D982F5F19FFD}" destId="{384369F8-D2A4-4377-B4B1-14B397284C54}" srcOrd="0" destOrd="0" presId="urn:microsoft.com/office/officeart/2005/8/layout/chevron2"/>
    <dgm:cxn modelId="{4B7A7E75-BCB2-471C-B50E-3F5509DE0BD0}" type="presOf" srcId="{072573CB-CD0A-4EA8-893D-7ADE5A26F711}" destId="{97BCFF78-AF39-4538-8214-1121C579EFB5}" srcOrd="0" destOrd="0" presId="urn:microsoft.com/office/officeart/2005/8/layout/chevron2"/>
    <dgm:cxn modelId="{9DDA7879-13B4-4365-9D3E-33C58288BD8B}" type="presOf" srcId="{B22FB5F6-EE5F-4491-AB10-B67BA7E7995C}" destId="{51AC1BFA-5E4E-48F4-8008-C8772E4FEFC8}" srcOrd="0" destOrd="1" presId="urn:microsoft.com/office/officeart/2005/8/layout/chevron2"/>
    <dgm:cxn modelId="{0199DF85-C623-4332-B9DE-0D8BAB570866}" type="presOf" srcId="{8CCCED09-324C-478D-B704-D74BA1A32E2D}" destId="{51AC1BFA-5E4E-48F4-8008-C8772E4FEFC8}" srcOrd="0" destOrd="0" presId="urn:microsoft.com/office/officeart/2005/8/layout/chevron2"/>
    <dgm:cxn modelId="{01190189-7006-4F1A-99FF-B9E6A643D52E}" srcId="{C4434784-C7A1-4F88-A13F-E40D86D094BB}" destId="{CD50528A-EE54-445C-9BAC-71F2FEA8BE21}" srcOrd="0" destOrd="0" parTransId="{C629C474-6B55-43A8-867D-8FD925080116}" sibTransId="{40A03F55-C395-462C-B37B-6D10FE15DDA8}"/>
    <dgm:cxn modelId="{19490194-6236-49C4-9C7B-7EFEF5457466}" srcId="{62B93C8F-9469-4571-90A5-29EA618B98D8}" destId="{072573CB-CD0A-4EA8-893D-7ADE5A26F711}" srcOrd="3" destOrd="0" parTransId="{C2B0231C-ED10-4FB6-8105-9D888596BB4E}" sibTransId="{3CD7959B-7F38-4215-A679-4C38AE06CCA4}"/>
    <dgm:cxn modelId="{1A17259B-1746-43C4-A91A-EF39D5BEF0A2}" srcId="{DF2A8138-F04C-4B3D-9CE3-EC678C7C91A9}" destId="{8801D784-79FB-46B1-99B1-5834C91F9E94}" srcOrd="0" destOrd="0" parTransId="{4EE78C9C-103E-4DA4-AB9F-490E1C7DA966}" sibTransId="{8F0D1D3E-951D-4575-B19D-EAE9E9015019}"/>
    <dgm:cxn modelId="{AA9D2C9F-DD9C-47B4-9B1A-A3FB315A298D}" type="presOf" srcId="{DF2A8138-F04C-4B3D-9CE3-EC678C7C91A9}" destId="{29C4E643-0090-464C-AD5E-AFE1F7F9BCE9}" srcOrd="0" destOrd="0" presId="urn:microsoft.com/office/officeart/2005/8/layout/chevron2"/>
    <dgm:cxn modelId="{DF2B86B3-139D-4447-BA84-DAB281551B74}" type="presOf" srcId="{C4434784-C7A1-4F88-A13F-E40D86D094BB}" destId="{A07207DA-556F-480A-A46E-800CC87715F1}" srcOrd="0" destOrd="0" presId="urn:microsoft.com/office/officeart/2005/8/layout/chevron2"/>
    <dgm:cxn modelId="{BC983DB7-560B-42A6-833C-97F4051FA9B0}" type="presOf" srcId="{E351A0D3-BB60-4260-8A48-273E2EC695ED}" destId="{540B2E3C-F774-49DB-B716-3232089935F3}" srcOrd="0" destOrd="0" presId="urn:microsoft.com/office/officeart/2005/8/layout/chevron2"/>
    <dgm:cxn modelId="{80BC4DC0-D982-4825-84EE-B6919D0EC3E6}" type="presOf" srcId="{7407F720-CF3B-44F3-8359-53967D045CE5}" destId="{725F3A80-D2B1-454D-9088-3EAAD59FDE60}" srcOrd="0" destOrd="0" presId="urn:microsoft.com/office/officeart/2005/8/layout/chevron2"/>
    <dgm:cxn modelId="{100200C6-2359-4E85-9208-BFF81E51366C}" srcId="{62B93C8F-9469-4571-90A5-29EA618B98D8}" destId="{E351A0D3-BB60-4260-8A48-273E2EC695ED}" srcOrd="0" destOrd="0" parTransId="{ED46E639-C068-4163-A120-DFAA5D32980B}" sibTransId="{72003709-71D9-4D08-9A34-92E0F0D97032}"/>
    <dgm:cxn modelId="{4A0337D2-C4F9-495D-96AC-98664F8C6ECB}" srcId="{E351A0D3-BB60-4260-8A48-273E2EC695ED}" destId="{B22FB5F6-EE5F-4491-AB10-B67BA7E7995C}" srcOrd="1" destOrd="0" parTransId="{288A70D8-E122-47B5-A74B-39DC4A067707}" sibTransId="{D57AF408-653C-436B-B329-80BAF35AF703}"/>
    <dgm:cxn modelId="{795F2BD4-6F58-4017-BD35-CD2019A650FD}" srcId="{62B93C8F-9469-4571-90A5-29EA618B98D8}" destId="{C4434784-C7A1-4F88-A13F-E40D86D094BB}" srcOrd="1" destOrd="0" parTransId="{9E2D6684-BD50-4AB9-A3E7-ACF149311C60}" sibTransId="{5547F7E4-CCDB-4C01-9B25-EA56BB3C93A3}"/>
    <dgm:cxn modelId="{19C879D6-F6BE-4BD0-B990-A3AF350EB731}" type="presOf" srcId="{62B93C8F-9469-4571-90A5-29EA618B98D8}" destId="{32C6A216-65BC-4601-8ECA-25442DFB0D7A}" srcOrd="0" destOrd="0" presId="urn:microsoft.com/office/officeart/2005/8/layout/chevron2"/>
    <dgm:cxn modelId="{ADDACFF0-B898-4148-960B-88CB127FF120}" type="presOf" srcId="{8801D784-79FB-46B1-99B1-5834C91F9E94}" destId="{82805CA6-2194-4F3D-9D2D-E39454E71836}" srcOrd="0" destOrd="0" presId="urn:microsoft.com/office/officeart/2005/8/layout/chevron2"/>
    <dgm:cxn modelId="{40919BE5-BF00-43A1-9221-CECAFA757CBE}" type="presParOf" srcId="{32C6A216-65BC-4601-8ECA-25442DFB0D7A}" destId="{25B2D52E-C48A-4883-BA37-BF618D8DAEEB}" srcOrd="0" destOrd="0" presId="urn:microsoft.com/office/officeart/2005/8/layout/chevron2"/>
    <dgm:cxn modelId="{84BAFCFA-1667-4974-8654-B7530D936CCE}" type="presParOf" srcId="{25B2D52E-C48A-4883-BA37-BF618D8DAEEB}" destId="{540B2E3C-F774-49DB-B716-3232089935F3}" srcOrd="0" destOrd="0" presId="urn:microsoft.com/office/officeart/2005/8/layout/chevron2"/>
    <dgm:cxn modelId="{74DFF5E1-FF0B-454D-B21B-9A828175C467}" type="presParOf" srcId="{25B2D52E-C48A-4883-BA37-BF618D8DAEEB}" destId="{51AC1BFA-5E4E-48F4-8008-C8772E4FEFC8}" srcOrd="1" destOrd="0" presId="urn:microsoft.com/office/officeart/2005/8/layout/chevron2"/>
    <dgm:cxn modelId="{B51A61D8-E0EC-4075-927C-E40B984024D7}" type="presParOf" srcId="{32C6A216-65BC-4601-8ECA-25442DFB0D7A}" destId="{0D5221C5-5F50-4F64-8F16-E33B9B0B0CD6}" srcOrd="1" destOrd="0" presId="urn:microsoft.com/office/officeart/2005/8/layout/chevron2"/>
    <dgm:cxn modelId="{55501D5F-6E81-4BA2-986E-E133603E4711}" type="presParOf" srcId="{32C6A216-65BC-4601-8ECA-25442DFB0D7A}" destId="{0DA92B55-25E0-4967-A201-E7B32A363E93}" srcOrd="2" destOrd="0" presId="urn:microsoft.com/office/officeart/2005/8/layout/chevron2"/>
    <dgm:cxn modelId="{E0FEA7DB-BCD9-42B1-A162-685C5828EBFC}" type="presParOf" srcId="{0DA92B55-25E0-4967-A201-E7B32A363E93}" destId="{A07207DA-556F-480A-A46E-800CC87715F1}" srcOrd="0" destOrd="0" presId="urn:microsoft.com/office/officeart/2005/8/layout/chevron2"/>
    <dgm:cxn modelId="{7F8B1CA1-49EF-4CC7-AB6B-672622D7C7E5}" type="presParOf" srcId="{0DA92B55-25E0-4967-A201-E7B32A363E93}" destId="{DA728B69-6F9A-4666-9453-1F7FD0378FC9}" srcOrd="1" destOrd="0" presId="urn:microsoft.com/office/officeart/2005/8/layout/chevron2"/>
    <dgm:cxn modelId="{85BAAB3B-13E3-4BCA-83C4-077363AA4004}" type="presParOf" srcId="{32C6A216-65BC-4601-8ECA-25442DFB0D7A}" destId="{DD2118C6-5FE3-4F7C-8B75-9F9CFBA84620}" srcOrd="3" destOrd="0" presId="urn:microsoft.com/office/officeart/2005/8/layout/chevron2"/>
    <dgm:cxn modelId="{D4EBCC90-544E-4678-BE70-8C0EC1E59290}" type="presParOf" srcId="{32C6A216-65BC-4601-8ECA-25442DFB0D7A}" destId="{44927110-0C24-45DC-8BFF-E185F74FEBD6}" srcOrd="4" destOrd="0" presId="urn:microsoft.com/office/officeart/2005/8/layout/chevron2"/>
    <dgm:cxn modelId="{131AE5EE-9562-4D4C-AB6D-2B6CB0BFDABD}" type="presParOf" srcId="{44927110-0C24-45DC-8BFF-E185F74FEBD6}" destId="{0EA61C30-B681-440E-A431-5CD5E34A5EE2}" srcOrd="0" destOrd="0" presId="urn:microsoft.com/office/officeart/2005/8/layout/chevron2"/>
    <dgm:cxn modelId="{7C3ACC7A-C88F-462D-9186-25F7ED1C0FE9}" type="presParOf" srcId="{44927110-0C24-45DC-8BFF-E185F74FEBD6}" destId="{384369F8-D2A4-4377-B4B1-14B397284C54}" srcOrd="1" destOrd="0" presId="urn:microsoft.com/office/officeart/2005/8/layout/chevron2"/>
    <dgm:cxn modelId="{70292AF8-4332-4E67-BF1A-DED6C89046D0}" type="presParOf" srcId="{32C6A216-65BC-4601-8ECA-25442DFB0D7A}" destId="{A242A3EC-F7FD-43B6-BD25-B3F02A867597}" srcOrd="5" destOrd="0" presId="urn:microsoft.com/office/officeart/2005/8/layout/chevron2"/>
    <dgm:cxn modelId="{34AF2383-7C07-4767-9A3E-910304EC6365}" type="presParOf" srcId="{32C6A216-65BC-4601-8ECA-25442DFB0D7A}" destId="{813016A1-4D38-4996-8752-A69EC13AB204}" srcOrd="6" destOrd="0" presId="urn:microsoft.com/office/officeart/2005/8/layout/chevron2"/>
    <dgm:cxn modelId="{819D7973-F5CD-4141-9623-0DB5A7904615}" type="presParOf" srcId="{813016A1-4D38-4996-8752-A69EC13AB204}" destId="{97BCFF78-AF39-4538-8214-1121C579EFB5}" srcOrd="0" destOrd="0" presId="urn:microsoft.com/office/officeart/2005/8/layout/chevron2"/>
    <dgm:cxn modelId="{7CEE094B-0EC6-42FE-BF67-7DEF23DE3814}" type="presParOf" srcId="{813016A1-4D38-4996-8752-A69EC13AB204}" destId="{725F3A80-D2B1-454D-9088-3EAAD59FDE60}" srcOrd="1" destOrd="0" presId="urn:microsoft.com/office/officeart/2005/8/layout/chevron2"/>
    <dgm:cxn modelId="{A5FC1A75-3DB4-4E14-A989-83B6D8129505}" type="presParOf" srcId="{32C6A216-65BC-4601-8ECA-25442DFB0D7A}" destId="{4E84464C-1140-499D-90DE-6AD8EAAC1EB2}" srcOrd="7" destOrd="0" presId="urn:microsoft.com/office/officeart/2005/8/layout/chevron2"/>
    <dgm:cxn modelId="{44EA0E11-D68D-4C07-848B-68E4FFE3EF49}" type="presParOf" srcId="{32C6A216-65BC-4601-8ECA-25442DFB0D7A}" destId="{E8F736B4-14A7-41F2-BBFB-4DDBEC517928}" srcOrd="8" destOrd="0" presId="urn:microsoft.com/office/officeart/2005/8/layout/chevron2"/>
    <dgm:cxn modelId="{2151AEFD-024A-4E89-8D6C-0161CA11A318}" type="presParOf" srcId="{E8F736B4-14A7-41F2-BBFB-4DDBEC517928}" destId="{29C4E643-0090-464C-AD5E-AFE1F7F9BCE9}" srcOrd="0" destOrd="0" presId="urn:microsoft.com/office/officeart/2005/8/layout/chevron2"/>
    <dgm:cxn modelId="{A833D456-FB59-4B2F-9E0D-37264748A483}" type="presParOf" srcId="{E8F736B4-14A7-41F2-BBFB-4DDBEC517928}" destId="{82805CA6-2194-4F3D-9D2D-E39454E7183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B93C8F-9469-4571-90A5-29EA618B98D8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CCCED09-324C-478D-B704-D74BA1A32E2D}">
      <dgm:prSet custT="1"/>
      <dgm:spPr/>
      <dgm:t>
        <a:bodyPr/>
        <a:lstStyle/>
        <a:p>
          <a:pPr rtl="0"/>
          <a:r>
            <a:rPr lang="en-US" sz="1800" b="0" dirty="0">
              <a:latin typeface="Back to School " pitchFamily="2" charset="0"/>
            </a:rPr>
            <a:t>KOMPUTER </a:t>
          </a:r>
        </a:p>
      </dgm:t>
    </dgm:pt>
    <dgm:pt modelId="{02F7146D-CEA6-42A9-BC8D-240E85A5F464}" type="parTrans" cxnId="{A0B6A506-DF47-4159-A7CC-0AC7300D06BD}">
      <dgm:prSet/>
      <dgm:spPr/>
      <dgm:t>
        <a:bodyPr/>
        <a:lstStyle/>
        <a:p>
          <a:endParaRPr lang="en-US"/>
        </a:p>
      </dgm:t>
    </dgm:pt>
    <dgm:pt modelId="{59B69A5B-F537-43E0-AA10-970C7924B938}" type="sibTrans" cxnId="{A0B6A506-DF47-4159-A7CC-0AC7300D06BD}">
      <dgm:prSet/>
      <dgm:spPr/>
      <dgm:t>
        <a:bodyPr/>
        <a:lstStyle/>
        <a:p>
          <a:endParaRPr lang="en-US"/>
        </a:p>
      </dgm:t>
    </dgm:pt>
    <dgm:pt modelId="{B22FB5F6-EE5F-4491-AB10-B67BA7E7995C}">
      <dgm:prSet custT="1"/>
      <dgm:spPr/>
      <dgm:t>
        <a:bodyPr/>
        <a:lstStyle/>
        <a:p>
          <a:pPr rtl="0"/>
          <a:r>
            <a:rPr lang="en-US" sz="1800" b="0" dirty="0">
              <a:latin typeface="Back to School " pitchFamily="2" charset="0"/>
            </a:rPr>
            <a:t>COMPUTER</a:t>
          </a:r>
        </a:p>
      </dgm:t>
    </dgm:pt>
    <dgm:pt modelId="{288A70D8-E122-47B5-A74B-39DC4A067707}" type="parTrans" cxnId="{4A0337D2-C4F9-495D-96AC-98664F8C6ECB}">
      <dgm:prSet/>
      <dgm:spPr/>
      <dgm:t>
        <a:bodyPr/>
        <a:lstStyle/>
        <a:p>
          <a:endParaRPr lang="en-US"/>
        </a:p>
      </dgm:t>
    </dgm:pt>
    <dgm:pt modelId="{D57AF408-653C-436B-B329-80BAF35AF703}" type="sibTrans" cxnId="{4A0337D2-C4F9-495D-96AC-98664F8C6ECB}">
      <dgm:prSet/>
      <dgm:spPr/>
      <dgm:t>
        <a:bodyPr/>
        <a:lstStyle/>
        <a:p>
          <a:endParaRPr lang="en-US"/>
        </a:p>
      </dgm:t>
    </dgm:pt>
    <dgm:pt modelId="{E169899F-7148-40D9-BE79-D982F5F19FFD}">
      <dgm:prSet custT="1"/>
      <dgm:spPr/>
      <dgm:t>
        <a:bodyPr/>
        <a:lstStyle/>
        <a:p>
          <a:pPr rtl="0"/>
          <a:r>
            <a:rPr lang="en-US" sz="3200" b="0" dirty="0">
              <a:latin typeface="Back to School " pitchFamily="2" charset="0"/>
            </a:rPr>
            <a:t>COMPUTARE </a:t>
          </a:r>
          <a:endParaRPr lang="en-US" sz="1800" b="0" dirty="0">
            <a:latin typeface="Back to School " pitchFamily="2" charset="0"/>
          </a:endParaRPr>
        </a:p>
      </dgm:t>
    </dgm:pt>
    <dgm:pt modelId="{324D07CD-FBD8-4FE6-A182-45977DE6E1CE}" type="parTrans" cxnId="{E0A8C865-C0EE-45E6-9699-5C165707879E}">
      <dgm:prSet/>
      <dgm:spPr/>
      <dgm:t>
        <a:bodyPr/>
        <a:lstStyle/>
        <a:p>
          <a:endParaRPr lang="en-US"/>
        </a:p>
      </dgm:t>
    </dgm:pt>
    <dgm:pt modelId="{6437E627-0752-4CF2-878E-5BCDDBC39A2A}" type="sibTrans" cxnId="{E0A8C865-C0EE-45E6-9699-5C165707879E}">
      <dgm:prSet/>
      <dgm:spPr/>
      <dgm:t>
        <a:bodyPr/>
        <a:lstStyle/>
        <a:p>
          <a:endParaRPr lang="en-US"/>
        </a:p>
      </dgm:t>
    </dgm:pt>
    <dgm:pt modelId="{7407F720-CF3B-44F3-8359-53967D045CE5}">
      <dgm:prSet custT="1"/>
      <dgm:spPr/>
      <dgm:t>
        <a:bodyPr/>
        <a:lstStyle/>
        <a:p>
          <a:pPr rtl="0"/>
          <a:r>
            <a:rPr lang="en-US" sz="2800" b="0" dirty="0">
              <a:latin typeface="Back to School " pitchFamily="2" charset="0"/>
            </a:rPr>
            <a:t>MENGHITUNG / TO COMPUTE </a:t>
          </a:r>
        </a:p>
      </dgm:t>
    </dgm:pt>
    <dgm:pt modelId="{E42E3860-1FAC-4E76-9666-ACB06A5703B1}" type="parTrans" cxnId="{0577442F-AF5D-41A2-BA65-67B09D5F5CDC}">
      <dgm:prSet/>
      <dgm:spPr/>
      <dgm:t>
        <a:bodyPr/>
        <a:lstStyle/>
        <a:p>
          <a:endParaRPr lang="en-US"/>
        </a:p>
      </dgm:t>
    </dgm:pt>
    <dgm:pt modelId="{58CA6FE8-1ADE-4F14-8845-F31C49B14C20}" type="sibTrans" cxnId="{0577442F-AF5D-41A2-BA65-67B09D5F5CDC}">
      <dgm:prSet/>
      <dgm:spPr/>
      <dgm:t>
        <a:bodyPr/>
        <a:lstStyle/>
        <a:p>
          <a:endParaRPr lang="en-US"/>
        </a:p>
      </dgm:t>
    </dgm:pt>
    <dgm:pt modelId="{8801D784-79FB-46B1-99B1-5834C91F9E94}">
      <dgm:prSet custT="1"/>
      <dgm:spPr/>
      <dgm:t>
        <a:bodyPr/>
        <a:lstStyle/>
        <a:p>
          <a:pPr rtl="0"/>
          <a:r>
            <a:rPr lang="en-US" sz="2800" b="0">
              <a:latin typeface="Back to School " pitchFamily="2" charset="0"/>
            </a:rPr>
            <a:t>MESIN PENGHITUNG</a:t>
          </a:r>
          <a:endParaRPr lang="en-US" sz="2800" b="0" dirty="0">
            <a:latin typeface="Back to School " pitchFamily="2" charset="0"/>
          </a:endParaRPr>
        </a:p>
      </dgm:t>
    </dgm:pt>
    <dgm:pt modelId="{4EE78C9C-103E-4DA4-AB9F-490E1C7DA966}" type="parTrans" cxnId="{1A17259B-1746-43C4-A91A-EF39D5BEF0A2}">
      <dgm:prSet/>
      <dgm:spPr/>
      <dgm:t>
        <a:bodyPr/>
        <a:lstStyle/>
        <a:p>
          <a:endParaRPr lang="en-US"/>
        </a:p>
      </dgm:t>
    </dgm:pt>
    <dgm:pt modelId="{8F0D1D3E-951D-4575-B19D-EAE9E9015019}" type="sibTrans" cxnId="{1A17259B-1746-43C4-A91A-EF39D5BEF0A2}">
      <dgm:prSet/>
      <dgm:spPr/>
      <dgm:t>
        <a:bodyPr/>
        <a:lstStyle/>
        <a:p>
          <a:endParaRPr lang="en-US"/>
        </a:p>
      </dgm:t>
    </dgm:pt>
    <dgm:pt modelId="{E351A0D3-BB60-4260-8A48-273E2EC695ED}">
      <dgm:prSet custT="1"/>
      <dgm:spPr/>
      <dgm:t>
        <a:bodyPr/>
        <a:lstStyle/>
        <a:p>
          <a:pPr rtl="0"/>
          <a:endParaRPr lang="en-US" sz="2000" b="0" dirty="0">
            <a:latin typeface="Back to School " pitchFamily="2" charset="0"/>
          </a:endParaRPr>
        </a:p>
      </dgm:t>
    </dgm:pt>
    <dgm:pt modelId="{ED46E639-C068-4163-A120-DFAA5D32980B}" type="parTrans" cxnId="{100200C6-2359-4E85-9208-BFF81E51366C}">
      <dgm:prSet/>
      <dgm:spPr/>
      <dgm:t>
        <a:bodyPr/>
        <a:lstStyle/>
        <a:p>
          <a:endParaRPr lang="en-US"/>
        </a:p>
      </dgm:t>
    </dgm:pt>
    <dgm:pt modelId="{72003709-71D9-4D08-9A34-92E0F0D97032}" type="sibTrans" cxnId="{100200C6-2359-4E85-9208-BFF81E51366C}">
      <dgm:prSet/>
      <dgm:spPr/>
      <dgm:t>
        <a:bodyPr/>
        <a:lstStyle/>
        <a:p>
          <a:endParaRPr lang="en-US"/>
        </a:p>
      </dgm:t>
    </dgm:pt>
    <dgm:pt modelId="{C4434784-C7A1-4F88-A13F-E40D86D094BB}">
      <dgm:prSet custT="1"/>
      <dgm:spPr/>
      <dgm:t>
        <a:bodyPr/>
        <a:lstStyle/>
        <a:p>
          <a:pPr rtl="0"/>
          <a:endParaRPr lang="en-US" sz="2000" b="0" dirty="0">
            <a:latin typeface="Back to School " pitchFamily="2" charset="0"/>
          </a:endParaRPr>
        </a:p>
      </dgm:t>
    </dgm:pt>
    <dgm:pt modelId="{9E2D6684-BD50-4AB9-A3E7-ACF149311C60}" type="parTrans" cxnId="{795F2BD4-6F58-4017-BD35-CD2019A650FD}">
      <dgm:prSet/>
      <dgm:spPr/>
      <dgm:t>
        <a:bodyPr/>
        <a:lstStyle/>
        <a:p>
          <a:endParaRPr lang="en-US"/>
        </a:p>
      </dgm:t>
    </dgm:pt>
    <dgm:pt modelId="{5547F7E4-CCDB-4C01-9B25-EA56BB3C93A3}" type="sibTrans" cxnId="{795F2BD4-6F58-4017-BD35-CD2019A650FD}">
      <dgm:prSet/>
      <dgm:spPr/>
      <dgm:t>
        <a:bodyPr/>
        <a:lstStyle/>
        <a:p>
          <a:endParaRPr lang="en-US"/>
        </a:p>
      </dgm:t>
    </dgm:pt>
    <dgm:pt modelId="{3DEE0766-2455-4EDC-9ECB-20865D17B43B}">
      <dgm:prSet custT="1"/>
      <dgm:spPr/>
      <dgm:t>
        <a:bodyPr/>
        <a:lstStyle/>
        <a:p>
          <a:pPr rtl="0"/>
          <a:endParaRPr lang="en-US" sz="2000" b="0" dirty="0">
            <a:latin typeface="Back to School " pitchFamily="2" charset="0"/>
          </a:endParaRPr>
        </a:p>
      </dgm:t>
    </dgm:pt>
    <dgm:pt modelId="{DEC8D92E-C158-41DF-A4CE-01A825B8B38A}" type="parTrans" cxnId="{D2FFDA15-77F0-49A1-BBB8-3D780719AC8E}">
      <dgm:prSet/>
      <dgm:spPr/>
      <dgm:t>
        <a:bodyPr/>
        <a:lstStyle/>
        <a:p>
          <a:endParaRPr lang="en-US"/>
        </a:p>
      </dgm:t>
    </dgm:pt>
    <dgm:pt modelId="{6F699068-FB26-4C3F-9A5F-84D7E003792F}" type="sibTrans" cxnId="{D2FFDA15-77F0-49A1-BBB8-3D780719AC8E}">
      <dgm:prSet/>
      <dgm:spPr/>
      <dgm:t>
        <a:bodyPr/>
        <a:lstStyle/>
        <a:p>
          <a:endParaRPr lang="en-US"/>
        </a:p>
      </dgm:t>
    </dgm:pt>
    <dgm:pt modelId="{072573CB-CD0A-4EA8-893D-7ADE5A26F711}">
      <dgm:prSet custT="1"/>
      <dgm:spPr/>
      <dgm:t>
        <a:bodyPr/>
        <a:lstStyle/>
        <a:p>
          <a:pPr rtl="0"/>
          <a:endParaRPr lang="en-US" sz="2000" b="0" dirty="0">
            <a:latin typeface="Back to School " pitchFamily="2" charset="0"/>
          </a:endParaRPr>
        </a:p>
      </dgm:t>
    </dgm:pt>
    <dgm:pt modelId="{C2B0231C-ED10-4FB6-8105-9D888596BB4E}" type="parTrans" cxnId="{19490194-6236-49C4-9C7B-7EFEF5457466}">
      <dgm:prSet/>
      <dgm:spPr/>
      <dgm:t>
        <a:bodyPr/>
        <a:lstStyle/>
        <a:p>
          <a:endParaRPr lang="en-US"/>
        </a:p>
      </dgm:t>
    </dgm:pt>
    <dgm:pt modelId="{3CD7959B-7F38-4215-A679-4C38AE06CCA4}" type="sibTrans" cxnId="{19490194-6236-49C4-9C7B-7EFEF5457466}">
      <dgm:prSet/>
      <dgm:spPr/>
      <dgm:t>
        <a:bodyPr/>
        <a:lstStyle/>
        <a:p>
          <a:endParaRPr lang="en-US"/>
        </a:p>
      </dgm:t>
    </dgm:pt>
    <dgm:pt modelId="{DF2A8138-F04C-4B3D-9CE3-EC678C7C91A9}">
      <dgm:prSet custT="1"/>
      <dgm:spPr/>
      <dgm:t>
        <a:bodyPr/>
        <a:lstStyle/>
        <a:p>
          <a:pPr rtl="0"/>
          <a:endParaRPr lang="en-US" sz="2000" b="0" dirty="0">
            <a:latin typeface="Back to School " pitchFamily="2" charset="0"/>
          </a:endParaRPr>
        </a:p>
      </dgm:t>
    </dgm:pt>
    <dgm:pt modelId="{5E3B6BC8-9B64-4E22-9139-07495DFE11C9}" type="parTrans" cxnId="{19942610-A3DC-41E2-B482-7688D1FC273C}">
      <dgm:prSet/>
      <dgm:spPr/>
      <dgm:t>
        <a:bodyPr/>
        <a:lstStyle/>
        <a:p>
          <a:endParaRPr lang="en-US"/>
        </a:p>
      </dgm:t>
    </dgm:pt>
    <dgm:pt modelId="{1B1CCF08-8D8D-43DE-92F6-0BBDAF0F98FF}" type="sibTrans" cxnId="{19942610-A3DC-41E2-B482-7688D1FC273C}">
      <dgm:prSet/>
      <dgm:spPr/>
      <dgm:t>
        <a:bodyPr/>
        <a:lstStyle/>
        <a:p>
          <a:endParaRPr lang="en-US"/>
        </a:p>
      </dgm:t>
    </dgm:pt>
    <dgm:pt modelId="{CD50528A-EE54-445C-9BAC-71F2FEA8BE21}">
      <dgm:prSet custT="1"/>
      <dgm:spPr/>
      <dgm:t>
        <a:bodyPr/>
        <a:lstStyle/>
        <a:p>
          <a:pPr rtl="0"/>
          <a:r>
            <a:rPr lang="en-US" sz="2800" b="0" dirty="0">
              <a:latin typeface="Back to School " pitchFamily="2" charset="0"/>
            </a:rPr>
            <a:t>BAHASA LATIN</a:t>
          </a:r>
        </a:p>
      </dgm:t>
    </dgm:pt>
    <dgm:pt modelId="{40A03F55-C395-462C-B37B-6D10FE15DDA8}" type="sibTrans" cxnId="{01190189-7006-4F1A-99FF-B9E6A643D52E}">
      <dgm:prSet/>
      <dgm:spPr/>
      <dgm:t>
        <a:bodyPr/>
        <a:lstStyle/>
        <a:p>
          <a:endParaRPr lang="en-US"/>
        </a:p>
      </dgm:t>
    </dgm:pt>
    <dgm:pt modelId="{C629C474-6B55-43A8-867D-8FD925080116}" type="parTrans" cxnId="{01190189-7006-4F1A-99FF-B9E6A643D52E}">
      <dgm:prSet/>
      <dgm:spPr/>
      <dgm:t>
        <a:bodyPr/>
        <a:lstStyle/>
        <a:p>
          <a:endParaRPr lang="en-US"/>
        </a:p>
      </dgm:t>
    </dgm:pt>
    <dgm:pt modelId="{32C6A216-65BC-4601-8ECA-25442DFB0D7A}" type="pres">
      <dgm:prSet presAssocID="{62B93C8F-9469-4571-90A5-29EA618B98D8}" presName="linearFlow" presStyleCnt="0">
        <dgm:presLayoutVars>
          <dgm:dir/>
          <dgm:animLvl val="lvl"/>
          <dgm:resizeHandles val="exact"/>
        </dgm:presLayoutVars>
      </dgm:prSet>
      <dgm:spPr/>
    </dgm:pt>
    <dgm:pt modelId="{25B2D52E-C48A-4883-BA37-BF618D8DAEEB}" type="pres">
      <dgm:prSet presAssocID="{E351A0D3-BB60-4260-8A48-273E2EC695ED}" presName="composite" presStyleCnt="0"/>
      <dgm:spPr/>
    </dgm:pt>
    <dgm:pt modelId="{540B2E3C-F774-49DB-B716-3232089935F3}" type="pres">
      <dgm:prSet presAssocID="{E351A0D3-BB60-4260-8A48-273E2EC695ED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51AC1BFA-5E4E-48F4-8008-C8772E4FEFC8}" type="pres">
      <dgm:prSet presAssocID="{E351A0D3-BB60-4260-8A48-273E2EC695ED}" presName="descendantText" presStyleLbl="alignAcc1" presStyleIdx="0" presStyleCnt="5" custLinFactY="-56063" custLinFactNeighborX="0" custLinFactNeighborY="-100000">
        <dgm:presLayoutVars>
          <dgm:bulletEnabled val="1"/>
        </dgm:presLayoutVars>
      </dgm:prSet>
      <dgm:spPr/>
    </dgm:pt>
    <dgm:pt modelId="{0D5221C5-5F50-4F64-8F16-E33B9B0B0CD6}" type="pres">
      <dgm:prSet presAssocID="{72003709-71D9-4D08-9A34-92E0F0D97032}" presName="sp" presStyleCnt="0"/>
      <dgm:spPr/>
    </dgm:pt>
    <dgm:pt modelId="{0DA92B55-25E0-4967-A201-E7B32A363E93}" type="pres">
      <dgm:prSet presAssocID="{C4434784-C7A1-4F88-A13F-E40D86D094BB}" presName="composite" presStyleCnt="0"/>
      <dgm:spPr/>
    </dgm:pt>
    <dgm:pt modelId="{A07207DA-556F-480A-A46E-800CC87715F1}" type="pres">
      <dgm:prSet presAssocID="{C4434784-C7A1-4F88-A13F-E40D86D094BB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DA728B69-6F9A-4666-9453-1F7FD0378FC9}" type="pres">
      <dgm:prSet presAssocID="{C4434784-C7A1-4F88-A13F-E40D86D094BB}" presName="descendantText" presStyleLbl="alignAcc1" presStyleIdx="1" presStyleCnt="5">
        <dgm:presLayoutVars>
          <dgm:bulletEnabled val="1"/>
        </dgm:presLayoutVars>
      </dgm:prSet>
      <dgm:spPr/>
    </dgm:pt>
    <dgm:pt modelId="{DD2118C6-5FE3-4F7C-8B75-9F9CFBA84620}" type="pres">
      <dgm:prSet presAssocID="{5547F7E4-CCDB-4C01-9B25-EA56BB3C93A3}" presName="sp" presStyleCnt="0"/>
      <dgm:spPr/>
    </dgm:pt>
    <dgm:pt modelId="{44927110-0C24-45DC-8BFF-E185F74FEBD6}" type="pres">
      <dgm:prSet presAssocID="{3DEE0766-2455-4EDC-9ECB-20865D17B43B}" presName="composite" presStyleCnt="0"/>
      <dgm:spPr/>
    </dgm:pt>
    <dgm:pt modelId="{0EA61C30-B681-440E-A431-5CD5E34A5EE2}" type="pres">
      <dgm:prSet presAssocID="{3DEE0766-2455-4EDC-9ECB-20865D17B43B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384369F8-D2A4-4377-B4B1-14B397284C54}" type="pres">
      <dgm:prSet presAssocID="{3DEE0766-2455-4EDC-9ECB-20865D17B43B}" presName="descendantText" presStyleLbl="alignAcc1" presStyleIdx="2" presStyleCnt="5">
        <dgm:presLayoutVars>
          <dgm:bulletEnabled val="1"/>
        </dgm:presLayoutVars>
      </dgm:prSet>
      <dgm:spPr/>
    </dgm:pt>
    <dgm:pt modelId="{A242A3EC-F7FD-43B6-BD25-B3F02A867597}" type="pres">
      <dgm:prSet presAssocID="{6F699068-FB26-4C3F-9A5F-84D7E003792F}" presName="sp" presStyleCnt="0"/>
      <dgm:spPr/>
    </dgm:pt>
    <dgm:pt modelId="{813016A1-4D38-4996-8752-A69EC13AB204}" type="pres">
      <dgm:prSet presAssocID="{072573CB-CD0A-4EA8-893D-7ADE5A26F711}" presName="composite" presStyleCnt="0"/>
      <dgm:spPr/>
    </dgm:pt>
    <dgm:pt modelId="{97BCFF78-AF39-4538-8214-1121C579EFB5}" type="pres">
      <dgm:prSet presAssocID="{072573CB-CD0A-4EA8-893D-7ADE5A26F711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725F3A80-D2B1-454D-9088-3EAAD59FDE60}" type="pres">
      <dgm:prSet presAssocID="{072573CB-CD0A-4EA8-893D-7ADE5A26F711}" presName="descendantText" presStyleLbl="alignAcc1" presStyleIdx="3" presStyleCnt="5">
        <dgm:presLayoutVars>
          <dgm:bulletEnabled val="1"/>
        </dgm:presLayoutVars>
      </dgm:prSet>
      <dgm:spPr/>
    </dgm:pt>
    <dgm:pt modelId="{4E84464C-1140-499D-90DE-6AD8EAAC1EB2}" type="pres">
      <dgm:prSet presAssocID="{3CD7959B-7F38-4215-A679-4C38AE06CCA4}" presName="sp" presStyleCnt="0"/>
      <dgm:spPr/>
    </dgm:pt>
    <dgm:pt modelId="{E8F736B4-14A7-41F2-BBFB-4DDBEC517928}" type="pres">
      <dgm:prSet presAssocID="{DF2A8138-F04C-4B3D-9CE3-EC678C7C91A9}" presName="composite" presStyleCnt="0"/>
      <dgm:spPr/>
    </dgm:pt>
    <dgm:pt modelId="{29C4E643-0090-464C-AD5E-AFE1F7F9BCE9}" type="pres">
      <dgm:prSet presAssocID="{DF2A8138-F04C-4B3D-9CE3-EC678C7C91A9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82805CA6-2194-4F3D-9D2D-E39454E71836}" type="pres">
      <dgm:prSet presAssocID="{DF2A8138-F04C-4B3D-9CE3-EC678C7C91A9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A0B6A506-DF47-4159-A7CC-0AC7300D06BD}" srcId="{E351A0D3-BB60-4260-8A48-273E2EC695ED}" destId="{8CCCED09-324C-478D-B704-D74BA1A32E2D}" srcOrd="0" destOrd="0" parTransId="{02F7146D-CEA6-42A9-BC8D-240E85A5F464}" sibTransId="{59B69A5B-F537-43E0-AA10-970C7924B938}"/>
    <dgm:cxn modelId="{19942610-A3DC-41E2-B482-7688D1FC273C}" srcId="{62B93C8F-9469-4571-90A5-29EA618B98D8}" destId="{DF2A8138-F04C-4B3D-9CE3-EC678C7C91A9}" srcOrd="4" destOrd="0" parTransId="{5E3B6BC8-9B64-4E22-9139-07495DFE11C9}" sibTransId="{1B1CCF08-8D8D-43DE-92F6-0BBDAF0F98FF}"/>
    <dgm:cxn modelId="{D2FFDA15-77F0-49A1-BBB8-3D780719AC8E}" srcId="{62B93C8F-9469-4571-90A5-29EA618B98D8}" destId="{3DEE0766-2455-4EDC-9ECB-20865D17B43B}" srcOrd="2" destOrd="0" parTransId="{DEC8D92E-C158-41DF-A4CE-01A825B8B38A}" sibTransId="{6F699068-FB26-4C3F-9A5F-84D7E003792F}"/>
    <dgm:cxn modelId="{0577442F-AF5D-41A2-BA65-67B09D5F5CDC}" srcId="{072573CB-CD0A-4EA8-893D-7ADE5A26F711}" destId="{7407F720-CF3B-44F3-8359-53967D045CE5}" srcOrd="0" destOrd="0" parTransId="{E42E3860-1FAC-4E76-9666-ACB06A5703B1}" sibTransId="{58CA6FE8-1ADE-4F14-8845-F31C49B14C20}"/>
    <dgm:cxn modelId="{A9839830-32EB-47F8-B388-AF20F761F1FE}" type="presOf" srcId="{3DEE0766-2455-4EDC-9ECB-20865D17B43B}" destId="{0EA61C30-B681-440E-A431-5CD5E34A5EE2}" srcOrd="0" destOrd="0" presId="urn:microsoft.com/office/officeart/2005/8/layout/chevron2"/>
    <dgm:cxn modelId="{E0A8C865-C0EE-45E6-9699-5C165707879E}" srcId="{3DEE0766-2455-4EDC-9ECB-20865D17B43B}" destId="{E169899F-7148-40D9-BE79-D982F5F19FFD}" srcOrd="0" destOrd="0" parTransId="{324D07CD-FBD8-4FE6-A182-45977DE6E1CE}" sibTransId="{6437E627-0752-4CF2-878E-5BCDDBC39A2A}"/>
    <dgm:cxn modelId="{67F3E565-8AB5-4F21-9094-93E292EFE306}" type="presOf" srcId="{CD50528A-EE54-445C-9BAC-71F2FEA8BE21}" destId="{DA728B69-6F9A-4666-9453-1F7FD0378FC9}" srcOrd="0" destOrd="0" presId="urn:microsoft.com/office/officeart/2005/8/layout/chevron2"/>
    <dgm:cxn modelId="{930C2770-CFC6-406F-983C-2BB9AAFC612D}" type="presOf" srcId="{E169899F-7148-40D9-BE79-D982F5F19FFD}" destId="{384369F8-D2A4-4377-B4B1-14B397284C54}" srcOrd="0" destOrd="0" presId="urn:microsoft.com/office/officeart/2005/8/layout/chevron2"/>
    <dgm:cxn modelId="{4B7A7E75-BCB2-471C-B50E-3F5509DE0BD0}" type="presOf" srcId="{072573CB-CD0A-4EA8-893D-7ADE5A26F711}" destId="{97BCFF78-AF39-4538-8214-1121C579EFB5}" srcOrd="0" destOrd="0" presId="urn:microsoft.com/office/officeart/2005/8/layout/chevron2"/>
    <dgm:cxn modelId="{9DDA7879-13B4-4365-9D3E-33C58288BD8B}" type="presOf" srcId="{B22FB5F6-EE5F-4491-AB10-B67BA7E7995C}" destId="{51AC1BFA-5E4E-48F4-8008-C8772E4FEFC8}" srcOrd="0" destOrd="1" presId="urn:microsoft.com/office/officeart/2005/8/layout/chevron2"/>
    <dgm:cxn modelId="{0199DF85-C623-4332-B9DE-0D8BAB570866}" type="presOf" srcId="{8CCCED09-324C-478D-B704-D74BA1A32E2D}" destId="{51AC1BFA-5E4E-48F4-8008-C8772E4FEFC8}" srcOrd="0" destOrd="0" presId="urn:microsoft.com/office/officeart/2005/8/layout/chevron2"/>
    <dgm:cxn modelId="{01190189-7006-4F1A-99FF-B9E6A643D52E}" srcId="{C4434784-C7A1-4F88-A13F-E40D86D094BB}" destId="{CD50528A-EE54-445C-9BAC-71F2FEA8BE21}" srcOrd="0" destOrd="0" parTransId="{C629C474-6B55-43A8-867D-8FD925080116}" sibTransId="{40A03F55-C395-462C-B37B-6D10FE15DDA8}"/>
    <dgm:cxn modelId="{19490194-6236-49C4-9C7B-7EFEF5457466}" srcId="{62B93C8F-9469-4571-90A5-29EA618B98D8}" destId="{072573CB-CD0A-4EA8-893D-7ADE5A26F711}" srcOrd="3" destOrd="0" parTransId="{C2B0231C-ED10-4FB6-8105-9D888596BB4E}" sibTransId="{3CD7959B-7F38-4215-A679-4C38AE06CCA4}"/>
    <dgm:cxn modelId="{1A17259B-1746-43C4-A91A-EF39D5BEF0A2}" srcId="{DF2A8138-F04C-4B3D-9CE3-EC678C7C91A9}" destId="{8801D784-79FB-46B1-99B1-5834C91F9E94}" srcOrd="0" destOrd="0" parTransId="{4EE78C9C-103E-4DA4-AB9F-490E1C7DA966}" sibTransId="{8F0D1D3E-951D-4575-B19D-EAE9E9015019}"/>
    <dgm:cxn modelId="{AA9D2C9F-DD9C-47B4-9B1A-A3FB315A298D}" type="presOf" srcId="{DF2A8138-F04C-4B3D-9CE3-EC678C7C91A9}" destId="{29C4E643-0090-464C-AD5E-AFE1F7F9BCE9}" srcOrd="0" destOrd="0" presId="urn:microsoft.com/office/officeart/2005/8/layout/chevron2"/>
    <dgm:cxn modelId="{DF2B86B3-139D-4447-BA84-DAB281551B74}" type="presOf" srcId="{C4434784-C7A1-4F88-A13F-E40D86D094BB}" destId="{A07207DA-556F-480A-A46E-800CC87715F1}" srcOrd="0" destOrd="0" presId="urn:microsoft.com/office/officeart/2005/8/layout/chevron2"/>
    <dgm:cxn modelId="{BC983DB7-560B-42A6-833C-97F4051FA9B0}" type="presOf" srcId="{E351A0D3-BB60-4260-8A48-273E2EC695ED}" destId="{540B2E3C-F774-49DB-B716-3232089935F3}" srcOrd="0" destOrd="0" presId="urn:microsoft.com/office/officeart/2005/8/layout/chevron2"/>
    <dgm:cxn modelId="{80BC4DC0-D982-4825-84EE-B6919D0EC3E6}" type="presOf" srcId="{7407F720-CF3B-44F3-8359-53967D045CE5}" destId="{725F3A80-D2B1-454D-9088-3EAAD59FDE60}" srcOrd="0" destOrd="0" presId="urn:microsoft.com/office/officeart/2005/8/layout/chevron2"/>
    <dgm:cxn modelId="{100200C6-2359-4E85-9208-BFF81E51366C}" srcId="{62B93C8F-9469-4571-90A5-29EA618B98D8}" destId="{E351A0D3-BB60-4260-8A48-273E2EC695ED}" srcOrd="0" destOrd="0" parTransId="{ED46E639-C068-4163-A120-DFAA5D32980B}" sibTransId="{72003709-71D9-4D08-9A34-92E0F0D97032}"/>
    <dgm:cxn modelId="{4A0337D2-C4F9-495D-96AC-98664F8C6ECB}" srcId="{E351A0D3-BB60-4260-8A48-273E2EC695ED}" destId="{B22FB5F6-EE5F-4491-AB10-B67BA7E7995C}" srcOrd="1" destOrd="0" parTransId="{288A70D8-E122-47B5-A74B-39DC4A067707}" sibTransId="{D57AF408-653C-436B-B329-80BAF35AF703}"/>
    <dgm:cxn modelId="{795F2BD4-6F58-4017-BD35-CD2019A650FD}" srcId="{62B93C8F-9469-4571-90A5-29EA618B98D8}" destId="{C4434784-C7A1-4F88-A13F-E40D86D094BB}" srcOrd="1" destOrd="0" parTransId="{9E2D6684-BD50-4AB9-A3E7-ACF149311C60}" sibTransId="{5547F7E4-CCDB-4C01-9B25-EA56BB3C93A3}"/>
    <dgm:cxn modelId="{19C879D6-F6BE-4BD0-B990-A3AF350EB731}" type="presOf" srcId="{62B93C8F-9469-4571-90A5-29EA618B98D8}" destId="{32C6A216-65BC-4601-8ECA-25442DFB0D7A}" srcOrd="0" destOrd="0" presId="urn:microsoft.com/office/officeart/2005/8/layout/chevron2"/>
    <dgm:cxn modelId="{ADDACFF0-B898-4148-960B-88CB127FF120}" type="presOf" srcId="{8801D784-79FB-46B1-99B1-5834C91F9E94}" destId="{82805CA6-2194-4F3D-9D2D-E39454E71836}" srcOrd="0" destOrd="0" presId="urn:microsoft.com/office/officeart/2005/8/layout/chevron2"/>
    <dgm:cxn modelId="{40919BE5-BF00-43A1-9221-CECAFA757CBE}" type="presParOf" srcId="{32C6A216-65BC-4601-8ECA-25442DFB0D7A}" destId="{25B2D52E-C48A-4883-BA37-BF618D8DAEEB}" srcOrd="0" destOrd="0" presId="urn:microsoft.com/office/officeart/2005/8/layout/chevron2"/>
    <dgm:cxn modelId="{84BAFCFA-1667-4974-8654-B7530D936CCE}" type="presParOf" srcId="{25B2D52E-C48A-4883-BA37-BF618D8DAEEB}" destId="{540B2E3C-F774-49DB-B716-3232089935F3}" srcOrd="0" destOrd="0" presId="urn:microsoft.com/office/officeart/2005/8/layout/chevron2"/>
    <dgm:cxn modelId="{74DFF5E1-FF0B-454D-B21B-9A828175C467}" type="presParOf" srcId="{25B2D52E-C48A-4883-BA37-BF618D8DAEEB}" destId="{51AC1BFA-5E4E-48F4-8008-C8772E4FEFC8}" srcOrd="1" destOrd="0" presId="urn:microsoft.com/office/officeart/2005/8/layout/chevron2"/>
    <dgm:cxn modelId="{B51A61D8-E0EC-4075-927C-E40B984024D7}" type="presParOf" srcId="{32C6A216-65BC-4601-8ECA-25442DFB0D7A}" destId="{0D5221C5-5F50-4F64-8F16-E33B9B0B0CD6}" srcOrd="1" destOrd="0" presId="urn:microsoft.com/office/officeart/2005/8/layout/chevron2"/>
    <dgm:cxn modelId="{55501D5F-6E81-4BA2-986E-E133603E4711}" type="presParOf" srcId="{32C6A216-65BC-4601-8ECA-25442DFB0D7A}" destId="{0DA92B55-25E0-4967-A201-E7B32A363E93}" srcOrd="2" destOrd="0" presId="urn:microsoft.com/office/officeart/2005/8/layout/chevron2"/>
    <dgm:cxn modelId="{E0FEA7DB-BCD9-42B1-A162-685C5828EBFC}" type="presParOf" srcId="{0DA92B55-25E0-4967-A201-E7B32A363E93}" destId="{A07207DA-556F-480A-A46E-800CC87715F1}" srcOrd="0" destOrd="0" presId="urn:microsoft.com/office/officeart/2005/8/layout/chevron2"/>
    <dgm:cxn modelId="{7F8B1CA1-49EF-4CC7-AB6B-672622D7C7E5}" type="presParOf" srcId="{0DA92B55-25E0-4967-A201-E7B32A363E93}" destId="{DA728B69-6F9A-4666-9453-1F7FD0378FC9}" srcOrd="1" destOrd="0" presId="urn:microsoft.com/office/officeart/2005/8/layout/chevron2"/>
    <dgm:cxn modelId="{85BAAB3B-13E3-4BCA-83C4-077363AA4004}" type="presParOf" srcId="{32C6A216-65BC-4601-8ECA-25442DFB0D7A}" destId="{DD2118C6-5FE3-4F7C-8B75-9F9CFBA84620}" srcOrd="3" destOrd="0" presId="urn:microsoft.com/office/officeart/2005/8/layout/chevron2"/>
    <dgm:cxn modelId="{D4EBCC90-544E-4678-BE70-8C0EC1E59290}" type="presParOf" srcId="{32C6A216-65BC-4601-8ECA-25442DFB0D7A}" destId="{44927110-0C24-45DC-8BFF-E185F74FEBD6}" srcOrd="4" destOrd="0" presId="urn:microsoft.com/office/officeart/2005/8/layout/chevron2"/>
    <dgm:cxn modelId="{131AE5EE-9562-4D4C-AB6D-2B6CB0BFDABD}" type="presParOf" srcId="{44927110-0C24-45DC-8BFF-E185F74FEBD6}" destId="{0EA61C30-B681-440E-A431-5CD5E34A5EE2}" srcOrd="0" destOrd="0" presId="urn:microsoft.com/office/officeart/2005/8/layout/chevron2"/>
    <dgm:cxn modelId="{7C3ACC7A-C88F-462D-9186-25F7ED1C0FE9}" type="presParOf" srcId="{44927110-0C24-45DC-8BFF-E185F74FEBD6}" destId="{384369F8-D2A4-4377-B4B1-14B397284C54}" srcOrd="1" destOrd="0" presId="urn:microsoft.com/office/officeart/2005/8/layout/chevron2"/>
    <dgm:cxn modelId="{70292AF8-4332-4E67-BF1A-DED6C89046D0}" type="presParOf" srcId="{32C6A216-65BC-4601-8ECA-25442DFB0D7A}" destId="{A242A3EC-F7FD-43B6-BD25-B3F02A867597}" srcOrd="5" destOrd="0" presId="urn:microsoft.com/office/officeart/2005/8/layout/chevron2"/>
    <dgm:cxn modelId="{34AF2383-7C07-4767-9A3E-910304EC6365}" type="presParOf" srcId="{32C6A216-65BC-4601-8ECA-25442DFB0D7A}" destId="{813016A1-4D38-4996-8752-A69EC13AB204}" srcOrd="6" destOrd="0" presId="urn:microsoft.com/office/officeart/2005/8/layout/chevron2"/>
    <dgm:cxn modelId="{819D7973-F5CD-4141-9623-0DB5A7904615}" type="presParOf" srcId="{813016A1-4D38-4996-8752-A69EC13AB204}" destId="{97BCFF78-AF39-4538-8214-1121C579EFB5}" srcOrd="0" destOrd="0" presId="urn:microsoft.com/office/officeart/2005/8/layout/chevron2"/>
    <dgm:cxn modelId="{7CEE094B-0EC6-42FE-BF67-7DEF23DE3814}" type="presParOf" srcId="{813016A1-4D38-4996-8752-A69EC13AB204}" destId="{725F3A80-D2B1-454D-9088-3EAAD59FDE60}" srcOrd="1" destOrd="0" presId="urn:microsoft.com/office/officeart/2005/8/layout/chevron2"/>
    <dgm:cxn modelId="{A5FC1A75-3DB4-4E14-A989-83B6D8129505}" type="presParOf" srcId="{32C6A216-65BC-4601-8ECA-25442DFB0D7A}" destId="{4E84464C-1140-499D-90DE-6AD8EAAC1EB2}" srcOrd="7" destOrd="0" presId="urn:microsoft.com/office/officeart/2005/8/layout/chevron2"/>
    <dgm:cxn modelId="{44EA0E11-D68D-4C07-848B-68E4FFE3EF49}" type="presParOf" srcId="{32C6A216-65BC-4601-8ECA-25442DFB0D7A}" destId="{E8F736B4-14A7-41F2-BBFB-4DDBEC517928}" srcOrd="8" destOrd="0" presId="urn:microsoft.com/office/officeart/2005/8/layout/chevron2"/>
    <dgm:cxn modelId="{2151AEFD-024A-4E89-8D6C-0161CA11A318}" type="presParOf" srcId="{E8F736B4-14A7-41F2-BBFB-4DDBEC517928}" destId="{29C4E643-0090-464C-AD5E-AFE1F7F9BCE9}" srcOrd="0" destOrd="0" presId="urn:microsoft.com/office/officeart/2005/8/layout/chevron2"/>
    <dgm:cxn modelId="{A833D456-FB59-4B2F-9E0D-37264748A483}" type="presParOf" srcId="{E8F736B4-14A7-41F2-BBFB-4DDBEC517928}" destId="{82805CA6-2194-4F3D-9D2D-E39454E7183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B2E3C-F774-49DB-B716-3232089935F3}">
      <dsp:nvSpPr>
        <dsp:cNvPr id="0" name=""/>
        <dsp:cNvSpPr/>
      </dsp:nvSpPr>
      <dsp:spPr>
        <a:xfrm rot="5400000">
          <a:off x="-149834" y="152032"/>
          <a:ext cx="998894" cy="69922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kern="1200" dirty="0">
            <a:latin typeface="Back to School " pitchFamily="2" charset="0"/>
          </a:endParaRPr>
        </a:p>
      </dsp:txBody>
      <dsp:txXfrm rot="-5400000">
        <a:off x="1" y="351811"/>
        <a:ext cx="699225" cy="299669"/>
      </dsp:txXfrm>
    </dsp:sp>
    <dsp:sp modelId="{51AC1BFA-5E4E-48F4-8008-C8772E4FEFC8}">
      <dsp:nvSpPr>
        <dsp:cNvPr id="0" name=""/>
        <dsp:cNvSpPr/>
      </dsp:nvSpPr>
      <dsp:spPr>
        <a:xfrm rot="5400000">
          <a:off x="4139772" y="-3440546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dirty="0">
              <a:latin typeface="Back to School " pitchFamily="2" charset="0"/>
            </a:rPr>
            <a:t>KOMPUTER 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dirty="0">
              <a:latin typeface="Back to School " pitchFamily="2" charset="0"/>
            </a:rPr>
            <a:t>COMPUTER</a:t>
          </a:r>
        </a:p>
      </dsp:txBody>
      <dsp:txXfrm rot="-5400000">
        <a:off x="699226" y="31695"/>
        <a:ext cx="7498679" cy="585891"/>
      </dsp:txXfrm>
    </dsp:sp>
    <dsp:sp modelId="{A07207DA-556F-480A-A46E-800CC87715F1}">
      <dsp:nvSpPr>
        <dsp:cNvPr id="0" name=""/>
        <dsp:cNvSpPr/>
      </dsp:nvSpPr>
      <dsp:spPr>
        <a:xfrm rot="5400000">
          <a:off x="-149834" y="1032700"/>
          <a:ext cx="998894" cy="699225"/>
        </a:xfrm>
        <a:prstGeom prst="chevron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kern="1200" dirty="0">
            <a:latin typeface="Back to School " pitchFamily="2" charset="0"/>
          </a:endParaRPr>
        </a:p>
      </dsp:txBody>
      <dsp:txXfrm rot="-5400000">
        <a:off x="1" y="1232479"/>
        <a:ext cx="699225" cy="299669"/>
      </dsp:txXfrm>
    </dsp:sp>
    <dsp:sp modelId="{DA728B69-6F9A-4666-9453-1F7FD0378FC9}">
      <dsp:nvSpPr>
        <dsp:cNvPr id="0" name=""/>
        <dsp:cNvSpPr/>
      </dsp:nvSpPr>
      <dsp:spPr>
        <a:xfrm rot="5400000">
          <a:off x="4139772" y="-2557679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800" b="0" kern="1200" dirty="0">
            <a:latin typeface="Back to School " pitchFamily="2" charset="0"/>
          </a:endParaRPr>
        </a:p>
      </dsp:txBody>
      <dsp:txXfrm rot="-5400000">
        <a:off x="699226" y="914562"/>
        <a:ext cx="7498679" cy="585891"/>
      </dsp:txXfrm>
    </dsp:sp>
    <dsp:sp modelId="{0EA61C30-B681-440E-A431-5CD5E34A5EE2}">
      <dsp:nvSpPr>
        <dsp:cNvPr id="0" name=""/>
        <dsp:cNvSpPr/>
      </dsp:nvSpPr>
      <dsp:spPr>
        <a:xfrm rot="5400000">
          <a:off x="-149834" y="1913368"/>
          <a:ext cx="998894" cy="699225"/>
        </a:xfrm>
        <a:prstGeom prst="chevron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kern="1200" dirty="0">
            <a:latin typeface="Back to School " pitchFamily="2" charset="0"/>
          </a:endParaRPr>
        </a:p>
      </dsp:txBody>
      <dsp:txXfrm rot="-5400000">
        <a:off x="1" y="2113147"/>
        <a:ext cx="699225" cy="299669"/>
      </dsp:txXfrm>
    </dsp:sp>
    <dsp:sp modelId="{384369F8-D2A4-4377-B4B1-14B397284C54}">
      <dsp:nvSpPr>
        <dsp:cNvPr id="0" name=""/>
        <dsp:cNvSpPr/>
      </dsp:nvSpPr>
      <dsp:spPr>
        <a:xfrm rot="5400000">
          <a:off x="4139772" y="-1677012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0" kern="1200" dirty="0">
              <a:latin typeface="Back to School " pitchFamily="2" charset="0"/>
            </a:rPr>
            <a:t> </a:t>
          </a:r>
          <a:endParaRPr lang="en-US" sz="1800" b="0" kern="1200" dirty="0">
            <a:latin typeface="Back to School " pitchFamily="2" charset="0"/>
          </a:endParaRPr>
        </a:p>
      </dsp:txBody>
      <dsp:txXfrm rot="-5400000">
        <a:off x="699226" y="1795229"/>
        <a:ext cx="7498679" cy="585891"/>
      </dsp:txXfrm>
    </dsp:sp>
    <dsp:sp modelId="{97BCFF78-AF39-4538-8214-1121C579EFB5}">
      <dsp:nvSpPr>
        <dsp:cNvPr id="0" name=""/>
        <dsp:cNvSpPr/>
      </dsp:nvSpPr>
      <dsp:spPr>
        <a:xfrm rot="5400000">
          <a:off x="-149834" y="2794036"/>
          <a:ext cx="998894" cy="699225"/>
        </a:xfrm>
        <a:prstGeom prst="chevron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kern="1200" dirty="0">
            <a:latin typeface="Back to School " pitchFamily="2" charset="0"/>
          </a:endParaRPr>
        </a:p>
      </dsp:txBody>
      <dsp:txXfrm rot="-5400000">
        <a:off x="1" y="2993815"/>
        <a:ext cx="699225" cy="299669"/>
      </dsp:txXfrm>
    </dsp:sp>
    <dsp:sp modelId="{725F3A80-D2B1-454D-9088-3EAAD59FDE60}">
      <dsp:nvSpPr>
        <dsp:cNvPr id="0" name=""/>
        <dsp:cNvSpPr/>
      </dsp:nvSpPr>
      <dsp:spPr>
        <a:xfrm rot="5400000">
          <a:off x="4139772" y="-796344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800" b="0" kern="1200" dirty="0">
            <a:latin typeface="Back to School " pitchFamily="2" charset="0"/>
          </a:endParaRPr>
        </a:p>
      </dsp:txBody>
      <dsp:txXfrm rot="-5400000">
        <a:off x="699226" y="2675897"/>
        <a:ext cx="7498679" cy="585891"/>
      </dsp:txXfrm>
    </dsp:sp>
    <dsp:sp modelId="{29C4E643-0090-464C-AD5E-AFE1F7F9BCE9}">
      <dsp:nvSpPr>
        <dsp:cNvPr id="0" name=""/>
        <dsp:cNvSpPr/>
      </dsp:nvSpPr>
      <dsp:spPr>
        <a:xfrm rot="5400000">
          <a:off x="-149834" y="3674704"/>
          <a:ext cx="998894" cy="699225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kern="1200" dirty="0">
            <a:latin typeface="Back to School " pitchFamily="2" charset="0"/>
          </a:endParaRPr>
        </a:p>
      </dsp:txBody>
      <dsp:txXfrm rot="-5400000">
        <a:off x="1" y="3874483"/>
        <a:ext cx="699225" cy="299669"/>
      </dsp:txXfrm>
    </dsp:sp>
    <dsp:sp modelId="{82805CA6-2194-4F3D-9D2D-E39454E71836}">
      <dsp:nvSpPr>
        <dsp:cNvPr id="0" name=""/>
        <dsp:cNvSpPr/>
      </dsp:nvSpPr>
      <dsp:spPr>
        <a:xfrm rot="5400000">
          <a:off x="4139772" y="84323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800" b="0" kern="1200" dirty="0">
            <a:latin typeface="Back to School " pitchFamily="2" charset="0"/>
          </a:endParaRPr>
        </a:p>
      </dsp:txBody>
      <dsp:txXfrm rot="-5400000">
        <a:off x="699226" y="3556565"/>
        <a:ext cx="7498679" cy="5858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B2E3C-F774-49DB-B716-3232089935F3}">
      <dsp:nvSpPr>
        <dsp:cNvPr id="0" name=""/>
        <dsp:cNvSpPr/>
      </dsp:nvSpPr>
      <dsp:spPr>
        <a:xfrm rot="5400000">
          <a:off x="-149834" y="152032"/>
          <a:ext cx="998894" cy="69922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kern="1200" dirty="0">
            <a:latin typeface="Back to School " pitchFamily="2" charset="0"/>
          </a:endParaRPr>
        </a:p>
      </dsp:txBody>
      <dsp:txXfrm rot="-5400000">
        <a:off x="1" y="351811"/>
        <a:ext cx="699225" cy="299669"/>
      </dsp:txXfrm>
    </dsp:sp>
    <dsp:sp modelId="{51AC1BFA-5E4E-48F4-8008-C8772E4FEFC8}">
      <dsp:nvSpPr>
        <dsp:cNvPr id="0" name=""/>
        <dsp:cNvSpPr/>
      </dsp:nvSpPr>
      <dsp:spPr>
        <a:xfrm rot="5400000">
          <a:off x="4139772" y="-3440546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dirty="0">
              <a:latin typeface="Back to School " pitchFamily="2" charset="0"/>
            </a:rPr>
            <a:t>KOMPUTER 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dirty="0">
              <a:latin typeface="Back to School " pitchFamily="2" charset="0"/>
            </a:rPr>
            <a:t>COMPUTER</a:t>
          </a:r>
        </a:p>
      </dsp:txBody>
      <dsp:txXfrm rot="-5400000">
        <a:off x="699226" y="31695"/>
        <a:ext cx="7498679" cy="585891"/>
      </dsp:txXfrm>
    </dsp:sp>
    <dsp:sp modelId="{A07207DA-556F-480A-A46E-800CC87715F1}">
      <dsp:nvSpPr>
        <dsp:cNvPr id="0" name=""/>
        <dsp:cNvSpPr/>
      </dsp:nvSpPr>
      <dsp:spPr>
        <a:xfrm rot="5400000">
          <a:off x="-149834" y="1032700"/>
          <a:ext cx="998894" cy="699225"/>
        </a:xfrm>
        <a:prstGeom prst="chevron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kern="1200" dirty="0">
            <a:latin typeface="Back to School " pitchFamily="2" charset="0"/>
          </a:endParaRPr>
        </a:p>
      </dsp:txBody>
      <dsp:txXfrm rot="-5400000">
        <a:off x="1" y="1232479"/>
        <a:ext cx="699225" cy="299669"/>
      </dsp:txXfrm>
    </dsp:sp>
    <dsp:sp modelId="{DA728B69-6F9A-4666-9453-1F7FD0378FC9}">
      <dsp:nvSpPr>
        <dsp:cNvPr id="0" name=""/>
        <dsp:cNvSpPr/>
      </dsp:nvSpPr>
      <dsp:spPr>
        <a:xfrm rot="5400000">
          <a:off x="4139772" y="-2557679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0" kern="1200" dirty="0">
              <a:latin typeface="Back to School " pitchFamily="2" charset="0"/>
            </a:rPr>
            <a:t>BAHASA LATIN</a:t>
          </a:r>
        </a:p>
      </dsp:txBody>
      <dsp:txXfrm rot="-5400000">
        <a:off x="699226" y="914562"/>
        <a:ext cx="7498679" cy="585891"/>
      </dsp:txXfrm>
    </dsp:sp>
    <dsp:sp modelId="{0EA61C30-B681-440E-A431-5CD5E34A5EE2}">
      <dsp:nvSpPr>
        <dsp:cNvPr id="0" name=""/>
        <dsp:cNvSpPr/>
      </dsp:nvSpPr>
      <dsp:spPr>
        <a:xfrm rot="5400000">
          <a:off x="-149834" y="1913368"/>
          <a:ext cx="998894" cy="699225"/>
        </a:xfrm>
        <a:prstGeom prst="chevron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kern="1200" dirty="0">
            <a:latin typeface="Back to School " pitchFamily="2" charset="0"/>
          </a:endParaRPr>
        </a:p>
      </dsp:txBody>
      <dsp:txXfrm rot="-5400000">
        <a:off x="1" y="2113147"/>
        <a:ext cx="699225" cy="299669"/>
      </dsp:txXfrm>
    </dsp:sp>
    <dsp:sp modelId="{384369F8-D2A4-4377-B4B1-14B397284C54}">
      <dsp:nvSpPr>
        <dsp:cNvPr id="0" name=""/>
        <dsp:cNvSpPr/>
      </dsp:nvSpPr>
      <dsp:spPr>
        <a:xfrm rot="5400000">
          <a:off x="4139772" y="-1677012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0" kern="1200" dirty="0">
              <a:latin typeface="Back to School " pitchFamily="2" charset="0"/>
            </a:rPr>
            <a:t> </a:t>
          </a:r>
          <a:endParaRPr lang="en-US" sz="1800" b="0" kern="1200" dirty="0">
            <a:latin typeface="Back to School " pitchFamily="2" charset="0"/>
          </a:endParaRPr>
        </a:p>
      </dsp:txBody>
      <dsp:txXfrm rot="-5400000">
        <a:off x="699226" y="1795229"/>
        <a:ext cx="7498679" cy="585891"/>
      </dsp:txXfrm>
    </dsp:sp>
    <dsp:sp modelId="{97BCFF78-AF39-4538-8214-1121C579EFB5}">
      <dsp:nvSpPr>
        <dsp:cNvPr id="0" name=""/>
        <dsp:cNvSpPr/>
      </dsp:nvSpPr>
      <dsp:spPr>
        <a:xfrm rot="5400000">
          <a:off x="-149834" y="2794036"/>
          <a:ext cx="998894" cy="699225"/>
        </a:xfrm>
        <a:prstGeom prst="chevron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kern="1200" dirty="0">
            <a:latin typeface="Back to School " pitchFamily="2" charset="0"/>
          </a:endParaRPr>
        </a:p>
      </dsp:txBody>
      <dsp:txXfrm rot="-5400000">
        <a:off x="1" y="2993815"/>
        <a:ext cx="699225" cy="299669"/>
      </dsp:txXfrm>
    </dsp:sp>
    <dsp:sp modelId="{725F3A80-D2B1-454D-9088-3EAAD59FDE60}">
      <dsp:nvSpPr>
        <dsp:cNvPr id="0" name=""/>
        <dsp:cNvSpPr/>
      </dsp:nvSpPr>
      <dsp:spPr>
        <a:xfrm rot="5400000">
          <a:off x="4139772" y="-796344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800" b="0" kern="1200" dirty="0">
            <a:latin typeface="Back to School " pitchFamily="2" charset="0"/>
          </a:endParaRPr>
        </a:p>
      </dsp:txBody>
      <dsp:txXfrm rot="-5400000">
        <a:off x="699226" y="2675897"/>
        <a:ext cx="7498679" cy="585891"/>
      </dsp:txXfrm>
    </dsp:sp>
    <dsp:sp modelId="{29C4E643-0090-464C-AD5E-AFE1F7F9BCE9}">
      <dsp:nvSpPr>
        <dsp:cNvPr id="0" name=""/>
        <dsp:cNvSpPr/>
      </dsp:nvSpPr>
      <dsp:spPr>
        <a:xfrm rot="5400000">
          <a:off x="-149834" y="3674704"/>
          <a:ext cx="998894" cy="699225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kern="1200" dirty="0">
            <a:latin typeface="Back to School " pitchFamily="2" charset="0"/>
          </a:endParaRPr>
        </a:p>
      </dsp:txBody>
      <dsp:txXfrm rot="-5400000">
        <a:off x="1" y="3874483"/>
        <a:ext cx="699225" cy="299669"/>
      </dsp:txXfrm>
    </dsp:sp>
    <dsp:sp modelId="{82805CA6-2194-4F3D-9D2D-E39454E71836}">
      <dsp:nvSpPr>
        <dsp:cNvPr id="0" name=""/>
        <dsp:cNvSpPr/>
      </dsp:nvSpPr>
      <dsp:spPr>
        <a:xfrm rot="5400000">
          <a:off x="4139772" y="84323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800" b="0" kern="1200" dirty="0">
            <a:latin typeface="Back to School " pitchFamily="2" charset="0"/>
          </a:endParaRPr>
        </a:p>
      </dsp:txBody>
      <dsp:txXfrm rot="-5400000">
        <a:off x="699226" y="3556565"/>
        <a:ext cx="7498679" cy="5858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B2E3C-F774-49DB-B716-3232089935F3}">
      <dsp:nvSpPr>
        <dsp:cNvPr id="0" name=""/>
        <dsp:cNvSpPr/>
      </dsp:nvSpPr>
      <dsp:spPr>
        <a:xfrm rot="5400000">
          <a:off x="-149834" y="152032"/>
          <a:ext cx="998894" cy="69922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kern="1200" dirty="0">
            <a:latin typeface="Back to School " pitchFamily="2" charset="0"/>
          </a:endParaRPr>
        </a:p>
      </dsp:txBody>
      <dsp:txXfrm rot="-5400000">
        <a:off x="1" y="351811"/>
        <a:ext cx="699225" cy="299669"/>
      </dsp:txXfrm>
    </dsp:sp>
    <dsp:sp modelId="{51AC1BFA-5E4E-48F4-8008-C8772E4FEFC8}">
      <dsp:nvSpPr>
        <dsp:cNvPr id="0" name=""/>
        <dsp:cNvSpPr/>
      </dsp:nvSpPr>
      <dsp:spPr>
        <a:xfrm rot="5400000">
          <a:off x="4139772" y="-3440546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dirty="0">
              <a:latin typeface="Back to School " pitchFamily="2" charset="0"/>
            </a:rPr>
            <a:t>KOMPUTER 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dirty="0">
              <a:latin typeface="Back to School " pitchFamily="2" charset="0"/>
            </a:rPr>
            <a:t>COMPUTER</a:t>
          </a:r>
        </a:p>
      </dsp:txBody>
      <dsp:txXfrm rot="-5400000">
        <a:off x="699226" y="31695"/>
        <a:ext cx="7498679" cy="585891"/>
      </dsp:txXfrm>
    </dsp:sp>
    <dsp:sp modelId="{A07207DA-556F-480A-A46E-800CC87715F1}">
      <dsp:nvSpPr>
        <dsp:cNvPr id="0" name=""/>
        <dsp:cNvSpPr/>
      </dsp:nvSpPr>
      <dsp:spPr>
        <a:xfrm rot="5400000">
          <a:off x="-149834" y="1032700"/>
          <a:ext cx="998894" cy="699225"/>
        </a:xfrm>
        <a:prstGeom prst="chevron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kern="1200" dirty="0">
            <a:latin typeface="Back to School " pitchFamily="2" charset="0"/>
          </a:endParaRPr>
        </a:p>
      </dsp:txBody>
      <dsp:txXfrm rot="-5400000">
        <a:off x="1" y="1232479"/>
        <a:ext cx="699225" cy="299669"/>
      </dsp:txXfrm>
    </dsp:sp>
    <dsp:sp modelId="{DA728B69-6F9A-4666-9453-1F7FD0378FC9}">
      <dsp:nvSpPr>
        <dsp:cNvPr id="0" name=""/>
        <dsp:cNvSpPr/>
      </dsp:nvSpPr>
      <dsp:spPr>
        <a:xfrm rot="5400000">
          <a:off x="4139772" y="-2557679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0" kern="1200" dirty="0">
              <a:latin typeface="Back to School " pitchFamily="2" charset="0"/>
            </a:rPr>
            <a:t>BAHASA LATIN</a:t>
          </a:r>
        </a:p>
      </dsp:txBody>
      <dsp:txXfrm rot="-5400000">
        <a:off x="699226" y="914562"/>
        <a:ext cx="7498679" cy="585891"/>
      </dsp:txXfrm>
    </dsp:sp>
    <dsp:sp modelId="{0EA61C30-B681-440E-A431-5CD5E34A5EE2}">
      <dsp:nvSpPr>
        <dsp:cNvPr id="0" name=""/>
        <dsp:cNvSpPr/>
      </dsp:nvSpPr>
      <dsp:spPr>
        <a:xfrm rot="5400000">
          <a:off x="-149834" y="1913368"/>
          <a:ext cx="998894" cy="699225"/>
        </a:xfrm>
        <a:prstGeom prst="chevron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kern="1200" dirty="0">
            <a:latin typeface="Back to School " pitchFamily="2" charset="0"/>
          </a:endParaRPr>
        </a:p>
      </dsp:txBody>
      <dsp:txXfrm rot="-5400000">
        <a:off x="1" y="2113147"/>
        <a:ext cx="699225" cy="299669"/>
      </dsp:txXfrm>
    </dsp:sp>
    <dsp:sp modelId="{384369F8-D2A4-4377-B4B1-14B397284C54}">
      <dsp:nvSpPr>
        <dsp:cNvPr id="0" name=""/>
        <dsp:cNvSpPr/>
      </dsp:nvSpPr>
      <dsp:spPr>
        <a:xfrm rot="5400000">
          <a:off x="4139772" y="-1677012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0" kern="1200" dirty="0">
              <a:latin typeface="Back to School " pitchFamily="2" charset="0"/>
            </a:rPr>
            <a:t>COMPUTARE </a:t>
          </a:r>
          <a:endParaRPr lang="en-US" sz="1800" b="0" kern="1200" dirty="0">
            <a:latin typeface="Back to School " pitchFamily="2" charset="0"/>
          </a:endParaRPr>
        </a:p>
      </dsp:txBody>
      <dsp:txXfrm rot="-5400000">
        <a:off x="699226" y="1795229"/>
        <a:ext cx="7498679" cy="585891"/>
      </dsp:txXfrm>
    </dsp:sp>
    <dsp:sp modelId="{97BCFF78-AF39-4538-8214-1121C579EFB5}">
      <dsp:nvSpPr>
        <dsp:cNvPr id="0" name=""/>
        <dsp:cNvSpPr/>
      </dsp:nvSpPr>
      <dsp:spPr>
        <a:xfrm rot="5400000">
          <a:off x="-149834" y="2794036"/>
          <a:ext cx="998894" cy="699225"/>
        </a:xfrm>
        <a:prstGeom prst="chevron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kern="1200" dirty="0">
            <a:latin typeface="Back to School " pitchFamily="2" charset="0"/>
          </a:endParaRPr>
        </a:p>
      </dsp:txBody>
      <dsp:txXfrm rot="-5400000">
        <a:off x="1" y="2993815"/>
        <a:ext cx="699225" cy="299669"/>
      </dsp:txXfrm>
    </dsp:sp>
    <dsp:sp modelId="{725F3A80-D2B1-454D-9088-3EAAD59FDE60}">
      <dsp:nvSpPr>
        <dsp:cNvPr id="0" name=""/>
        <dsp:cNvSpPr/>
      </dsp:nvSpPr>
      <dsp:spPr>
        <a:xfrm rot="5400000">
          <a:off x="4139772" y="-796344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800" b="0" kern="1200" dirty="0">
            <a:latin typeface="Back to School " pitchFamily="2" charset="0"/>
          </a:endParaRPr>
        </a:p>
      </dsp:txBody>
      <dsp:txXfrm rot="-5400000">
        <a:off x="699226" y="2675897"/>
        <a:ext cx="7498679" cy="585891"/>
      </dsp:txXfrm>
    </dsp:sp>
    <dsp:sp modelId="{29C4E643-0090-464C-AD5E-AFE1F7F9BCE9}">
      <dsp:nvSpPr>
        <dsp:cNvPr id="0" name=""/>
        <dsp:cNvSpPr/>
      </dsp:nvSpPr>
      <dsp:spPr>
        <a:xfrm rot="5400000">
          <a:off x="-149834" y="3674704"/>
          <a:ext cx="998894" cy="699225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kern="1200" dirty="0">
            <a:latin typeface="Back to School " pitchFamily="2" charset="0"/>
          </a:endParaRPr>
        </a:p>
      </dsp:txBody>
      <dsp:txXfrm rot="-5400000">
        <a:off x="1" y="3874483"/>
        <a:ext cx="699225" cy="299669"/>
      </dsp:txXfrm>
    </dsp:sp>
    <dsp:sp modelId="{82805CA6-2194-4F3D-9D2D-E39454E71836}">
      <dsp:nvSpPr>
        <dsp:cNvPr id="0" name=""/>
        <dsp:cNvSpPr/>
      </dsp:nvSpPr>
      <dsp:spPr>
        <a:xfrm rot="5400000">
          <a:off x="4139772" y="84323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800" b="0" kern="1200" dirty="0">
            <a:latin typeface="Back to School " pitchFamily="2" charset="0"/>
          </a:endParaRPr>
        </a:p>
      </dsp:txBody>
      <dsp:txXfrm rot="-5400000">
        <a:off x="699226" y="3556565"/>
        <a:ext cx="7498679" cy="5858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B2E3C-F774-49DB-B716-3232089935F3}">
      <dsp:nvSpPr>
        <dsp:cNvPr id="0" name=""/>
        <dsp:cNvSpPr/>
      </dsp:nvSpPr>
      <dsp:spPr>
        <a:xfrm rot="5400000">
          <a:off x="-149834" y="152032"/>
          <a:ext cx="998894" cy="69922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kern="1200" dirty="0">
            <a:latin typeface="Back to School " pitchFamily="2" charset="0"/>
          </a:endParaRPr>
        </a:p>
      </dsp:txBody>
      <dsp:txXfrm rot="-5400000">
        <a:off x="1" y="351811"/>
        <a:ext cx="699225" cy="299669"/>
      </dsp:txXfrm>
    </dsp:sp>
    <dsp:sp modelId="{51AC1BFA-5E4E-48F4-8008-C8772E4FEFC8}">
      <dsp:nvSpPr>
        <dsp:cNvPr id="0" name=""/>
        <dsp:cNvSpPr/>
      </dsp:nvSpPr>
      <dsp:spPr>
        <a:xfrm rot="5400000">
          <a:off x="4139772" y="-3440546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dirty="0">
              <a:latin typeface="Back to School " pitchFamily="2" charset="0"/>
            </a:rPr>
            <a:t>KOMPUTER 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dirty="0">
              <a:latin typeface="Back to School " pitchFamily="2" charset="0"/>
            </a:rPr>
            <a:t>COMPUTER</a:t>
          </a:r>
        </a:p>
      </dsp:txBody>
      <dsp:txXfrm rot="-5400000">
        <a:off x="699226" y="31695"/>
        <a:ext cx="7498679" cy="585891"/>
      </dsp:txXfrm>
    </dsp:sp>
    <dsp:sp modelId="{A07207DA-556F-480A-A46E-800CC87715F1}">
      <dsp:nvSpPr>
        <dsp:cNvPr id="0" name=""/>
        <dsp:cNvSpPr/>
      </dsp:nvSpPr>
      <dsp:spPr>
        <a:xfrm rot="5400000">
          <a:off x="-149834" y="1032700"/>
          <a:ext cx="998894" cy="699225"/>
        </a:xfrm>
        <a:prstGeom prst="chevron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kern="1200" dirty="0">
            <a:latin typeface="Back to School " pitchFamily="2" charset="0"/>
          </a:endParaRPr>
        </a:p>
      </dsp:txBody>
      <dsp:txXfrm rot="-5400000">
        <a:off x="1" y="1232479"/>
        <a:ext cx="699225" cy="299669"/>
      </dsp:txXfrm>
    </dsp:sp>
    <dsp:sp modelId="{DA728B69-6F9A-4666-9453-1F7FD0378FC9}">
      <dsp:nvSpPr>
        <dsp:cNvPr id="0" name=""/>
        <dsp:cNvSpPr/>
      </dsp:nvSpPr>
      <dsp:spPr>
        <a:xfrm rot="5400000">
          <a:off x="4139772" y="-2557679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0" kern="1200" dirty="0">
              <a:latin typeface="Back to School " pitchFamily="2" charset="0"/>
            </a:rPr>
            <a:t>BAHASA LATIN</a:t>
          </a:r>
        </a:p>
      </dsp:txBody>
      <dsp:txXfrm rot="-5400000">
        <a:off x="699226" y="914562"/>
        <a:ext cx="7498679" cy="585891"/>
      </dsp:txXfrm>
    </dsp:sp>
    <dsp:sp modelId="{0EA61C30-B681-440E-A431-5CD5E34A5EE2}">
      <dsp:nvSpPr>
        <dsp:cNvPr id="0" name=""/>
        <dsp:cNvSpPr/>
      </dsp:nvSpPr>
      <dsp:spPr>
        <a:xfrm rot="5400000">
          <a:off x="-149834" y="1913368"/>
          <a:ext cx="998894" cy="699225"/>
        </a:xfrm>
        <a:prstGeom prst="chevron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kern="1200" dirty="0">
            <a:latin typeface="Back to School " pitchFamily="2" charset="0"/>
          </a:endParaRPr>
        </a:p>
      </dsp:txBody>
      <dsp:txXfrm rot="-5400000">
        <a:off x="1" y="2113147"/>
        <a:ext cx="699225" cy="299669"/>
      </dsp:txXfrm>
    </dsp:sp>
    <dsp:sp modelId="{384369F8-D2A4-4377-B4B1-14B397284C54}">
      <dsp:nvSpPr>
        <dsp:cNvPr id="0" name=""/>
        <dsp:cNvSpPr/>
      </dsp:nvSpPr>
      <dsp:spPr>
        <a:xfrm rot="5400000">
          <a:off x="4139772" y="-1677012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0" kern="1200" dirty="0">
              <a:latin typeface="Back to School " pitchFamily="2" charset="0"/>
            </a:rPr>
            <a:t>COMPUTARE </a:t>
          </a:r>
          <a:endParaRPr lang="en-US" sz="1800" b="0" kern="1200" dirty="0">
            <a:latin typeface="Back to School " pitchFamily="2" charset="0"/>
          </a:endParaRPr>
        </a:p>
      </dsp:txBody>
      <dsp:txXfrm rot="-5400000">
        <a:off x="699226" y="1795229"/>
        <a:ext cx="7498679" cy="585891"/>
      </dsp:txXfrm>
    </dsp:sp>
    <dsp:sp modelId="{97BCFF78-AF39-4538-8214-1121C579EFB5}">
      <dsp:nvSpPr>
        <dsp:cNvPr id="0" name=""/>
        <dsp:cNvSpPr/>
      </dsp:nvSpPr>
      <dsp:spPr>
        <a:xfrm rot="5400000">
          <a:off x="-149834" y="2794036"/>
          <a:ext cx="998894" cy="699225"/>
        </a:xfrm>
        <a:prstGeom prst="chevron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kern="1200" dirty="0">
            <a:latin typeface="Back to School " pitchFamily="2" charset="0"/>
          </a:endParaRPr>
        </a:p>
      </dsp:txBody>
      <dsp:txXfrm rot="-5400000">
        <a:off x="1" y="2993815"/>
        <a:ext cx="699225" cy="299669"/>
      </dsp:txXfrm>
    </dsp:sp>
    <dsp:sp modelId="{725F3A80-D2B1-454D-9088-3EAAD59FDE60}">
      <dsp:nvSpPr>
        <dsp:cNvPr id="0" name=""/>
        <dsp:cNvSpPr/>
      </dsp:nvSpPr>
      <dsp:spPr>
        <a:xfrm rot="5400000">
          <a:off x="4139772" y="-796344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0" kern="1200" dirty="0">
              <a:latin typeface="Back to School " pitchFamily="2" charset="0"/>
            </a:rPr>
            <a:t>MENGHITUNG / TO COMPUTE </a:t>
          </a:r>
        </a:p>
      </dsp:txBody>
      <dsp:txXfrm rot="-5400000">
        <a:off x="699226" y="2675897"/>
        <a:ext cx="7498679" cy="585891"/>
      </dsp:txXfrm>
    </dsp:sp>
    <dsp:sp modelId="{29C4E643-0090-464C-AD5E-AFE1F7F9BCE9}">
      <dsp:nvSpPr>
        <dsp:cNvPr id="0" name=""/>
        <dsp:cNvSpPr/>
      </dsp:nvSpPr>
      <dsp:spPr>
        <a:xfrm rot="5400000">
          <a:off x="-149834" y="3674704"/>
          <a:ext cx="998894" cy="699225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kern="1200" dirty="0">
            <a:latin typeface="Back to School " pitchFamily="2" charset="0"/>
          </a:endParaRPr>
        </a:p>
      </dsp:txBody>
      <dsp:txXfrm rot="-5400000">
        <a:off x="1" y="3874483"/>
        <a:ext cx="699225" cy="299669"/>
      </dsp:txXfrm>
    </dsp:sp>
    <dsp:sp modelId="{82805CA6-2194-4F3D-9D2D-E39454E71836}">
      <dsp:nvSpPr>
        <dsp:cNvPr id="0" name=""/>
        <dsp:cNvSpPr/>
      </dsp:nvSpPr>
      <dsp:spPr>
        <a:xfrm rot="5400000">
          <a:off x="4139772" y="84323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0" kern="1200">
              <a:latin typeface="Back to School " pitchFamily="2" charset="0"/>
            </a:rPr>
            <a:t>MESIN PENGHITUNG</a:t>
          </a:r>
          <a:endParaRPr lang="en-US" sz="2800" b="0" kern="1200" dirty="0">
            <a:latin typeface="Back to School " pitchFamily="2" charset="0"/>
          </a:endParaRPr>
        </a:p>
      </dsp:txBody>
      <dsp:txXfrm rot="-5400000">
        <a:off x="699226" y="3556565"/>
        <a:ext cx="7498679" cy="585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1005E-A3DC-49B5-8E21-FEDC45238E37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627BB-7348-40C4-8620-C9C307640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22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="https://www.freepik.com/free-photos-vectors/certificate"&gt;Certificate vector created by </a:t>
            </a:r>
            <a:r>
              <a:rPr lang="en-US" dirty="0" err="1"/>
              <a:t>macrovector</a:t>
            </a:r>
            <a:r>
              <a:rPr lang="en-US" dirty="0"/>
              <a:t> - www.freepik.com&lt;/a&gt;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6109C-92B7-49EC-AC2C-7D9B7199FDF5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42429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="https://www.freepik.com/free-photos-vectors/certificate"&gt;Certificate vector created by </a:t>
            </a:r>
            <a:r>
              <a:rPr lang="en-US" dirty="0" err="1"/>
              <a:t>macrovector</a:t>
            </a:r>
            <a:r>
              <a:rPr lang="en-US" dirty="0"/>
              <a:t> - www.freepik.com&lt;/a&gt;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6109C-92B7-49EC-AC2C-7D9B7199FDF5}" type="slidenum">
              <a:rPr lang="en-ID" smtClean="0"/>
              <a:t>15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09935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="https://www.freepik.com/free-photos-vectors/certificate"&gt;Certificate vector created by </a:t>
            </a:r>
            <a:r>
              <a:rPr lang="en-US" dirty="0" err="1"/>
              <a:t>macrovector</a:t>
            </a:r>
            <a:r>
              <a:rPr lang="en-US" dirty="0"/>
              <a:t> - www.freepik.com&lt;/a&gt;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6109C-92B7-49EC-AC2C-7D9B7199FDF5}" type="slidenum">
              <a:rPr lang="en-ID" smtClean="0"/>
              <a:t>20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09935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1D2A2-07DB-4C65-9DA1-926EB43C85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0EEF7E-FDEB-4C16-BB52-A14592E0EB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E470E-8122-45B4-8593-E555C0B88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09720-DB62-4289-B355-70FE74ED2EBE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0CDC8-52C0-4811-A38A-A93B43B4A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D3ECF-1468-4A72-96B5-5591A1C8C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68EB-4C58-434B-976D-18E2BF3BF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9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64365-BA20-494B-BF77-AA38A6048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E2718-09FF-404B-A500-24E10A6B1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E8B1D-38BC-4976-BBA2-F415B8A10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09720-DB62-4289-B355-70FE74ED2EBE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F16AC-D319-4890-8C3C-0E0B31C29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01819-34F9-4BE2-9F84-047EFEF3D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68EB-4C58-434B-976D-18E2BF3BF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80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3A6D38-7EFB-46B7-A2C1-C7650B4A57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E3D2A3-7834-4A21-893D-408B8B9EEC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DC9CE-2146-4D5B-B733-D4598CFB0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09720-DB62-4289-B355-70FE74ED2EBE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C0202-F5F9-4522-8731-66A46CA12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F29D7-36BB-4433-BAD3-FD551263C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68EB-4C58-434B-976D-18E2BF3BF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20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E9D78-F605-408B-A40C-0D6ED7BDD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228F1-56D0-4F4D-ABD5-C5A8A627B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BF854-E5BF-41BB-8CB9-F0C50201F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09720-DB62-4289-B355-70FE74ED2EBE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4087B-22E7-42B5-90BE-15B86D9EC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911A4-131A-4988-A55D-0BDB18A90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68EB-4C58-434B-976D-18E2BF3BF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16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A143-ABB3-4655-ADB2-7C5C867DA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2B0991-E010-42F3-ADB4-9BAD03653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BE6C3-DA19-48F5-85F8-31A971E5D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09720-DB62-4289-B355-70FE74ED2EBE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E53B8-AFDE-46AC-850C-373F66373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B4363-8A70-4274-BD8A-F23A8A1E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68EB-4C58-434B-976D-18E2BF3BF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7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BB84C-4731-4B99-BE51-7DAB9D3A9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E6708-2CF5-4042-98DA-A09066E2C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52B662-3697-453B-905E-800820B68C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7B50D9-C27C-48BF-9CDE-23A10A44D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09720-DB62-4289-B355-70FE74ED2EBE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A62BDC-76F7-49E2-B396-A7440E80D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B4563-FB1D-454A-B720-C753390D1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68EB-4C58-434B-976D-18E2BF3BF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05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6A252-2469-459A-99CF-107993847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649B30-2E4A-4A73-8642-C2C9C45A7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8F913F-0311-41B5-92DE-7DF975C71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C177FA-1116-4E39-A29B-5C0F45F18D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883DEA-FF05-49AF-A82E-9A5BE07B74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47F09A-9CFC-4DAE-8E19-BDF48A866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09720-DB62-4289-B355-70FE74ED2EBE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788B56-6BD8-4016-95C9-55C6B9C0D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D8BB18-42E8-4EEF-AD90-9B21DDB8E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68EB-4C58-434B-976D-18E2BF3BF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37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A7A63-CB1F-45B2-9654-E0A101665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A7EA4D-2A55-4751-9771-7C45445E7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09720-DB62-4289-B355-70FE74ED2EBE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D9C3F4-D784-4C87-AC9C-E70833E36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AFA8EC-1EEE-4B85-94F3-9C1C1A22D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68EB-4C58-434B-976D-18E2BF3BF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86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83560F-F4B1-4719-B7C4-BB6898685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09720-DB62-4289-B355-70FE74ED2EBE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22FEC6-C7F9-4CDE-9960-3A4EE37CB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62DD0-16B1-44D9-A315-C0D7DDDE0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68EB-4C58-434B-976D-18E2BF3BF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88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C22F9-F713-40AC-A05D-6D8CE26E9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70F08-7083-4375-AB41-8B8B5A20C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9AD625-0767-43FA-9262-4D495348E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E13B2-0D26-4182-BFD4-DC620805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09720-DB62-4289-B355-70FE74ED2EBE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F2AB22-8C1F-4E7A-9401-96717E492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9AC9FF-D7BC-4764-8568-2702B0FE4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68EB-4C58-434B-976D-18E2BF3BF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2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A4D0A-2A2F-4263-9FB4-1A0BC644B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004842-53A3-4116-9E56-2A863087DC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0CC0C-E20C-4949-8D2D-B774E52AF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E149B-37AD-41D2-8A0A-59E05A98F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09720-DB62-4289-B355-70FE74ED2EBE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27EFD-519A-47BA-A9CC-0F7C37B52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5BA46F-631E-4F6B-89DE-D0F2BB94A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68EB-4C58-434B-976D-18E2BF3BF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92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BB92EF-D71D-47CF-BEDB-194C13A78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E3035-50B0-4BE1-93EA-A1996D822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23DDB-A215-43B1-9691-1D9EA6303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09720-DB62-4289-B355-70FE74ED2EBE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DC738-A97E-44B9-8EBA-0BB74C975F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F435A-6218-4DA3-B64F-7661A10FA6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B68EB-4C58-434B-976D-18E2BF3BF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0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sv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sv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svg"/><Relationship Id="rId7" Type="http://schemas.openxmlformats.org/officeDocument/2006/relationships/diagramColors" Target="../diagrams/colors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83A84255-FD52-4F5D-A3CE-98DB78858DB9}"/>
              </a:ext>
            </a:extLst>
          </p:cNvPr>
          <p:cNvGrpSpPr/>
          <p:nvPr/>
        </p:nvGrpSpPr>
        <p:grpSpPr>
          <a:xfrm rot="5400000">
            <a:off x="2667000" y="-2304346"/>
            <a:ext cx="6858000" cy="11466692"/>
            <a:chOff x="0" y="430218"/>
            <a:chExt cx="12192000" cy="5997564"/>
          </a:xfrm>
          <a:solidFill>
            <a:schemeClr val="tx2">
              <a:lumMod val="20000"/>
              <a:lumOff val="80000"/>
              <a:alpha val="20000"/>
            </a:schemeClr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EDA00D1-A821-4BE0-980B-0AFBFC601E1C}"/>
                </a:ext>
              </a:extLst>
            </p:cNvPr>
            <p:cNvSpPr/>
            <p:nvPr/>
          </p:nvSpPr>
          <p:spPr>
            <a:xfrm>
              <a:off x="0" y="430218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D6B9771-87AF-4A78-BF6B-70F49F7CBD7B}"/>
                </a:ext>
              </a:extLst>
            </p:cNvPr>
            <p:cNvSpPr/>
            <p:nvPr/>
          </p:nvSpPr>
          <p:spPr>
            <a:xfrm>
              <a:off x="0" y="1136021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6425C30-E7EB-4EDC-ABE7-5A57BEFF83D0}"/>
                </a:ext>
              </a:extLst>
            </p:cNvPr>
            <p:cNvSpPr/>
            <p:nvPr/>
          </p:nvSpPr>
          <p:spPr>
            <a:xfrm>
              <a:off x="0" y="1841824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ABC6269-BCA6-4BA7-BF8F-8E4F3A6F663C}"/>
                </a:ext>
              </a:extLst>
            </p:cNvPr>
            <p:cNvSpPr/>
            <p:nvPr/>
          </p:nvSpPr>
          <p:spPr>
            <a:xfrm>
              <a:off x="0" y="2547627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F3C32B6-2A33-4C5E-A457-4AF98CD64794}"/>
                </a:ext>
              </a:extLst>
            </p:cNvPr>
            <p:cNvSpPr/>
            <p:nvPr/>
          </p:nvSpPr>
          <p:spPr>
            <a:xfrm>
              <a:off x="0" y="3253429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AE43746-A8E0-4697-9C6F-A64DA81B700F}"/>
                </a:ext>
              </a:extLst>
            </p:cNvPr>
            <p:cNvSpPr/>
            <p:nvPr/>
          </p:nvSpPr>
          <p:spPr>
            <a:xfrm>
              <a:off x="0" y="3959231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8A6833F-C9A0-44E7-BD59-97E5E5F56EA0}"/>
                </a:ext>
              </a:extLst>
            </p:cNvPr>
            <p:cNvSpPr/>
            <p:nvPr/>
          </p:nvSpPr>
          <p:spPr>
            <a:xfrm>
              <a:off x="0" y="4665033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81AB660-5CCC-4A3C-88D0-5B89BB2240FE}"/>
                </a:ext>
              </a:extLst>
            </p:cNvPr>
            <p:cNvSpPr/>
            <p:nvPr/>
          </p:nvSpPr>
          <p:spPr>
            <a:xfrm>
              <a:off x="0" y="5370836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70BCCEC-92C6-4D8A-9EFB-92406F0298E5}"/>
                </a:ext>
              </a:extLst>
            </p:cNvPr>
            <p:cNvSpPr/>
            <p:nvPr/>
          </p:nvSpPr>
          <p:spPr>
            <a:xfrm>
              <a:off x="0" y="6076638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F56BE94-15A7-45EA-B207-6D95308835FB}"/>
              </a:ext>
            </a:extLst>
          </p:cNvPr>
          <p:cNvSpPr txBox="1"/>
          <p:nvPr/>
        </p:nvSpPr>
        <p:spPr>
          <a:xfrm>
            <a:off x="585810" y="251228"/>
            <a:ext cx="5174513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D" sz="7200" dirty="0" err="1">
                <a:solidFill>
                  <a:schemeClr val="tx2"/>
                </a:solidFill>
                <a:latin typeface="+mj-lt"/>
              </a:rPr>
              <a:t>Perangkat</a:t>
            </a:r>
            <a:r>
              <a:rPr lang="en-ID" sz="7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ID" sz="7200" dirty="0" err="1">
                <a:solidFill>
                  <a:schemeClr val="tx2"/>
                </a:solidFill>
                <a:latin typeface="+mj-lt"/>
              </a:rPr>
              <a:t>Informatika</a:t>
            </a:r>
            <a:endParaRPr lang="en-ID" sz="72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B48B2721-4945-45A6-975D-67159890DB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61487" y="3082340"/>
            <a:ext cx="8583513" cy="377566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BE3173A-0008-47CE-B713-232ED1F53809}"/>
              </a:ext>
            </a:extLst>
          </p:cNvPr>
          <p:cNvSpPr/>
          <p:nvPr/>
        </p:nvSpPr>
        <p:spPr>
          <a:xfrm>
            <a:off x="585810" y="2528558"/>
            <a:ext cx="5174513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ID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Bab I. </a:t>
            </a:r>
          </a:p>
        </p:txBody>
      </p:sp>
    </p:spTree>
    <p:extLst>
      <p:ext uri="{BB962C8B-B14F-4D97-AF65-F5344CB8AC3E}">
        <p14:creationId xmlns:p14="http://schemas.microsoft.com/office/powerpoint/2010/main" val="3183434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881950" y="274638"/>
            <a:ext cx="2500330" cy="11430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INPUT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SCANNER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6910" y="3357562"/>
            <a:ext cx="2400300" cy="1905000"/>
          </a:xfrm>
          <a:prstGeom prst="rect">
            <a:avLst/>
          </a:prstGeom>
        </p:spPr>
      </p:pic>
      <p:pic>
        <p:nvPicPr>
          <p:cNvPr id="6" name="Picture 5" descr="JOYSTICK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7504" y="2928934"/>
            <a:ext cx="2714644" cy="2714644"/>
          </a:xfrm>
          <a:prstGeom prst="rect">
            <a:avLst/>
          </a:prstGeom>
        </p:spPr>
      </p:pic>
      <p:pic>
        <p:nvPicPr>
          <p:cNvPr id="7" name="Picture 6" descr="KEYBOARD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81687" y="1357298"/>
            <a:ext cx="3324225" cy="1371600"/>
          </a:xfrm>
          <a:prstGeom prst="rect">
            <a:avLst/>
          </a:prstGeom>
        </p:spPr>
      </p:pic>
      <p:pic>
        <p:nvPicPr>
          <p:cNvPr id="8" name="Picture 7" descr="MOUSE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4101" y="857233"/>
            <a:ext cx="2371725" cy="19335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8480" y="2714620"/>
            <a:ext cx="1319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MOUSE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95605" y="5143512"/>
            <a:ext cx="1614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SCANNER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05590" y="2652706"/>
            <a:ext cx="1827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KEYBOARD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39075" y="4572008"/>
            <a:ext cx="1543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JOYSTICK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t="14815" r="42180"/>
          <a:stretch>
            <a:fillRect/>
          </a:stretch>
        </p:blipFill>
        <p:spPr bwMode="auto">
          <a:xfrm>
            <a:off x="2095472" y="500042"/>
            <a:ext cx="5643602" cy="164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2" cstate="print"/>
          <a:srcRect l="60748"/>
          <a:stretch>
            <a:fillRect/>
          </a:stretch>
        </p:blipFill>
        <p:spPr bwMode="auto">
          <a:xfrm>
            <a:off x="4452926" y="2928934"/>
            <a:ext cx="5143536" cy="192882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738415" y="1857365"/>
            <a:ext cx="1870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MONITOR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81554" y="4857761"/>
            <a:ext cx="1451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SPEAKER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05525" y="1795451"/>
            <a:ext cx="1639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PRINTER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10513" y="4857761"/>
            <a:ext cx="176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PROYEKTOR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8890" y="2205031"/>
            <a:ext cx="1089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SOFT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2030" y="5205427"/>
            <a:ext cx="938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SOFT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0" y="2143117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HARD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15036" y="5205427"/>
            <a:ext cx="883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SOFT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881950" y="274638"/>
            <a:ext cx="2500330" cy="11430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OUTPUT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Pemrosesan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16" y="1966912"/>
            <a:ext cx="5400684" cy="4525963"/>
          </a:xfrm>
        </p:spPr>
        <p:txBody>
          <a:bodyPr/>
          <a:lstStyle/>
          <a:p>
            <a:r>
              <a:rPr lang="en-US" dirty="0"/>
              <a:t>KOTAK CPU</a:t>
            </a:r>
          </a:p>
          <a:p>
            <a:r>
              <a:rPr lang="en-US" dirty="0"/>
              <a:t>CASING UNIT</a:t>
            </a:r>
          </a:p>
          <a:p>
            <a:r>
              <a:rPr lang="en-US" dirty="0"/>
              <a:t>SISTEM UNIT</a:t>
            </a:r>
          </a:p>
        </p:txBody>
      </p:sp>
      <p:pic>
        <p:nvPicPr>
          <p:cNvPr id="4" name="Picture 3" descr="casing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1981200" y="1690688"/>
            <a:ext cx="214314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66911" y="642918"/>
            <a:ext cx="1714512" cy="1643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3095604" y="3071810"/>
            <a:ext cx="4071966" cy="207170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809853" y="2214554"/>
            <a:ext cx="862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HDD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10051" y="5143512"/>
            <a:ext cx="2074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FLOPPY DISK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6962" y="2152640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SSD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53455" y="4857760"/>
            <a:ext cx="60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CD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881950" y="274638"/>
            <a:ext cx="2500330" cy="11430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STORAGE</a:t>
            </a:r>
          </a:p>
        </p:txBody>
      </p:sp>
      <p:pic>
        <p:nvPicPr>
          <p:cNvPr id="15" name="Picture 14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517" b="11112"/>
          <a:stretch>
            <a:fillRect/>
          </a:stretch>
        </p:blipFill>
        <p:spPr bwMode="auto">
          <a:xfrm>
            <a:off x="5358622" y="714356"/>
            <a:ext cx="1928826" cy="135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815"/>
          <a:stretch>
            <a:fillRect/>
          </a:stretch>
        </p:blipFill>
        <p:spPr bwMode="auto">
          <a:xfrm>
            <a:off x="7881951" y="3143248"/>
            <a:ext cx="1578837" cy="164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CB7AEFAE-A4C9-46F0-9A6F-97D631BC71C5}"/>
              </a:ext>
            </a:extLst>
          </p:cNvPr>
          <p:cNvGrpSpPr/>
          <p:nvPr/>
        </p:nvGrpSpPr>
        <p:grpSpPr>
          <a:xfrm rot="5400000">
            <a:off x="2667000" y="-2304346"/>
            <a:ext cx="6858000" cy="11466692"/>
            <a:chOff x="0" y="430218"/>
            <a:chExt cx="12192000" cy="5997564"/>
          </a:xfrm>
          <a:solidFill>
            <a:schemeClr val="tx2">
              <a:lumMod val="20000"/>
              <a:lumOff val="80000"/>
              <a:alpha val="20000"/>
            </a:schemeClr>
          </a:solidFill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EDD67BD-2FD1-4213-892A-0DCFF55C24D7}"/>
                </a:ext>
              </a:extLst>
            </p:cNvPr>
            <p:cNvSpPr/>
            <p:nvPr/>
          </p:nvSpPr>
          <p:spPr>
            <a:xfrm>
              <a:off x="0" y="430218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CCD07EE-F9A5-41B0-B158-9D019C96BB27}"/>
                </a:ext>
              </a:extLst>
            </p:cNvPr>
            <p:cNvSpPr/>
            <p:nvPr/>
          </p:nvSpPr>
          <p:spPr>
            <a:xfrm>
              <a:off x="0" y="1136021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F3C284D9-25A5-4003-B13E-0EE15A5DD6C0}"/>
                </a:ext>
              </a:extLst>
            </p:cNvPr>
            <p:cNvSpPr/>
            <p:nvPr/>
          </p:nvSpPr>
          <p:spPr>
            <a:xfrm>
              <a:off x="0" y="1841824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5633F7E-5DB9-4890-903F-A345BBBBC0A7}"/>
                </a:ext>
              </a:extLst>
            </p:cNvPr>
            <p:cNvSpPr/>
            <p:nvPr/>
          </p:nvSpPr>
          <p:spPr>
            <a:xfrm>
              <a:off x="0" y="2547627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B37951B-6803-423E-8D6E-E29B09177A75}"/>
                </a:ext>
              </a:extLst>
            </p:cNvPr>
            <p:cNvSpPr/>
            <p:nvPr/>
          </p:nvSpPr>
          <p:spPr>
            <a:xfrm>
              <a:off x="0" y="3253429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02A52A19-7FE2-49C0-96D9-2133DC867DFE}"/>
                </a:ext>
              </a:extLst>
            </p:cNvPr>
            <p:cNvSpPr/>
            <p:nvPr/>
          </p:nvSpPr>
          <p:spPr>
            <a:xfrm>
              <a:off x="0" y="3959231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310C8B2-4BA7-4148-90CB-9B3601FAFA3C}"/>
                </a:ext>
              </a:extLst>
            </p:cNvPr>
            <p:cNvSpPr/>
            <p:nvPr/>
          </p:nvSpPr>
          <p:spPr>
            <a:xfrm>
              <a:off x="0" y="4665033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89E6938-0AD4-4281-85A0-CF5C769D655C}"/>
                </a:ext>
              </a:extLst>
            </p:cNvPr>
            <p:cNvSpPr/>
            <p:nvPr/>
          </p:nvSpPr>
          <p:spPr>
            <a:xfrm>
              <a:off x="0" y="5370836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F7CF37C-AC0D-4E5D-8467-0A296F9237B5}"/>
                </a:ext>
              </a:extLst>
            </p:cNvPr>
            <p:cNvSpPr/>
            <p:nvPr/>
          </p:nvSpPr>
          <p:spPr>
            <a:xfrm>
              <a:off x="0" y="6076638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9CCBF31-DEE5-464C-B965-9EEDE54FF990}"/>
              </a:ext>
            </a:extLst>
          </p:cNvPr>
          <p:cNvSpPr txBox="1"/>
          <p:nvPr/>
        </p:nvSpPr>
        <p:spPr>
          <a:xfrm>
            <a:off x="381000" y="165100"/>
            <a:ext cx="114300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tx2"/>
                </a:solidFill>
                <a:latin typeface="+mj-lt"/>
              </a:rPr>
              <a:t>Penyimpanan</a:t>
            </a:r>
            <a:endParaRPr lang="en-ID" sz="4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93871-2ABB-49AA-AD47-D400F1B1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8DE40-4D06-49DD-8AAA-9D307CEF862A}" type="datetime1">
              <a:rPr lang="en-ID" smtClean="0"/>
              <a:t>27/07/2020</a:t>
            </a:fld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2FBA9E-3DE0-4B25-A067-34913904B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1C5D-165C-456A-95A7-40CDD202D01E}" type="slidenum">
              <a:rPr lang="en-ID" smtClean="0"/>
              <a:t>14</a:t>
            </a:fld>
            <a:endParaRPr lang="en-ID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2EB8967-8040-4BCA-AF90-A37440458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29437" y="1169238"/>
            <a:ext cx="4927601" cy="5188091"/>
          </a:xfrm>
          <a:prstGeom prst="rect">
            <a:avLst/>
          </a:prstGeom>
        </p:spPr>
      </p:pic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31F440FF-54A0-46CC-9AAD-C38BC2322FB4}"/>
              </a:ext>
            </a:extLst>
          </p:cNvPr>
          <p:cNvSpPr/>
          <p:nvPr/>
        </p:nvSpPr>
        <p:spPr>
          <a:xfrm>
            <a:off x="531871" y="1371600"/>
            <a:ext cx="1865396" cy="800100"/>
          </a:xfrm>
          <a:prstGeom prst="homePlate">
            <a:avLst>
              <a:gd name="adj" fmla="val 2460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2400" dirty="0"/>
          </a:p>
        </p:txBody>
      </p:sp>
      <p:sp>
        <p:nvSpPr>
          <p:cNvPr id="36" name="Arrow: Pentagon 35">
            <a:extLst>
              <a:ext uri="{FF2B5EF4-FFF2-40B4-BE49-F238E27FC236}">
                <a16:creationId xmlns:a16="http://schemas.microsoft.com/office/drawing/2014/main" id="{A43372AA-0E0A-4019-816B-BB8D4BA4E7D8}"/>
              </a:ext>
            </a:extLst>
          </p:cNvPr>
          <p:cNvSpPr/>
          <p:nvPr/>
        </p:nvSpPr>
        <p:spPr>
          <a:xfrm>
            <a:off x="531871" y="2645950"/>
            <a:ext cx="1865396" cy="800100"/>
          </a:xfrm>
          <a:prstGeom prst="homePlate">
            <a:avLst>
              <a:gd name="adj" fmla="val 2460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2400" dirty="0"/>
          </a:p>
        </p:txBody>
      </p:sp>
      <p:sp>
        <p:nvSpPr>
          <p:cNvPr id="37" name="Arrow: Pentagon 36">
            <a:extLst>
              <a:ext uri="{FF2B5EF4-FFF2-40B4-BE49-F238E27FC236}">
                <a16:creationId xmlns:a16="http://schemas.microsoft.com/office/drawing/2014/main" id="{64843607-2ADF-4149-B8B0-40F1C7737022}"/>
              </a:ext>
            </a:extLst>
          </p:cNvPr>
          <p:cNvSpPr/>
          <p:nvPr/>
        </p:nvSpPr>
        <p:spPr>
          <a:xfrm>
            <a:off x="360390" y="4608372"/>
            <a:ext cx="1865396" cy="800100"/>
          </a:xfrm>
          <a:prstGeom prst="homePlate">
            <a:avLst>
              <a:gd name="adj" fmla="val 2460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139AFB2-5254-4D5D-A607-4C5D2D31CB30}"/>
              </a:ext>
            </a:extLst>
          </p:cNvPr>
          <p:cNvSpPr/>
          <p:nvPr/>
        </p:nvSpPr>
        <p:spPr>
          <a:xfrm>
            <a:off x="2615366" y="1263762"/>
            <a:ext cx="4933779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ck to School " pitchFamily="2" charset="0"/>
                <a:ea typeface="+mn-ea"/>
                <a:cs typeface="+mn-cs"/>
              </a:rPr>
              <a:t>PERANGKAT UTAMA DI SIMPAN DI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ck to School " pitchFamily="2" charset="0"/>
                <a:ea typeface="+mn-ea"/>
                <a:cs typeface="+mn-cs"/>
              </a:rPr>
              <a:t>MAINBOARD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B90F5AA-6B94-4B3D-B1CD-68364FE53AC0}"/>
              </a:ext>
            </a:extLst>
          </p:cNvPr>
          <p:cNvSpPr/>
          <p:nvPr/>
        </p:nvSpPr>
        <p:spPr>
          <a:xfrm>
            <a:off x="2615366" y="2738107"/>
            <a:ext cx="4933779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ck to School " pitchFamily="2" charset="0"/>
                <a:ea typeface="+mn-ea"/>
                <a:cs typeface="+mn-cs"/>
              </a:rPr>
              <a:t>MENYIMPAN PERMANENT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ck to School " pitchFamily="2" charset="0"/>
                <a:ea typeface="+mn-ea"/>
                <a:cs typeface="+mn-cs"/>
              </a:rPr>
              <a:t> DI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ck to School " pitchFamily="2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ck to School " pitchFamily="2" charset="0"/>
                <a:ea typeface="+mn-ea"/>
                <a:cs typeface="+mn-cs"/>
              </a:rPr>
              <a:t>HDD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ck to School " pitchFamily="2" charset="0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D09B16C-184C-4FD7-8CE8-EDA1CF17DCCC}"/>
              </a:ext>
            </a:extLst>
          </p:cNvPr>
          <p:cNvSpPr/>
          <p:nvPr/>
        </p:nvSpPr>
        <p:spPr>
          <a:xfrm>
            <a:off x="2485668" y="4362591"/>
            <a:ext cx="4933779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ck to School " pitchFamily="2" charset="0"/>
                <a:ea typeface="+mn-ea"/>
                <a:cs typeface="+mn-cs"/>
              </a:rPr>
              <a:t>MENYIMPAN SEMENTARA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ck to School " pitchFamily="2" charset="0"/>
                <a:ea typeface="+mn-ea"/>
                <a:cs typeface="+mn-cs"/>
              </a:rPr>
              <a:t>DI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ck to School " pitchFamily="2" charset="0"/>
                <a:ea typeface="+mn-ea"/>
                <a:cs typeface="+mn-cs"/>
              </a:rPr>
              <a:t> RAM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ck to School 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377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83A84255-FD52-4F5D-A3CE-98DB78858DB9}"/>
              </a:ext>
            </a:extLst>
          </p:cNvPr>
          <p:cNvGrpSpPr/>
          <p:nvPr/>
        </p:nvGrpSpPr>
        <p:grpSpPr>
          <a:xfrm rot="5400000">
            <a:off x="2667000" y="-2304346"/>
            <a:ext cx="6858000" cy="11466692"/>
            <a:chOff x="0" y="430218"/>
            <a:chExt cx="12192000" cy="5997564"/>
          </a:xfrm>
          <a:solidFill>
            <a:schemeClr val="tx2">
              <a:lumMod val="20000"/>
              <a:lumOff val="80000"/>
              <a:alpha val="20000"/>
            </a:schemeClr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EDA00D1-A821-4BE0-980B-0AFBFC601E1C}"/>
                </a:ext>
              </a:extLst>
            </p:cNvPr>
            <p:cNvSpPr/>
            <p:nvPr/>
          </p:nvSpPr>
          <p:spPr>
            <a:xfrm>
              <a:off x="0" y="430218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D6B9771-87AF-4A78-BF6B-70F49F7CBD7B}"/>
                </a:ext>
              </a:extLst>
            </p:cNvPr>
            <p:cNvSpPr/>
            <p:nvPr/>
          </p:nvSpPr>
          <p:spPr>
            <a:xfrm>
              <a:off x="0" y="1136021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6425C30-E7EB-4EDC-ABE7-5A57BEFF83D0}"/>
                </a:ext>
              </a:extLst>
            </p:cNvPr>
            <p:cNvSpPr/>
            <p:nvPr/>
          </p:nvSpPr>
          <p:spPr>
            <a:xfrm>
              <a:off x="0" y="1841824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ABC6269-BCA6-4BA7-BF8F-8E4F3A6F663C}"/>
                </a:ext>
              </a:extLst>
            </p:cNvPr>
            <p:cNvSpPr/>
            <p:nvPr/>
          </p:nvSpPr>
          <p:spPr>
            <a:xfrm>
              <a:off x="0" y="2547627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F3C32B6-2A33-4C5E-A457-4AF98CD64794}"/>
                </a:ext>
              </a:extLst>
            </p:cNvPr>
            <p:cNvSpPr/>
            <p:nvPr/>
          </p:nvSpPr>
          <p:spPr>
            <a:xfrm>
              <a:off x="0" y="3253429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AE43746-A8E0-4697-9C6F-A64DA81B700F}"/>
                </a:ext>
              </a:extLst>
            </p:cNvPr>
            <p:cNvSpPr/>
            <p:nvPr/>
          </p:nvSpPr>
          <p:spPr>
            <a:xfrm>
              <a:off x="0" y="3959231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8A6833F-C9A0-44E7-BD59-97E5E5F56EA0}"/>
                </a:ext>
              </a:extLst>
            </p:cNvPr>
            <p:cNvSpPr/>
            <p:nvPr/>
          </p:nvSpPr>
          <p:spPr>
            <a:xfrm>
              <a:off x="0" y="4665033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81AB660-5CCC-4A3C-88D0-5B89BB2240FE}"/>
                </a:ext>
              </a:extLst>
            </p:cNvPr>
            <p:cNvSpPr/>
            <p:nvPr/>
          </p:nvSpPr>
          <p:spPr>
            <a:xfrm>
              <a:off x="0" y="5370836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70BCCEC-92C6-4D8A-9EFB-92406F0298E5}"/>
                </a:ext>
              </a:extLst>
            </p:cNvPr>
            <p:cNvSpPr/>
            <p:nvPr/>
          </p:nvSpPr>
          <p:spPr>
            <a:xfrm>
              <a:off x="0" y="6076638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14" name="Content Placeholder 3" descr="generasi-komputer-generasi-pertama-1200x753.jpg">
            <a:extLst>
              <a:ext uri="{FF2B5EF4-FFF2-40B4-BE49-F238E27FC236}">
                <a16:creationId xmlns:a16="http://schemas.microsoft.com/office/drawing/2014/main" id="{11AB5F09-4661-410E-8B9F-49219F2DC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888" y="1417638"/>
            <a:ext cx="7212690" cy="45259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EEE999-BC15-4310-AC27-372197E8D9B5}"/>
              </a:ext>
            </a:extLst>
          </p:cNvPr>
          <p:cNvPicPr/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4630597" y="2031992"/>
            <a:ext cx="3400444" cy="270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08364C2E-8D01-4FEC-9409-E69E1A543776}"/>
              </a:ext>
            </a:extLst>
          </p:cNvPr>
          <p:cNvSpPr txBox="1">
            <a:spLocks/>
          </p:cNvSpPr>
          <p:nvPr/>
        </p:nvSpPr>
        <p:spPr>
          <a:xfrm>
            <a:off x="3962400" y="25399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GENERASI PERTAMA</a:t>
            </a:r>
          </a:p>
        </p:txBody>
      </p:sp>
    </p:spTree>
    <p:extLst>
      <p:ext uri="{BB962C8B-B14F-4D97-AF65-F5344CB8AC3E}">
        <p14:creationId xmlns:p14="http://schemas.microsoft.com/office/powerpoint/2010/main" val="427341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GENERASI KEDUA</a:t>
            </a:r>
          </a:p>
        </p:txBody>
      </p:sp>
      <p:pic>
        <p:nvPicPr>
          <p:cNvPr id="4" name="Content Placeholder 3" descr="generasi-komputer-generasi-pertama-1200x7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9655" y="1600200"/>
            <a:ext cx="7212690" cy="4525962"/>
          </a:xfrm>
        </p:spPr>
      </p:pic>
      <p:sp>
        <p:nvSpPr>
          <p:cNvPr id="6" name="TextBox 5"/>
          <p:cNvSpPr txBox="1"/>
          <p:nvPr/>
        </p:nvSpPr>
        <p:spPr>
          <a:xfrm>
            <a:off x="4667240" y="4929199"/>
            <a:ext cx="2602764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TRANSISTOR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5238744" y="2214554"/>
            <a:ext cx="178595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GENERASI KETIGA</a:t>
            </a:r>
          </a:p>
        </p:txBody>
      </p:sp>
      <p:pic>
        <p:nvPicPr>
          <p:cNvPr id="4" name="Content Placeholder 3" descr="generasi-komputer-generasi-pertama-1200x7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9656" y="1600200"/>
            <a:ext cx="7212688" cy="4525962"/>
          </a:xfrm>
        </p:spPr>
      </p:pic>
      <p:sp>
        <p:nvSpPr>
          <p:cNvPr id="6" name="TextBox 5"/>
          <p:cNvSpPr txBox="1"/>
          <p:nvPr/>
        </p:nvSpPr>
        <p:spPr>
          <a:xfrm>
            <a:off x="4238613" y="4714885"/>
            <a:ext cx="5093317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INTEGRATED CIRCUIT  (IC)</a:t>
            </a: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667240" y="2214555"/>
            <a:ext cx="3357586" cy="25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GENERASI KEEMPAT</a:t>
            </a:r>
          </a:p>
        </p:txBody>
      </p:sp>
      <p:pic>
        <p:nvPicPr>
          <p:cNvPr id="4" name="Content Placeholder 3" descr="generasi-komputer-generasi-pertama-1200x7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9656" y="1600201"/>
            <a:ext cx="7212688" cy="4525961"/>
          </a:xfrm>
        </p:spPr>
      </p:pic>
      <p:sp>
        <p:nvSpPr>
          <p:cNvPr id="6" name="TextBox 5"/>
          <p:cNvSpPr txBox="1"/>
          <p:nvPr/>
        </p:nvSpPr>
        <p:spPr>
          <a:xfrm>
            <a:off x="4238613" y="4714885"/>
            <a:ext cx="3808415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MICROPROCESSOR</a:t>
            </a: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5095869" y="2214555"/>
            <a:ext cx="2500329" cy="25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GENERASI KELIMA</a:t>
            </a:r>
          </a:p>
        </p:txBody>
      </p:sp>
      <p:pic>
        <p:nvPicPr>
          <p:cNvPr id="4" name="Content Placeholder 3" descr="generasi-komputer-generasi-pertama-1200x7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9657" y="1600201"/>
            <a:ext cx="7212686" cy="4525961"/>
          </a:xfrm>
        </p:spPr>
      </p:pic>
      <p:sp>
        <p:nvSpPr>
          <p:cNvPr id="6" name="TextBox 5"/>
          <p:cNvSpPr txBox="1"/>
          <p:nvPr/>
        </p:nvSpPr>
        <p:spPr>
          <a:xfrm>
            <a:off x="3738546" y="4643447"/>
            <a:ext cx="5043688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ARTIFICIAL INTELLIGENCE</a:t>
            </a:r>
          </a:p>
        </p:txBody>
      </p:sp>
      <p:pic>
        <p:nvPicPr>
          <p:cNvPr id="8" name="Picture 7" descr="Artificial IntelligenceROBO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40" y="2571745"/>
            <a:ext cx="2928958" cy="1657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C724D9B9-3FE0-402A-AE2E-8E16E2F9FCF6}"/>
              </a:ext>
            </a:extLst>
          </p:cNvPr>
          <p:cNvGrpSpPr/>
          <p:nvPr/>
        </p:nvGrpSpPr>
        <p:grpSpPr>
          <a:xfrm rot="5400000">
            <a:off x="2667000" y="-2304346"/>
            <a:ext cx="6858000" cy="11466692"/>
            <a:chOff x="0" y="430218"/>
            <a:chExt cx="12192000" cy="5997564"/>
          </a:xfrm>
          <a:solidFill>
            <a:schemeClr val="tx2">
              <a:lumMod val="20000"/>
              <a:lumOff val="80000"/>
              <a:alpha val="20000"/>
            </a:schemeClr>
          </a:solidFill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4CDADFA-0122-4308-8E1F-3B11EE52C100}"/>
                </a:ext>
              </a:extLst>
            </p:cNvPr>
            <p:cNvSpPr/>
            <p:nvPr/>
          </p:nvSpPr>
          <p:spPr>
            <a:xfrm>
              <a:off x="0" y="430218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50A5916-29AC-4DFF-9D46-7766CA0D1EEB}"/>
                </a:ext>
              </a:extLst>
            </p:cNvPr>
            <p:cNvSpPr/>
            <p:nvPr/>
          </p:nvSpPr>
          <p:spPr>
            <a:xfrm>
              <a:off x="0" y="1136021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78DBD99-4A13-434F-8CDC-819F8B0EDF6B}"/>
                </a:ext>
              </a:extLst>
            </p:cNvPr>
            <p:cNvSpPr/>
            <p:nvPr/>
          </p:nvSpPr>
          <p:spPr>
            <a:xfrm>
              <a:off x="0" y="1841824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46F48D1-F6B3-4DEA-926B-32449091C559}"/>
                </a:ext>
              </a:extLst>
            </p:cNvPr>
            <p:cNvSpPr/>
            <p:nvPr/>
          </p:nvSpPr>
          <p:spPr>
            <a:xfrm>
              <a:off x="0" y="2547627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17F7877-66C4-452F-B0AB-3B23547EC4B1}"/>
                </a:ext>
              </a:extLst>
            </p:cNvPr>
            <p:cNvSpPr/>
            <p:nvPr/>
          </p:nvSpPr>
          <p:spPr>
            <a:xfrm>
              <a:off x="0" y="3253429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52040EE-ED64-4E15-B74F-AC39BA0A0D48}"/>
                </a:ext>
              </a:extLst>
            </p:cNvPr>
            <p:cNvSpPr/>
            <p:nvPr/>
          </p:nvSpPr>
          <p:spPr>
            <a:xfrm>
              <a:off x="0" y="3959231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B21D73C-78EE-4BB0-BBEB-14F8CEBB2977}"/>
                </a:ext>
              </a:extLst>
            </p:cNvPr>
            <p:cNvSpPr/>
            <p:nvPr/>
          </p:nvSpPr>
          <p:spPr>
            <a:xfrm>
              <a:off x="0" y="4665033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69A6E71-5D30-43CE-ADCC-E58A8436B317}"/>
                </a:ext>
              </a:extLst>
            </p:cNvPr>
            <p:cNvSpPr/>
            <p:nvPr/>
          </p:nvSpPr>
          <p:spPr>
            <a:xfrm>
              <a:off x="0" y="5370836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217D517-9379-4930-8CC9-DC294D648BCE}"/>
                </a:ext>
              </a:extLst>
            </p:cNvPr>
            <p:cNvSpPr/>
            <p:nvPr/>
          </p:nvSpPr>
          <p:spPr>
            <a:xfrm>
              <a:off x="0" y="6076638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9CCBF31-DEE5-464C-B965-9EEDE54FF990}"/>
              </a:ext>
            </a:extLst>
          </p:cNvPr>
          <p:cNvSpPr txBox="1"/>
          <p:nvPr/>
        </p:nvSpPr>
        <p:spPr>
          <a:xfrm>
            <a:off x="381000" y="165100"/>
            <a:ext cx="114300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tx2"/>
                </a:solidFill>
                <a:latin typeface="+mj-lt"/>
              </a:rPr>
              <a:t>Pengertian</a:t>
            </a:r>
            <a:r>
              <a:rPr lang="en-US" sz="44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+mj-lt"/>
              </a:rPr>
              <a:t>Informatika</a:t>
            </a:r>
            <a:endParaRPr lang="en-ID" sz="44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EB03787-B87B-42B9-8E6E-BFD15AC5C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2745" y="2260600"/>
            <a:ext cx="3764996" cy="3937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93871-2ABB-49AA-AD47-D400F1B1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8DE40-4D06-49DD-8AAA-9D307CEF862A}" type="datetime1">
              <a:rPr lang="en-ID" smtClean="0"/>
              <a:t>27/07/2020</a:t>
            </a:fld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2FBA9E-3DE0-4B25-A067-34913904B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1C5D-165C-456A-95A7-40CDD202D01E}" type="slidenum">
              <a:rPr lang="en-ID" smtClean="0"/>
              <a:t>2</a:t>
            </a:fld>
            <a:endParaRPr lang="en-ID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15ED76-26EB-4330-83FE-FBD157436D59}"/>
              </a:ext>
            </a:extLst>
          </p:cNvPr>
          <p:cNvSpPr/>
          <p:nvPr/>
        </p:nvSpPr>
        <p:spPr>
          <a:xfrm>
            <a:off x="6670056" y="2280444"/>
            <a:ext cx="5360636" cy="15696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ID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Informatika</a:t>
            </a:r>
            <a:r>
              <a:rPr lang="en-ID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= </a:t>
            </a:r>
            <a:r>
              <a:rPr lang="en-ID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transformasi</a:t>
            </a:r>
            <a:r>
              <a:rPr lang="en-ID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fakta</a:t>
            </a:r>
            <a:r>
              <a:rPr lang="en-ID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pada </a:t>
            </a:r>
            <a:r>
              <a:rPr lang="en-ID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mesin</a:t>
            </a:r>
            <a:r>
              <a:rPr lang="en-ID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berbasis</a:t>
            </a:r>
            <a:r>
              <a:rPr lang="en-ID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komputasi</a:t>
            </a:r>
            <a:endParaRPr lang="en-ID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969E2A-C274-4F2E-8DD5-9DAEC989EB01}"/>
              </a:ext>
            </a:extLst>
          </p:cNvPr>
          <p:cNvGrpSpPr/>
          <p:nvPr/>
        </p:nvGrpSpPr>
        <p:grpSpPr>
          <a:xfrm>
            <a:off x="4392215" y="2458123"/>
            <a:ext cx="1603839" cy="1028842"/>
            <a:chOff x="5409090" y="939801"/>
            <a:chExt cx="2134710" cy="1369389"/>
          </a:xfrm>
        </p:grpSpPr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E765A466-3E05-4E0A-A8E4-F28CBA687507}"/>
                </a:ext>
              </a:extLst>
            </p:cNvPr>
            <p:cNvSpPr/>
            <p:nvPr/>
          </p:nvSpPr>
          <p:spPr>
            <a:xfrm>
              <a:off x="5645598" y="1037394"/>
              <a:ext cx="1898202" cy="1271796"/>
            </a:xfrm>
            <a:prstGeom prst="wedgeEllipseCallout">
              <a:avLst/>
            </a:prstGeom>
            <a:solidFill>
              <a:srgbClr val="EADD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338E8E6-1910-4DC6-8FFB-741AB94E56C5}"/>
                </a:ext>
              </a:extLst>
            </p:cNvPr>
            <p:cNvSpPr/>
            <p:nvPr/>
          </p:nvSpPr>
          <p:spPr>
            <a:xfrm>
              <a:off x="5409090" y="939801"/>
              <a:ext cx="686909" cy="686909"/>
            </a:xfrm>
            <a:prstGeom prst="ellipse">
              <a:avLst/>
            </a:prstGeom>
            <a:solidFill>
              <a:srgbClr val="F24C5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  <a:endParaRPr lang="en-ID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B39F6B2-956C-4BB5-8B97-136BFCF20760}"/>
                </a:ext>
              </a:extLst>
            </p:cNvPr>
            <p:cNvSpPr/>
            <p:nvPr/>
          </p:nvSpPr>
          <p:spPr>
            <a:xfrm>
              <a:off x="5446082" y="986383"/>
              <a:ext cx="686909" cy="686909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60DDDC5D-02DA-465D-9197-9827E4065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76644" y="1355237"/>
              <a:ext cx="636110" cy="6361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3867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83A84255-FD52-4F5D-A3CE-98DB78858DB9}"/>
              </a:ext>
            </a:extLst>
          </p:cNvPr>
          <p:cNvGrpSpPr/>
          <p:nvPr/>
        </p:nvGrpSpPr>
        <p:grpSpPr>
          <a:xfrm rot="5400000">
            <a:off x="2667000" y="-2304346"/>
            <a:ext cx="6858000" cy="11466692"/>
            <a:chOff x="0" y="430218"/>
            <a:chExt cx="12192000" cy="5997564"/>
          </a:xfrm>
          <a:solidFill>
            <a:schemeClr val="tx2">
              <a:lumMod val="20000"/>
              <a:lumOff val="80000"/>
              <a:alpha val="20000"/>
            </a:schemeClr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EDA00D1-A821-4BE0-980B-0AFBFC601E1C}"/>
                </a:ext>
              </a:extLst>
            </p:cNvPr>
            <p:cNvSpPr/>
            <p:nvPr/>
          </p:nvSpPr>
          <p:spPr>
            <a:xfrm>
              <a:off x="0" y="430218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D6B9771-87AF-4A78-BF6B-70F49F7CBD7B}"/>
                </a:ext>
              </a:extLst>
            </p:cNvPr>
            <p:cNvSpPr/>
            <p:nvPr/>
          </p:nvSpPr>
          <p:spPr>
            <a:xfrm>
              <a:off x="0" y="1136021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6425C30-E7EB-4EDC-ABE7-5A57BEFF83D0}"/>
                </a:ext>
              </a:extLst>
            </p:cNvPr>
            <p:cNvSpPr/>
            <p:nvPr/>
          </p:nvSpPr>
          <p:spPr>
            <a:xfrm>
              <a:off x="0" y="1841824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ABC6269-BCA6-4BA7-BF8F-8E4F3A6F663C}"/>
                </a:ext>
              </a:extLst>
            </p:cNvPr>
            <p:cNvSpPr/>
            <p:nvPr/>
          </p:nvSpPr>
          <p:spPr>
            <a:xfrm>
              <a:off x="0" y="2547627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F3C32B6-2A33-4C5E-A457-4AF98CD64794}"/>
                </a:ext>
              </a:extLst>
            </p:cNvPr>
            <p:cNvSpPr/>
            <p:nvPr/>
          </p:nvSpPr>
          <p:spPr>
            <a:xfrm>
              <a:off x="0" y="3253429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AE43746-A8E0-4697-9C6F-A64DA81B700F}"/>
                </a:ext>
              </a:extLst>
            </p:cNvPr>
            <p:cNvSpPr/>
            <p:nvPr/>
          </p:nvSpPr>
          <p:spPr>
            <a:xfrm>
              <a:off x="0" y="3959231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8A6833F-C9A0-44E7-BD59-97E5E5F56EA0}"/>
                </a:ext>
              </a:extLst>
            </p:cNvPr>
            <p:cNvSpPr/>
            <p:nvPr/>
          </p:nvSpPr>
          <p:spPr>
            <a:xfrm>
              <a:off x="0" y="4665033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81AB660-5CCC-4A3C-88D0-5B89BB2240FE}"/>
                </a:ext>
              </a:extLst>
            </p:cNvPr>
            <p:cNvSpPr/>
            <p:nvPr/>
          </p:nvSpPr>
          <p:spPr>
            <a:xfrm>
              <a:off x="0" y="5370836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70BCCEC-92C6-4D8A-9EFB-92406F0298E5}"/>
                </a:ext>
              </a:extLst>
            </p:cNvPr>
            <p:cNvSpPr/>
            <p:nvPr/>
          </p:nvSpPr>
          <p:spPr>
            <a:xfrm>
              <a:off x="0" y="6076638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F56BE94-15A7-45EA-B207-6D95308835FB}"/>
              </a:ext>
            </a:extLst>
          </p:cNvPr>
          <p:cNvSpPr txBox="1"/>
          <p:nvPr/>
        </p:nvSpPr>
        <p:spPr>
          <a:xfrm>
            <a:off x="334963" y="1537634"/>
            <a:ext cx="1152207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200" dirty="0">
                <a:solidFill>
                  <a:schemeClr val="tx2"/>
                </a:solidFill>
                <a:latin typeface="+mj-lt"/>
              </a:rPr>
              <a:t>THANK YOU</a:t>
            </a:r>
            <a:endParaRPr lang="en-ID" sz="72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B48B2721-4945-45A6-975D-67159890DB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61487" y="3082340"/>
            <a:ext cx="8583513" cy="377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90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C724D9B9-3FE0-402A-AE2E-8E16E2F9FCF6}"/>
              </a:ext>
            </a:extLst>
          </p:cNvPr>
          <p:cNvGrpSpPr/>
          <p:nvPr/>
        </p:nvGrpSpPr>
        <p:grpSpPr>
          <a:xfrm rot="5400000">
            <a:off x="2667000" y="-2304346"/>
            <a:ext cx="6858000" cy="11466692"/>
            <a:chOff x="0" y="430218"/>
            <a:chExt cx="12192000" cy="5997564"/>
          </a:xfrm>
          <a:solidFill>
            <a:schemeClr val="tx2">
              <a:lumMod val="20000"/>
              <a:lumOff val="80000"/>
              <a:alpha val="20000"/>
            </a:schemeClr>
          </a:solidFill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4CDADFA-0122-4308-8E1F-3B11EE52C100}"/>
                </a:ext>
              </a:extLst>
            </p:cNvPr>
            <p:cNvSpPr/>
            <p:nvPr/>
          </p:nvSpPr>
          <p:spPr>
            <a:xfrm>
              <a:off x="0" y="430218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50A5916-29AC-4DFF-9D46-7766CA0D1EEB}"/>
                </a:ext>
              </a:extLst>
            </p:cNvPr>
            <p:cNvSpPr/>
            <p:nvPr/>
          </p:nvSpPr>
          <p:spPr>
            <a:xfrm>
              <a:off x="0" y="1136021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78DBD99-4A13-434F-8CDC-819F8B0EDF6B}"/>
                </a:ext>
              </a:extLst>
            </p:cNvPr>
            <p:cNvSpPr/>
            <p:nvPr/>
          </p:nvSpPr>
          <p:spPr>
            <a:xfrm>
              <a:off x="0" y="1841824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46F48D1-F6B3-4DEA-926B-32449091C559}"/>
                </a:ext>
              </a:extLst>
            </p:cNvPr>
            <p:cNvSpPr/>
            <p:nvPr/>
          </p:nvSpPr>
          <p:spPr>
            <a:xfrm>
              <a:off x="0" y="2547627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17F7877-66C4-452F-B0AB-3B23547EC4B1}"/>
                </a:ext>
              </a:extLst>
            </p:cNvPr>
            <p:cNvSpPr/>
            <p:nvPr/>
          </p:nvSpPr>
          <p:spPr>
            <a:xfrm>
              <a:off x="0" y="3253429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52040EE-ED64-4E15-B74F-AC39BA0A0D48}"/>
                </a:ext>
              </a:extLst>
            </p:cNvPr>
            <p:cNvSpPr/>
            <p:nvPr/>
          </p:nvSpPr>
          <p:spPr>
            <a:xfrm>
              <a:off x="0" y="3959231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B21D73C-78EE-4BB0-BBEB-14F8CEBB2977}"/>
                </a:ext>
              </a:extLst>
            </p:cNvPr>
            <p:cNvSpPr/>
            <p:nvPr/>
          </p:nvSpPr>
          <p:spPr>
            <a:xfrm>
              <a:off x="0" y="4665033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69A6E71-5D30-43CE-ADCC-E58A8436B317}"/>
                </a:ext>
              </a:extLst>
            </p:cNvPr>
            <p:cNvSpPr/>
            <p:nvPr/>
          </p:nvSpPr>
          <p:spPr>
            <a:xfrm>
              <a:off x="0" y="5370836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217D517-9379-4930-8CC9-DC294D648BCE}"/>
                </a:ext>
              </a:extLst>
            </p:cNvPr>
            <p:cNvSpPr/>
            <p:nvPr/>
          </p:nvSpPr>
          <p:spPr>
            <a:xfrm>
              <a:off x="0" y="6076638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9CCBF31-DEE5-464C-B965-9EEDE54FF990}"/>
              </a:ext>
            </a:extLst>
          </p:cNvPr>
          <p:cNvSpPr txBox="1"/>
          <p:nvPr/>
        </p:nvSpPr>
        <p:spPr>
          <a:xfrm>
            <a:off x="381000" y="165100"/>
            <a:ext cx="114300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tx2"/>
                </a:solidFill>
                <a:latin typeface="+mj-lt"/>
              </a:rPr>
              <a:t>Pengertian</a:t>
            </a:r>
            <a:r>
              <a:rPr lang="en-US" sz="44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+mj-lt"/>
              </a:rPr>
              <a:t>Komputer</a:t>
            </a:r>
            <a:endParaRPr lang="en-ID" sz="44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EB03787-B87B-42B9-8E6E-BFD15AC5C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2745" y="2260600"/>
            <a:ext cx="3764996" cy="3937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93871-2ABB-49AA-AD47-D400F1B1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8DE40-4D06-49DD-8AAA-9D307CEF862A}" type="datetime1">
              <a:rPr lang="en-ID" smtClean="0"/>
              <a:t>27/07/2020</a:t>
            </a:fld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2FBA9E-3DE0-4B25-A067-34913904B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1C5D-165C-456A-95A7-40CDD202D01E}" type="slidenum">
              <a:rPr lang="en-ID" smtClean="0"/>
              <a:t>3</a:t>
            </a:fld>
            <a:endParaRPr lang="en-ID"/>
          </a:p>
        </p:txBody>
      </p:sp>
      <p:graphicFrame>
        <p:nvGraphicFramePr>
          <p:cNvPr id="28" name="Content Placeholder 3">
            <a:extLst>
              <a:ext uri="{FF2B5EF4-FFF2-40B4-BE49-F238E27FC236}">
                <a16:creationId xmlns:a16="http://schemas.microsoft.com/office/drawing/2014/main" id="{633B3A2E-655A-40FA-B4BF-CDED4698C3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677832"/>
              </p:ext>
            </p:extLst>
          </p:nvPr>
        </p:nvGraphicFramePr>
        <p:xfrm>
          <a:off x="3962400" y="196611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340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C724D9B9-3FE0-402A-AE2E-8E16E2F9FCF6}"/>
              </a:ext>
            </a:extLst>
          </p:cNvPr>
          <p:cNvGrpSpPr/>
          <p:nvPr/>
        </p:nvGrpSpPr>
        <p:grpSpPr>
          <a:xfrm rot="5400000">
            <a:off x="2667000" y="-2304346"/>
            <a:ext cx="6858000" cy="11466692"/>
            <a:chOff x="0" y="430218"/>
            <a:chExt cx="12192000" cy="5997564"/>
          </a:xfrm>
          <a:solidFill>
            <a:schemeClr val="tx2">
              <a:lumMod val="20000"/>
              <a:lumOff val="80000"/>
              <a:alpha val="20000"/>
            </a:schemeClr>
          </a:solidFill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4CDADFA-0122-4308-8E1F-3B11EE52C100}"/>
                </a:ext>
              </a:extLst>
            </p:cNvPr>
            <p:cNvSpPr/>
            <p:nvPr/>
          </p:nvSpPr>
          <p:spPr>
            <a:xfrm>
              <a:off x="0" y="430218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50A5916-29AC-4DFF-9D46-7766CA0D1EEB}"/>
                </a:ext>
              </a:extLst>
            </p:cNvPr>
            <p:cNvSpPr/>
            <p:nvPr/>
          </p:nvSpPr>
          <p:spPr>
            <a:xfrm>
              <a:off x="0" y="1136021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78DBD99-4A13-434F-8CDC-819F8B0EDF6B}"/>
                </a:ext>
              </a:extLst>
            </p:cNvPr>
            <p:cNvSpPr/>
            <p:nvPr/>
          </p:nvSpPr>
          <p:spPr>
            <a:xfrm>
              <a:off x="0" y="1841824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46F48D1-F6B3-4DEA-926B-32449091C559}"/>
                </a:ext>
              </a:extLst>
            </p:cNvPr>
            <p:cNvSpPr/>
            <p:nvPr/>
          </p:nvSpPr>
          <p:spPr>
            <a:xfrm>
              <a:off x="0" y="2547627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17F7877-66C4-452F-B0AB-3B23547EC4B1}"/>
                </a:ext>
              </a:extLst>
            </p:cNvPr>
            <p:cNvSpPr/>
            <p:nvPr/>
          </p:nvSpPr>
          <p:spPr>
            <a:xfrm>
              <a:off x="0" y="3253429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52040EE-ED64-4E15-B74F-AC39BA0A0D48}"/>
                </a:ext>
              </a:extLst>
            </p:cNvPr>
            <p:cNvSpPr/>
            <p:nvPr/>
          </p:nvSpPr>
          <p:spPr>
            <a:xfrm>
              <a:off x="0" y="3959231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B21D73C-78EE-4BB0-BBEB-14F8CEBB2977}"/>
                </a:ext>
              </a:extLst>
            </p:cNvPr>
            <p:cNvSpPr/>
            <p:nvPr/>
          </p:nvSpPr>
          <p:spPr>
            <a:xfrm>
              <a:off x="0" y="4665033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69A6E71-5D30-43CE-ADCC-E58A8436B317}"/>
                </a:ext>
              </a:extLst>
            </p:cNvPr>
            <p:cNvSpPr/>
            <p:nvPr/>
          </p:nvSpPr>
          <p:spPr>
            <a:xfrm>
              <a:off x="0" y="5370836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217D517-9379-4930-8CC9-DC294D648BCE}"/>
                </a:ext>
              </a:extLst>
            </p:cNvPr>
            <p:cNvSpPr/>
            <p:nvPr/>
          </p:nvSpPr>
          <p:spPr>
            <a:xfrm>
              <a:off x="0" y="6076638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9CCBF31-DEE5-464C-B965-9EEDE54FF990}"/>
              </a:ext>
            </a:extLst>
          </p:cNvPr>
          <p:cNvSpPr txBox="1"/>
          <p:nvPr/>
        </p:nvSpPr>
        <p:spPr>
          <a:xfrm>
            <a:off x="381000" y="165100"/>
            <a:ext cx="114300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tx2"/>
                </a:solidFill>
                <a:latin typeface="+mj-lt"/>
              </a:rPr>
              <a:t>Pengertian</a:t>
            </a:r>
            <a:r>
              <a:rPr lang="en-US" sz="44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+mj-lt"/>
              </a:rPr>
              <a:t>Komputer</a:t>
            </a:r>
            <a:endParaRPr lang="en-ID" sz="44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EB03787-B87B-42B9-8E6E-BFD15AC5C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2745" y="2260600"/>
            <a:ext cx="3764996" cy="3937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93871-2ABB-49AA-AD47-D400F1B1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8DE40-4D06-49DD-8AAA-9D307CEF862A}" type="datetime1">
              <a:rPr lang="en-ID" smtClean="0"/>
              <a:t>27/07/2020</a:t>
            </a:fld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2FBA9E-3DE0-4B25-A067-34913904B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1C5D-165C-456A-95A7-40CDD202D01E}" type="slidenum">
              <a:rPr lang="en-ID" smtClean="0"/>
              <a:t>4</a:t>
            </a:fld>
            <a:endParaRPr lang="en-ID"/>
          </a:p>
        </p:txBody>
      </p:sp>
      <p:graphicFrame>
        <p:nvGraphicFramePr>
          <p:cNvPr id="28" name="Content Placeholder 3">
            <a:extLst>
              <a:ext uri="{FF2B5EF4-FFF2-40B4-BE49-F238E27FC236}">
                <a16:creationId xmlns:a16="http://schemas.microsoft.com/office/drawing/2014/main" id="{633B3A2E-655A-40FA-B4BF-CDED4698C3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105873"/>
              </p:ext>
            </p:extLst>
          </p:nvPr>
        </p:nvGraphicFramePr>
        <p:xfrm>
          <a:off x="3962400" y="196611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0393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C724D9B9-3FE0-402A-AE2E-8E16E2F9FCF6}"/>
              </a:ext>
            </a:extLst>
          </p:cNvPr>
          <p:cNvGrpSpPr/>
          <p:nvPr/>
        </p:nvGrpSpPr>
        <p:grpSpPr>
          <a:xfrm rot="5400000">
            <a:off x="2667000" y="-2304346"/>
            <a:ext cx="6858000" cy="11466692"/>
            <a:chOff x="0" y="430218"/>
            <a:chExt cx="12192000" cy="5997564"/>
          </a:xfrm>
          <a:solidFill>
            <a:schemeClr val="tx2">
              <a:lumMod val="20000"/>
              <a:lumOff val="80000"/>
              <a:alpha val="20000"/>
            </a:schemeClr>
          </a:solidFill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4CDADFA-0122-4308-8E1F-3B11EE52C100}"/>
                </a:ext>
              </a:extLst>
            </p:cNvPr>
            <p:cNvSpPr/>
            <p:nvPr/>
          </p:nvSpPr>
          <p:spPr>
            <a:xfrm>
              <a:off x="0" y="430218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50A5916-29AC-4DFF-9D46-7766CA0D1EEB}"/>
                </a:ext>
              </a:extLst>
            </p:cNvPr>
            <p:cNvSpPr/>
            <p:nvPr/>
          </p:nvSpPr>
          <p:spPr>
            <a:xfrm>
              <a:off x="0" y="1136021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78DBD99-4A13-434F-8CDC-819F8B0EDF6B}"/>
                </a:ext>
              </a:extLst>
            </p:cNvPr>
            <p:cNvSpPr/>
            <p:nvPr/>
          </p:nvSpPr>
          <p:spPr>
            <a:xfrm>
              <a:off x="0" y="1841824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46F48D1-F6B3-4DEA-926B-32449091C559}"/>
                </a:ext>
              </a:extLst>
            </p:cNvPr>
            <p:cNvSpPr/>
            <p:nvPr/>
          </p:nvSpPr>
          <p:spPr>
            <a:xfrm>
              <a:off x="0" y="2547627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17F7877-66C4-452F-B0AB-3B23547EC4B1}"/>
                </a:ext>
              </a:extLst>
            </p:cNvPr>
            <p:cNvSpPr/>
            <p:nvPr/>
          </p:nvSpPr>
          <p:spPr>
            <a:xfrm>
              <a:off x="0" y="3253429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52040EE-ED64-4E15-B74F-AC39BA0A0D48}"/>
                </a:ext>
              </a:extLst>
            </p:cNvPr>
            <p:cNvSpPr/>
            <p:nvPr/>
          </p:nvSpPr>
          <p:spPr>
            <a:xfrm>
              <a:off x="0" y="3959231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B21D73C-78EE-4BB0-BBEB-14F8CEBB2977}"/>
                </a:ext>
              </a:extLst>
            </p:cNvPr>
            <p:cNvSpPr/>
            <p:nvPr/>
          </p:nvSpPr>
          <p:spPr>
            <a:xfrm>
              <a:off x="0" y="4665033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69A6E71-5D30-43CE-ADCC-E58A8436B317}"/>
                </a:ext>
              </a:extLst>
            </p:cNvPr>
            <p:cNvSpPr/>
            <p:nvPr/>
          </p:nvSpPr>
          <p:spPr>
            <a:xfrm>
              <a:off x="0" y="5370836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217D517-9379-4930-8CC9-DC294D648BCE}"/>
                </a:ext>
              </a:extLst>
            </p:cNvPr>
            <p:cNvSpPr/>
            <p:nvPr/>
          </p:nvSpPr>
          <p:spPr>
            <a:xfrm>
              <a:off x="0" y="6076638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9CCBF31-DEE5-464C-B965-9EEDE54FF990}"/>
              </a:ext>
            </a:extLst>
          </p:cNvPr>
          <p:cNvSpPr txBox="1"/>
          <p:nvPr/>
        </p:nvSpPr>
        <p:spPr>
          <a:xfrm>
            <a:off x="381000" y="165100"/>
            <a:ext cx="114300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tx2"/>
                </a:solidFill>
                <a:latin typeface="+mj-lt"/>
              </a:rPr>
              <a:t>Pengertian</a:t>
            </a:r>
            <a:r>
              <a:rPr lang="en-US" sz="44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+mj-lt"/>
              </a:rPr>
              <a:t>Komputer</a:t>
            </a:r>
            <a:endParaRPr lang="en-ID" sz="44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EB03787-B87B-42B9-8E6E-BFD15AC5C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2745" y="2260600"/>
            <a:ext cx="3764996" cy="3937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93871-2ABB-49AA-AD47-D400F1B1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8DE40-4D06-49DD-8AAA-9D307CEF862A}" type="datetime1">
              <a:rPr lang="en-ID" smtClean="0"/>
              <a:t>27/07/2020</a:t>
            </a:fld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2FBA9E-3DE0-4B25-A067-34913904B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1C5D-165C-456A-95A7-40CDD202D01E}" type="slidenum">
              <a:rPr lang="en-ID" smtClean="0"/>
              <a:t>5</a:t>
            </a:fld>
            <a:endParaRPr lang="en-ID"/>
          </a:p>
        </p:txBody>
      </p:sp>
      <p:graphicFrame>
        <p:nvGraphicFramePr>
          <p:cNvPr id="28" name="Content Placeholder 3">
            <a:extLst>
              <a:ext uri="{FF2B5EF4-FFF2-40B4-BE49-F238E27FC236}">
                <a16:creationId xmlns:a16="http://schemas.microsoft.com/office/drawing/2014/main" id="{633B3A2E-655A-40FA-B4BF-CDED4698C3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75539"/>
              </p:ext>
            </p:extLst>
          </p:nvPr>
        </p:nvGraphicFramePr>
        <p:xfrm>
          <a:off x="3962400" y="196611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0075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C724D9B9-3FE0-402A-AE2E-8E16E2F9FCF6}"/>
              </a:ext>
            </a:extLst>
          </p:cNvPr>
          <p:cNvGrpSpPr/>
          <p:nvPr/>
        </p:nvGrpSpPr>
        <p:grpSpPr>
          <a:xfrm rot="5400000">
            <a:off x="2667000" y="-2304346"/>
            <a:ext cx="6858000" cy="11466692"/>
            <a:chOff x="0" y="430218"/>
            <a:chExt cx="12192000" cy="5997564"/>
          </a:xfrm>
          <a:solidFill>
            <a:schemeClr val="tx2">
              <a:lumMod val="20000"/>
              <a:lumOff val="80000"/>
              <a:alpha val="20000"/>
            </a:schemeClr>
          </a:solidFill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4CDADFA-0122-4308-8E1F-3B11EE52C100}"/>
                </a:ext>
              </a:extLst>
            </p:cNvPr>
            <p:cNvSpPr/>
            <p:nvPr/>
          </p:nvSpPr>
          <p:spPr>
            <a:xfrm>
              <a:off x="0" y="430218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50A5916-29AC-4DFF-9D46-7766CA0D1EEB}"/>
                </a:ext>
              </a:extLst>
            </p:cNvPr>
            <p:cNvSpPr/>
            <p:nvPr/>
          </p:nvSpPr>
          <p:spPr>
            <a:xfrm>
              <a:off x="0" y="1136021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78DBD99-4A13-434F-8CDC-819F8B0EDF6B}"/>
                </a:ext>
              </a:extLst>
            </p:cNvPr>
            <p:cNvSpPr/>
            <p:nvPr/>
          </p:nvSpPr>
          <p:spPr>
            <a:xfrm>
              <a:off x="0" y="1841824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46F48D1-F6B3-4DEA-926B-32449091C559}"/>
                </a:ext>
              </a:extLst>
            </p:cNvPr>
            <p:cNvSpPr/>
            <p:nvPr/>
          </p:nvSpPr>
          <p:spPr>
            <a:xfrm>
              <a:off x="0" y="2547627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17F7877-66C4-452F-B0AB-3B23547EC4B1}"/>
                </a:ext>
              </a:extLst>
            </p:cNvPr>
            <p:cNvSpPr/>
            <p:nvPr/>
          </p:nvSpPr>
          <p:spPr>
            <a:xfrm>
              <a:off x="0" y="3253429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52040EE-ED64-4E15-B74F-AC39BA0A0D48}"/>
                </a:ext>
              </a:extLst>
            </p:cNvPr>
            <p:cNvSpPr/>
            <p:nvPr/>
          </p:nvSpPr>
          <p:spPr>
            <a:xfrm>
              <a:off x="0" y="3959231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B21D73C-78EE-4BB0-BBEB-14F8CEBB2977}"/>
                </a:ext>
              </a:extLst>
            </p:cNvPr>
            <p:cNvSpPr/>
            <p:nvPr/>
          </p:nvSpPr>
          <p:spPr>
            <a:xfrm>
              <a:off x="0" y="4665033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69A6E71-5D30-43CE-ADCC-E58A8436B317}"/>
                </a:ext>
              </a:extLst>
            </p:cNvPr>
            <p:cNvSpPr/>
            <p:nvPr/>
          </p:nvSpPr>
          <p:spPr>
            <a:xfrm>
              <a:off x="0" y="5370836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217D517-9379-4930-8CC9-DC294D648BCE}"/>
                </a:ext>
              </a:extLst>
            </p:cNvPr>
            <p:cNvSpPr/>
            <p:nvPr/>
          </p:nvSpPr>
          <p:spPr>
            <a:xfrm>
              <a:off x="0" y="6076638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9CCBF31-DEE5-464C-B965-9EEDE54FF990}"/>
              </a:ext>
            </a:extLst>
          </p:cNvPr>
          <p:cNvSpPr txBox="1"/>
          <p:nvPr/>
        </p:nvSpPr>
        <p:spPr>
          <a:xfrm>
            <a:off x="381000" y="165100"/>
            <a:ext cx="114300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tx2"/>
                </a:solidFill>
                <a:latin typeface="+mj-lt"/>
              </a:rPr>
              <a:t>Pengertian</a:t>
            </a:r>
            <a:r>
              <a:rPr lang="en-US" sz="44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+mj-lt"/>
              </a:rPr>
              <a:t>Komputer</a:t>
            </a:r>
            <a:endParaRPr lang="en-ID" sz="44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EB03787-B87B-42B9-8E6E-BFD15AC5C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2745" y="2260600"/>
            <a:ext cx="3764996" cy="3937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93871-2ABB-49AA-AD47-D400F1B1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8DE40-4D06-49DD-8AAA-9D307CEF862A}" type="datetime1">
              <a:rPr lang="en-ID" smtClean="0"/>
              <a:t>27/07/2020</a:t>
            </a:fld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2FBA9E-3DE0-4B25-A067-34913904B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1C5D-165C-456A-95A7-40CDD202D01E}" type="slidenum">
              <a:rPr lang="en-ID" smtClean="0"/>
              <a:t>6</a:t>
            </a:fld>
            <a:endParaRPr lang="en-ID"/>
          </a:p>
        </p:txBody>
      </p:sp>
      <p:graphicFrame>
        <p:nvGraphicFramePr>
          <p:cNvPr id="28" name="Content Placeholder 3">
            <a:extLst>
              <a:ext uri="{FF2B5EF4-FFF2-40B4-BE49-F238E27FC236}">
                <a16:creationId xmlns:a16="http://schemas.microsoft.com/office/drawing/2014/main" id="{633B3A2E-655A-40FA-B4BF-CDED4698C3AC}"/>
              </a:ext>
            </a:extLst>
          </p:cNvPr>
          <p:cNvGraphicFramePr>
            <a:graphicFrameLocks noGrp="1"/>
          </p:cNvGraphicFramePr>
          <p:nvPr/>
        </p:nvGraphicFramePr>
        <p:xfrm>
          <a:off x="3962400" y="196611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6364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CB7AEFAE-A4C9-46F0-9A6F-97D631BC71C5}"/>
              </a:ext>
            </a:extLst>
          </p:cNvPr>
          <p:cNvGrpSpPr/>
          <p:nvPr/>
        </p:nvGrpSpPr>
        <p:grpSpPr>
          <a:xfrm rot="5400000">
            <a:off x="2667000" y="-2304346"/>
            <a:ext cx="6858000" cy="11466692"/>
            <a:chOff x="0" y="430218"/>
            <a:chExt cx="12192000" cy="5997564"/>
          </a:xfrm>
          <a:solidFill>
            <a:schemeClr val="tx2">
              <a:lumMod val="20000"/>
              <a:lumOff val="80000"/>
              <a:alpha val="20000"/>
            </a:schemeClr>
          </a:solidFill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EDD67BD-2FD1-4213-892A-0DCFF55C24D7}"/>
                </a:ext>
              </a:extLst>
            </p:cNvPr>
            <p:cNvSpPr/>
            <p:nvPr/>
          </p:nvSpPr>
          <p:spPr>
            <a:xfrm>
              <a:off x="0" y="430218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CCD07EE-F9A5-41B0-B158-9D019C96BB27}"/>
                </a:ext>
              </a:extLst>
            </p:cNvPr>
            <p:cNvSpPr/>
            <p:nvPr/>
          </p:nvSpPr>
          <p:spPr>
            <a:xfrm>
              <a:off x="0" y="1136021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F3C284D9-25A5-4003-B13E-0EE15A5DD6C0}"/>
                </a:ext>
              </a:extLst>
            </p:cNvPr>
            <p:cNvSpPr/>
            <p:nvPr/>
          </p:nvSpPr>
          <p:spPr>
            <a:xfrm>
              <a:off x="0" y="1841824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5633F7E-5DB9-4890-903F-A345BBBBC0A7}"/>
                </a:ext>
              </a:extLst>
            </p:cNvPr>
            <p:cNvSpPr/>
            <p:nvPr/>
          </p:nvSpPr>
          <p:spPr>
            <a:xfrm>
              <a:off x="0" y="2547627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B37951B-6803-423E-8D6E-E29B09177A75}"/>
                </a:ext>
              </a:extLst>
            </p:cNvPr>
            <p:cNvSpPr/>
            <p:nvPr/>
          </p:nvSpPr>
          <p:spPr>
            <a:xfrm>
              <a:off x="0" y="3253429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02A52A19-7FE2-49C0-96D9-2133DC867DFE}"/>
                </a:ext>
              </a:extLst>
            </p:cNvPr>
            <p:cNvSpPr/>
            <p:nvPr/>
          </p:nvSpPr>
          <p:spPr>
            <a:xfrm>
              <a:off x="0" y="3959231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310C8B2-4BA7-4148-90CB-9B3601FAFA3C}"/>
                </a:ext>
              </a:extLst>
            </p:cNvPr>
            <p:cNvSpPr/>
            <p:nvPr/>
          </p:nvSpPr>
          <p:spPr>
            <a:xfrm>
              <a:off x="0" y="4665033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89E6938-0AD4-4281-85A0-CF5C769D655C}"/>
                </a:ext>
              </a:extLst>
            </p:cNvPr>
            <p:cNvSpPr/>
            <p:nvPr/>
          </p:nvSpPr>
          <p:spPr>
            <a:xfrm>
              <a:off x="0" y="5370836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F7CF37C-AC0D-4E5D-8467-0A296F9237B5}"/>
                </a:ext>
              </a:extLst>
            </p:cNvPr>
            <p:cNvSpPr/>
            <p:nvPr/>
          </p:nvSpPr>
          <p:spPr>
            <a:xfrm>
              <a:off x="0" y="6076638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93871-2ABB-49AA-AD47-D400F1B1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8DE40-4D06-49DD-8AAA-9D307CEF862A}" type="datetime1">
              <a:rPr lang="en-ID" smtClean="0"/>
              <a:t>27/07/2020</a:t>
            </a:fld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2FBA9E-3DE0-4B25-A067-34913904B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1C5D-165C-456A-95A7-40CDD202D01E}" type="slidenum">
              <a:rPr lang="en-ID" smtClean="0"/>
              <a:t>7</a:t>
            </a:fld>
            <a:endParaRPr lang="en-ID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6EA9FF0-57A6-444E-822F-D3EC2013D9BC}"/>
              </a:ext>
            </a:extLst>
          </p:cNvPr>
          <p:cNvGraphicFramePr/>
          <p:nvPr/>
        </p:nvGraphicFramePr>
        <p:xfrm>
          <a:off x="123611" y="872067"/>
          <a:ext cx="5875755" cy="5113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Graphic 2">
            <a:extLst>
              <a:ext uri="{FF2B5EF4-FFF2-40B4-BE49-F238E27FC236}">
                <a16:creationId xmlns:a16="http://schemas.microsoft.com/office/drawing/2014/main" id="{1890B2E9-D9BE-450E-8456-BB78D687B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89890" y="1765043"/>
            <a:ext cx="2743200" cy="3023118"/>
          </a:xfrm>
          <a:prstGeom prst="rect">
            <a:avLst/>
          </a:prstGeom>
        </p:spPr>
      </p:pic>
      <p:sp>
        <p:nvSpPr>
          <p:cNvPr id="49" name="Oval 48">
            <a:extLst>
              <a:ext uri="{FF2B5EF4-FFF2-40B4-BE49-F238E27FC236}">
                <a16:creationId xmlns:a16="http://schemas.microsoft.com/office/drawing/2014/main" id="{C00B618E-CD9E-40E5-BD8B-704A37F03B4F}"/>
              </a:ext>
            </a:extLst>
          </p:cNvPr>
          <p:cNvSpPr/>
          <p:nvPr/>
        </p:nvSpPr>
        <p:spPr>
          <a:xfrm>
            <a:off x="4594764" y="1765043"/>
            <a:ext cx="693994" cy="69399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D2B5561-9F35-44CC-AEEE-5965939DF3B3}"/>
              </a:ext>
            </a:extLst>
          </p:cNvPr>
          <p:cNvSpPr/>
          <p:nvPr/>
        </p:nvSpPr>
        <p:spPr>
          <a:xfrm>
            <a:off x="528801" y="3823879"/>
            <a:ext cx="693994" cy="69399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5D333831-ABF2-4A9C-A115-75EC4B1FF071}"/>
              </a:ext>
            </a:extLst>
          </p:cNvPr>
          <p:cNvSpPr/>
          <p:nvPr/>
        </p:nvSpPr>
        <p:spPr>
          <a:xfrm>
            <a:off x="1976454" y="934524"/>
            <a:ext cx="693994" cy="693994"/>
          </a:xfrm>
          <a:prstGeom prst="ellipse">
            <a:avLst/>
          </a:prstGeom>
          <a:solidFill>
            <a:schemeClr val="accent3">
              <a:lumMod val="9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CCBF31-DEE5-464C-B965-9EEDE54FF990}"/>
              </a:ext>
            </a:extLst>
          </p:cNvPr>
          <p:cNvSpPr txBox="1"/>
          <p:nvPr/>
        </p:nvSpPr>
        <p:spPr>
          <a:xfrm>
            <a:off x="5856957" y="2063599"/>
            <a:ext cx="576250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D" sz="4400" dirty="0">
                <a:solidFill>
                  <a:schemeClr val="tx2"/>
                </a:solidFill>
                <a:latin typeface="+mj-lt"/>
              </a:rPr>
              <a:t>Proses </a:t>
            </a:r>
            <a:r>
              <a:rPr lang="en-ID" sz="4400" dirty="0" err="1">
                <a:solidFill>
                  <a:schemeClr val="tx2"/>
                </a:solidFill>
                <a:latin typeface="+mj-lt"/>
              </a:rPr>
              <a:t>Komputasi</a:t>
            </a:r>
            <a:endParaRPr lang="en-ID" sz="44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2E607D6-98D8-4A07-A8EC-89CB7C5F47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21438" y="1079508"/>
            <a:ext cx="404027" cy="404027"/>
          </a:xfrm>
          <a:prstGeom prst="rect">
            <a:avLst/>
          </a:prstGeom>
        </p:spPr>
      </p:pic>
      <p:pic>
        <p:nvPicPr>
          <p:cNvPr id="75" name="Graphic 74">
            <a:extLst>
              <a:ext uri="{FF2B5EF4-FFF2-40B4-BE49-F238E27FC236}">
                <a16:creationId xmlns:a16="http://schemas.microsoft.com/office/drawing/2014/main" id="{D91F257E-5984-4519-88EF-455DA715C4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3785" y="3968863"/>
            <a:ext cx="404027" cy="404027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A38D251E-CF2A-49C0-B400-6F07E7254B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39748" y="1910027"/>
            <a:ext cx="404027" cy="4040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8E111F-8D49-4BD6-B65A-60BD92C3565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4769" t="37965" r="15581" b="30172"/>
          <a:stretch/>
        </p:blipFill>
        <p:spPr>
          <a:xfrm>
            <a:off x="5975243" y="2971711"/>
            <a:ext cx="5597271" cy="338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04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CB7AEFAE-A4C9-46F0-9A6F-97D631BC71C5}"/>
              </a:ext>
            </a:extLst>
          </p:cNvPr>
          <p:cNvGrpSpPr/>
          <p:nvPr/>
        </p:nvGrpSpPr>
        <p:grpSpPr>
          <a:xfrm rot="5400000">
            <a:off x="2667000" y="-2304346"/>
            <a:ext cx="6858000" cy="11466692"/>
            <a:chOff x="0" y="430218"/>
            <a:chExt cx="12192000" cy="5997564"/>
          </a:xfrm>
          <a:solidFill>
            <a:schemeClr val="tx2">
              <a:lumMod val="20000"/>
              <a:lumOff val="80000"/>
              <a:alpha val="20000"/>
            </a:schemeClr>
          </a:solidFill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EDD67BD-2FD1-4213-892A-0DCFF55C24D7}"/>
                </a:ext>
              </a:extLst>
            </p:cNvPr>
            <p:cNvSpPr/>
            <p:nvPr/>
          </p:nvSpPr>
          <p:spPr>
            <a:xfrm>
              <a:off x="0" y="430218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CCD07EE-F9A5-41B0-B158-9D019C96BB27}"/>
                </a:ext>
              </a:extLst>
            </p:cNvPr>
            <p:cNvSpPr/>
            <p:nvPr/>
          </p:nvSpPr>
          <p:spPr>
            <a:xfrm>
              <a:off x="0" y="1136021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F3C284D9-25A5-4003-B13E-0EE15A5DD6C0}"/>
                </a:ext>
              </a:extLst>
            </p:cNvPr>
            <p:cNvSpPr/>
            <p:nvPr/>
          </p:nvSpPr>
          <p:spPr>
            <a:xfrm>
              <a:off x="0" y="1841824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5633F7E-5DB9-4890-903F-A345BBBBC0A7}"/>
                </a:ext>
              </a:extLst>
            </p:cNvPr>
            <p:cNvSpPr/>
            <p:nvPr/>
          </p:nvSpPr>
          <p:spPr>
            <a:xfrm>
              <a:off x="0" y="2547627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B37951B-6803-423E-8D6E-E29B09177A75}"/>
                </a:ext>
              </a:extLst>
            </p:cNvPr>
            <p:cNvSpPr/>
            <p:nvPr/>
          </p:nvSpPr>
          <p:spPr>
            <a:xfrm>
              <a:off x="0" y="3253429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02A52A19-7FE2-49C0-96D9-2133DC867DFE}"/>
                </a:ext>
              </a:extLst>
            </p:cNvPr>
            <p:cNvSpPr/>
            <p:nvPr/>
          </p:nvSpPr>
          <p:spPr>
            <a:xfrm>
              <a:off x="0" y="3959231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310C8B2-4BA7-4148-90CB-9B3601FAFA3C}"/>
                </a:ext>
              </a:extLst>
            </p:cNvPr>
            <p:cNvSpPr/>
            <p:nvPr/>
          </p:nvSpPr>
          <p:spPr>
            <a:xfrm>
              <a:off x="0" y="4665033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89E6938-0AD4-4281-85A0-CF5C769D655C}"/>
                </a:ext>
              </a:extLst>
            </p:cNvPr>
            <p:cNvSpPr/>
            <p:nvPr/>
          </p:nvSpPr>
          <p:spPr>
            <a:xfrm>
              <a:off x="0" y="5370836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F7CF37C-AC0D-4E5D-8467-0A296F9237B5}"/>
                </a:ext>
              </a:extLst>
            </p:cNvPr>
            <p:cNvSpPr/>
            <p:nvPr/>
          </p:nvSpPr>
          <p:spPr>
            <a:xfrm>
              <a:off x="0" y="6076638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9CCBF31-DEE5-464C-B965-9EEDE54FF990}"/>
              </a:ext>
            </a:extLst>
          </p:cNvPr>
          <p:cNvSpPr txBox="1"/>
          <p:nvPr/>
        </p:nvSpPr>
        <p:spPr>
          <a:xfrm>
            <a:off x="381000" y="165100"/>
            <a:ext cx="114300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tx2"/>
                </a:solidFill>
                <a:latin typeface="+mj-lt"/>
              </a:rPr>
              <a:t>Komponen</a:t>
            </a:r>
            <a:r>
              <a:rPr lang="en-US" sz="44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+mj-lt"/>
              </a:rPr>
              <a:t>Komputer</a:t>
            </a:r>
            <a:r>
              <a:rPr lang="en-US" sz="44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+mj-lt"/>
              </a:rPr>
              <a:t>Terdiri</a:t>
            </a:r>
            <a:r>
              <a:rPr lang="en-US" sz="44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+mj-lt"/>
              </a:rPr>
              <a:t>dari</a:t>
            </a:r>
            <a:endParaRPr lang="en-ID" sz="4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93871-2ABB-49AA-AD47-D400F1B1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8DE40-4D06-49DD-8AAA-9D307CEF862A}" type="datetime1">
              <a:rPr lang="en-ID" smtClean="0"/>
              <a:t>27/07/2020</a:t>
            </a:fld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2FBA9E-3DE0-4B25-A067-34913904B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1C5D-165C-456A-95A7-40CDD202D01E}" type="slidenum">
              <a:rPr lang="en-ID" smtClean="0"/>
              <a:t>8</a:t>
            </a:fld>
            <a:endParaRPr lang="en-ID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4756794-20CF-447D-A49F-E2991B045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481" y="3560533"/>
            <a:ext cx="5290939" cy="278470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FB407A7-89D5-49BF-98D4-662CC6D9DDD0}"/>
              </a:ext>
            </a:extLst>
          </p:cNvPr>
          <p:cNvGrpSpPr/>
          <p:nvPr/>
        </p:nvGrpSpPr>
        <p:grpSpPr>
          <a:xfrm>
            <a:off x="4746581" y="773983"/>
            <a:ext cx="5503683" cy="2308324"/>
            <a:chOff x="592317" y="77874"/>
            <a:chExt cx="5503683" cy="230832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68A3C91-FC5C-4779-8194-91BD95D89DC5}"/>
                </a:ext>
              </a:extLst>
            </p:cNvPr>
            <p:cNvSpPr/>
            <p:nvPr/>
          </p:nvSpPr>
          <p:spPr>
            <a:xfrm>
              <a:off x="592317" y="971794"/>
              <a:ext cx="520480" cy="5204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84529B5-B33B-4B6E-B5FE-8C261F084C45}"/>
                </a:ext>
              </a:extLst>
            </p:cNvPr>
            <p:cNvSpPr/>
            <p:nvPr/>
          </p:nvSpPr>
          <p:spPr>
            <a:xfrm>
              <a:off x="1162221" y="77874"/>
              <a:ext cx="4933779" cy="230832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ID" sz="3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Software : </a:t>
              </a:r>
              <a:r>
                <a:rPr lang="en-ID" sz="3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tidak</a:t>
              </a:r>
              <a:r>
                <a:rPr lang="en-ID" sz="3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ID" sz="3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dapat</a:t>
              </a:r>
              <a:r>
                <a:rPr lang="en-ID" sz="3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ID" sz="3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diraba</a:t>
              </a:r>
              <a:r>
                <a:rPr lang="en-ID" sz="3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  <a:p>
              <a:r>
                <a:rPr lang="en-ID" sz="3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	</a:t>
              </a:r>
              <a:r>
                <a:rPr lang="en-ID" sz="3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contoh</a:t>
              </a:r>
              <a:r>
                <a:rPr lang="en-ID" sz="3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: </a:t>
              </a:r>
              <a:r>
                <a:rPr lang="en-ID" sz="3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aplikasi</a:t>
              </a:r>
              <a:r>
                <a:rPr lang="en-ID" sz="3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 	game</a:t>
              </a:r>
              <a:endParaRPr lang="en-ID" sz="36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B86031C-DCAA-4DA4-AAB2-BE7EDC462E9F}"/>
              </a:ext>
            </a:extLst>
          </p:cNvPr>
          <p:cNvGrpSpPr/>
          <p:nvPr/>
        </p:nvGrpSpPr>
        <p:grpSpPr>
          <a:xfrm>
            <a:off x="5117299" y="3401134"/>
            <a:ext cx="5503683" cy="1200329"/>
            <a:chOff x="592317" y="1926240"/>
            <a:chExt cx="5503683" cy="120032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6B8E59F-1BD9-4AFF-B16A-F3D52F96F7C1}"/>
                </a:ext>
              </a:extLst>
            </p:cNvPr>
            <p:cNvSpPr/>
            <p:nvPr/>
          </p:nvSpPr>
          <p:spPr>
            <a:xfrm>
              <a:off x="592317" y="2266163"/>
              <a:ext cx="520480" cy="5204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A5954F-726B-46D4-A98D-C40B3870AAA1}"/>
                </a:ext>
              </a:extLst>
            </p:cNvPr>
            <p:cNvSpPr/>
            <p:nvPr/>
          </p:nvSpPr>
          <p:spPr>
            <a:xfrm>
              <a:off x="1162221" y="1926240"/>
              <a:ext cx="4933779" cy="120032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ID" sz="3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Hardware: </a:t>
              </a:r>
              <a:r>
                <a:rPr lang="en-ID" sz="3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dapat</a:t>
              </a:r>
              <a:r>
                <a:rPr lang="en-ID" sz="3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ID" sz="3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diraba</a:t>
              </a:r>
              <a:r>
                <a:rPr lang="en-ID" sz="3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ID" sz="3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nyata</a:t>
              </a:r>
              <a:endParaRPr lang="en-ID" sz="3600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45CDC6A-6590-4BBF-A2A4-B8DE185D22C0}"/>
              </a:ext>
            </a:extLst>
          </p:cNvPr>
          <p:cNvGrpSpPr/>
          <p:nvPr/>
        </p:nvGrpSpPr>
        <p:grpSpPr>
          <a:xfrm>
            <a:off x="5687203" y="5184993"/>
            <a:ext cx="5503683" cy="646331"/>
            <a:chOff x="592317" y="908870"/>
            <a:chExt cx="5503683" cy="646331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5B86EE2-5E48-4AB5-A893-36CC0B95FA01}"/>
                </a:ext>
              </a:extLst>
            </p:cNvPr>
            <p:cNvSpPr/>
            <p:nvPr/>
          </p:nvSpPr>
          <p:spPr>
            <a:xfrm>
              <a:off x="592317" y="971794"/>
              <a:ext cx="520480" cy="5204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61817EA-0A2D-44C9-B333-DB80E2C13DCD}"/>
                </a:ext>
              </a:extLst>
            </p:cNvPr>
            <p:cNvSpPr/>
            <p:nvPr/>
          </p:nvSpPr>
          <p:spPr>
            <a:xfrm>
              <a:off x="1162221" y="908870"/>
              <a:ext cx="4933779" cy="64633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ID" sz="3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ID" sz="3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brainware</a:t>
              </a:r>
              <a:r>
                <a:rPr lang="en-ID" sz="3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: </a:t>
              </a:r>
              <a:r>
                <a:rPr lang="en-ID" sz="3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pengguna</a:t>
              </a:r>
              <a:endParaRPr lang="en-ID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37687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0488" y="214291"/>
            <a:ext cx="2900354" cy="591187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/>
              <a:t>MONITOR</a:t>
            </a:r>
          </a:p>
          <a:p>
            <a:pPr marL="514350" indent="-514350">
              <a:buAutoNum type="arabicPeriod"/>
            </a:pPr>
            <a:r>
              <a:rPr lang="en-US" dirty="0"/>
              <a:t>MOTHERBOARD</a:t>
            </a:r>
          </a:p>
          <a:p>
            <a:pPr marL="514350" indent="-514350">
              <a:buAutoNum type="arabicPeriod"/>
            </a:pPr>
            <a:r>
              <a:rPr lang="en-US" dirty="0"/>
              <a:t>CPU</a:t>
            </a:r>
          </a:p>
          <a:p>
            <a:pPr marL="514350" indent="-514350">
              <a:buAutoNum type="arabicPeriod"/>
            </a:pPr>
            <a:r>
              <a:rPr lang="en-US" dirty="0"/>
              <a:t>MEMORY</a:t>
            </a:r>
          </a:p>
          <a:p>
            <a:pPr marL="514350" indent="-514350">
              <a:buAutoNum type="arabicPeriod"/>
            </a:pPr>
            <a:r>
              <a:rPr lang="en-US" dirty="0"/>
              <a:t>LAN CARD/ SOUND CARD/ VGA CARD</a:t>
            </a:r>
          </a:p>
          <a:p>
            <a:pPr marL="514350" indent="-514350">
              <a:buAutoNum type="arabicPeriod"/>
            </a:pPr>
            <a:r>
              <a:rPr lang="en-US" dirty="0"/>
              <a:t>PSU</a:t>
            </a:r>
          </a:p>
          <a:p>
            <a:pPr marL="514350" indent="-514350">
              <a:buAutoNum type="arabicPeriod"/>
            </a:pPr>
            <a:r>
              <a:rPr lang="en-US" dirty="0"/>
              <a:t>DVD RW</a:t>
            </a:r>
          </a:p>
          <a:p>
            <a:pPr marL="514350" indent="-514350">
              <a:buAutoNum type="arabicPeriod"/>
            </a:pPr>
            <a:r>
              <a:rPr lang="en-US" dirty="0"/>
              <a:t>FLOPPY DISK</a:t>
            </a:r>
          </a:p>
          <a:p>
            <a:pPr marL="514350" indent="-514350">
              <a:buAutoNum type="arabicPeriod"/>
            </a:pPr>
            <a:r>
              <a:rPr lang="en-US" dirty="0"/>
              <a:t>KEYBOARD</a:t>
            </a:r>
          </a:p>
          <a:p>
            <a:pPr marL="514350" indent="-514350">
              <a:buAutoNum type="arabicPeriod"/>
            </a:pPr>
            <a:r>
              <a:rPr lang="en-US" dirty="0"/>
              <a:t>MOUSE</a:t>
            </a:r>
          </a:p>
          <a:p>
            <a:pPr marL="514350" indent="-51435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871870" y="1071547"/>
            <a:ext cx="6438576" cy="5456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52596" y="0"/>
            <a:ext cx="8229600" cy="1143000"/>
          </a:xfrm>
        </p:spPr>
        <p:txBody>
          <a:bodyPr>
            <a:normAutofit/>
          </a:bodyPr>
          <a:lstStyle/>
          <a:p>
            <a:pPr lvl="0" algn="l"/>
            <a:r>
              <a:rPr lang="en-US" b="1" dirty="0">
                <a:solidFill>
                  <a:srgbClr val="FF0000"/>
                </a:solidFill>
              </a:rPr>
              <a:t>HARD</a:t>
            </a:r>
            <a:r>
              <a:rPr lang="en-US" dirty="0"/>
              <a:t>WARE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268</Words>
  <Application>Microsoft Office PowerPoint</Application>
  <PresentationFormat>Widescreen</PresentationFormat>
  <Paragraphs>102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Back to School 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HARDWARE </vt:lpstr>
      <vt:lpstr>PowerPoint Presentation</vt:lpstr>
      <vt:lpstr>PowerPoint Presentation</vt:lpstr>
      <vt:lpstr>Pemrosesan</vt:lpstr>
      <vt:lpstr>PowerPoint Presentation</vt:lpstr>
      <vt:lpstr>PowerPoint Presentation</vt:lpstr>
      <vt:lpstr>PowerPoint Presentation</vt:lpstr>
      <vt:lpstr>GENERASI KEDUA</vt:lpstr>
      <vt:lpstr>GENERASI KETIGA</vt:lpstr>
      <vt:lpstr>GENERASI KEEMPAT</vt:lpstr>
      <vt:lpstr>GENERASI KELIMA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</dc:creator>
  <cp:lastModifiedBy>Jenni</cp:lastModifiedBy>
  <cp:revision>10</cp:revision>
  <dcterms:created xsi:type="dcterms:W3CDTF">2020-07-19T22:21:01Z</dcterms:created>
  <dcterms:modified xsi:type="dcterms:W3CDTF">2020-07-27T00:50:42Z</dcterms:modified>
</cp:coreProperties>
</file>