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5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5" autoAdjust="0"/>
    <p:restoredTop sz="94660"/>
  </p:normalViewPr>
  <p:slideViewPr>
    <p:cSldViewPr>
      <p:cViewPr>
        <p:scale>
          <a:sx n="70" d="100"/>
          <a:sy n="70" d="100"/>
        </p:scale>
        <p:origin x="-122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A957140-2039-4557-A69A-B8C2FCC73B31}" type="datetimeFigureOut">
              <a:rPr lang="id-ID" smtClean="0"/>
              <a:t>13/06/2019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FFCAD7E-1044-41D8-AB6A-3790F85ECD5B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476672"/>
            <a:ext cx="5256584" cy="864096"/>
          </a:xfrm>
        </p:spPr>
        <p:txBody>
          <a:bodyPr>
            <a:normAutofit fontScale="90000"/>
          </a:bodyPr>
          <a:lstStyle/>
          <a:p>
            <a:pPr marL="18288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>Matahari</a:t>
            </a: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61445"/>
            <a:ext cx="842493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43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20888"/>
            <a:ext cx="3528392" cy="3240360"/>
          </a:xfrm>
        </p:spPr>
      </p:pic>
      <p:sp>
        <p:nvSpPr>
          <p:cNvPr id="5" name="Oval Callout 4"/>
          <p:cNvSpPr/>
          <p:nvPr/>
        </p:nvSpPr>
        <p:spPr>
          <a:xfrm rot="1765926">
            <a:off x="6137828" y="395682"/>
            <a:ext cx="2088232" cy="2232248"/>
          </a:xfrm>
          <a:prstGeom prst="wedgeEllipseCallou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</a:rPr>
              <a:t>Apa yang kalian pikirkan tentang matahari?</a:t>
            </a:r>
            <a:endParaRPr lang="id-ID" sz="2000" b="1" dirty="0">
              <a:solidFill>
                <a:schemeClr val="tx1"/>
              </a:solidFill>
            </a:endParaRPr>
          </a:p>
        </p:txBody>
      </p:sp>
      <p:sp>
        <p:nvSpPr>
          <p:cNvPr id="6" name="6-Point Star 5"/>
          <p:cNvSpPr/>
          <p:nvPr/>
        </p:nvSpPr>
        <p:spPr>
          <a:xfrm>
            <a:off x="580546" y="3734350"/>
            <a:ext cx="1512168" cy="1684573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C00000"/>
                </a:solidFill>
              </a:rPr>
              <a:t>Panas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7" name="6-Point Star 6"/>
          <p:cNvSpPr/>
          <p:nvPr/>
        </p:nvSpPr>
        <p:spPr>
          <a:xfrm>
            <a:off x="508538" y="1235001"/>
            <a:ext cx="1903222" cy="1651693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C00000"/>
                </a:solidFill>
              </a:rPr>
              <a:t>bersinar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8" name="6-Point Star 7"/>
          <p:cNvSpPr/>
          <p:nvPr/>
        </p:nvSpPr>
        <p:spPr>
          <a:xfrm>
            <a:off x="3491880" y="370905"/>
            <a:ext cx="2110292" cy="1728192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C00000"/>
                </a:solidFill>
              </a:rPr>
              <a:t>bercahaya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9" name="6-Point Star 8"/>
          <p:cNvSpPr/>
          <p:nvPr/>
        </p:nvSpPr>
        <p:spPr>
          <a:xfrm>
            <a:off x="5929453" y="3145459"/>
            <a:ext cx="1584176" cy="1431178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C00000"/>
                </a:solidFill>
              </a:rPr>
              <a:t>Terang/ cerah</a:t>
            </a:r>
            <a:endParaRPr lang="id-ID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61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r>
              <a:rPr lang="id-ID" dirty="0" smtClean="0"/>
              <a:t>Matahari </a:t>
            </a:r>
            <a:r>
              <a:rPr lang="id-ID" dirty="0"/>
              <a:t>sangat diperlukan dalam kehidupan makhluk hidup.</a:t>
            </a:r>
          </a:p>
          <a:p>
            <a:r>
              <a:rPr lang="id-ID" dirty="0"/>
              <a:t>Matahari terbit dari sebelah timur dan terbenam di sebelah barat.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452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9742"/>
            <a:ext cx="6275040" cy="76299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 err="1" smtClean="0"/>
              <a:t>Posisi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matahari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hari</a:t>
            </a:r>
            <a:r>
              <a:rPr lang="id-ID" sz="2400" dirty="0" smtClean="0"/>
              <a:t/>
            </a:r>
            <a:br>
              <a:rPr lang="id-ID" sz="2400" dirty="0" smtClean="0"/>
            </a:b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77072"/>
            <a:ext cx="8579296" cy="24208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id-ID" sz="2400" dirty="0" smtClean="0"/>
              <a:t>Pada </a:t>
            </a:r>
            <a:r>
              <a:rPr lang="id-ID" sz="2400" dirty="0"/>
              <a:t>pagi hari, matahari terbit di sebelah timur. </a:t>
            </a:r>
          </a:p>
          <a:p>
            <a:pPr>
              <a:buFont typeface="Wingdings" pitchFamily="2" charset="2"/>
              <a:buChar char="v"/>
            </a:pPr>
            <a:r>
              <a:rPr lang="id-ID" sz="2400" dirty="0" smtClean="0"/>
              <a:t>Warna </a:t>
            </a:r>
            <a:r>
              <a:rPr lang="id-ID" sz="2400" dirty="0"/>
              <a:t>matahari orange kemerahan. </a:t>
            </a:r>
          </a:p>
          <a:p>
            <a:pPr>
              <a:buFont typeface="Wingdings" pitchFamily="2" charset="2"/>
              <a:buChar char="v"/>
            </a:pPr>
            <a:r>
              <a:rPr lang="id-ID" sz="2400" dirty="0" smtClean="0"/>
              <a:t>Bayangan </a:t>
            </a:r>
            <a:r>
              <a:rPr lang="id-ID" sz="2400" dirty="0"/>
              <a:t>manusia berlawanan arah dengan </a:t>
            </a:r>
            <a:r>
              <a:rPr lang="id-ID" sz="2400" dirty="0" smtClean="0"/>
              <a:t>matahari</a:t>
            </a:r>
          </a:p>
          <a:p>
            <a:pPr marL="45720" indent="0">
              <a:buNone/>
            </a:pPr>
            <a:r>
              <a:rPr lang="id-ID" sz="2400" dirty="0" smtClean="0"/>
              <a:t>   yaitu </a:t>
            </a:r>
            <a:r>
              <a:rPr lang="id-ID" sz="2400" dirty="0"/>
              <a:t>berada di sebelah barat. </a:t>
            </a:r>
          </a:p>
          <a:p>
            <a:pPr>
              <a:buFont typeface="Wingdings" pitchFamily="2" charset="2"/>
              <a:buChar char="v"/>
            </a:pPr>
            <a:r>
              <a:rPr lang="id-ID" sz="2400" dirty="0" smtClean="0"/>
              <a:t>Bayangan </a:t>
            </a:r>
            <a:r>
              <a:rPr lang="id-ID" sz="2400" dirty="0"/>
              <a:t>lebih panjang dari pada </a:t>
            </a:r>
            <a:r>
              <a:rPr lang="en-US" sz="2400" dirty="0"/>
              <a:t>b</a:t>
            </a:r>
            <a:r>
              <a:rPr lang="id-ID" sz="2400" dirty="0"/>
              <a:t>endanya di pagi hari.</a:t>
            </a:r>
          </a:p>
          <a:p>
            <a:endParaRPr lang="id-ID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77"/>
          <a:stretch/>
        </p:blipFill>
        <p:spPr bwMode="auto">
          <a:xfrm>
            <a:off x="785664" y="960383"/>
            <a:ext cx="5874568" cy="297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01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1353" y="3645024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id-ID" sz="2800" dirty="0"/>
              <a:t>Pada siang hari, matahari tepat berada di atas kepala kita</a:t>
            </a:r>
            <a:r>
              <a:rPr lang="id-ID" sz="2800" dirty="0" smtClean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id-ID" sz="2800" dirty="0" smtClean="0"/>
              <a:t>Warna </a:t>
            </a:r>
            <a:r>
              <a:rPr lang="id-ID" sz="2800" dirty="0"/>
              <a:t>matahari kuning keputihan</a:t>
            </a:r>
            <a:r>
              <a:rPr lang="id-ID" sz="2800" dirty="0" smtClean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id-ID" sz="2800" dirty="0" smtClean="0"/>
              <a:t>Bayangan </a:t>
            </a:r>
            <a:r>
              <a:rPr lang="id-ID" sz="2800" dirty="0"/>
              <a:t>benda/manusia tepat berada di </a:t>
            </a:r>
            <a:r>
              <a:rPr lang="id-ID" sz="2800" dirty="0" smtClean="0"/>
              <a:t>bawahnya.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id-ID" sz="2800" dirty="0" smtClean="0"/>
              <a:t>Bayangan </a:t>
            </a:r>
            <a:r>
              <a:rPr lang="id-ID" sz="2800" dirty="0"/>
              <a:t>pada siang hari lebih pendek dari pada bendanya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83496"/>
            <a:ext cx="6336704" cy="256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275040" cy="58092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Posisi Matahari Pada Siang Hari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2838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859216" cy="72008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b="1" dirty="0" err="1"/>
              <a:t>Posisi</a:t>
            </a:r>
            <a:r>
              <a:rPr lang="en-US" b="1" dirty="0"/>
              <a:t> </a:t>
            </a:r>
            <a:r>
              <a:rPr lang="en-US" b="1" dirty="0" err="1"/>
              <a:t>matahari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sore </a:t>
            </a:r>
            <a:r>
              <a:rPr lang="en-US" b="1" dirty="0" err="1" smtClean="0"/>
              <a:t>hari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581128"/>
            <a:ext cx="8229600" cy="194421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id-ID" dirty="0"/>
              <a:t>Pada sore hari, matahari terbenam di sebelah </a:t>
            </a:r>
            <a:r>
              <a:rPr lang="id-ID" dirty="0" smtClean="0"/>
              <a:t>barat.</a:t>
            </a:r>
          </a:p>
          <a:p>
            <a:pPr>
              <a:buFont typeface="Wingdings" pitchFamily="2" charset="2"/>
              <a:buChar char="v"/>
            </a:pPr>
            <a:r>
              <a:rPr lang="id-ID" dirty="0" smtClean="0"/>
              <a:t>Warna </a:t>
            </a:r>
            <a:r>
              <a:rPr lang="id-ID" dirty="0"/>
              <a:t>matahari orange kemerahan. </a:t>
            </a:r>
            <a:endParaRPr lang="id-ID" dirty="0" smtClean="0"/>
          </a:p>
          <a:p>
            <a:pPr>
              <a:buFont typeface="Wingdings" pitchFamily="2" charset="2"/>
              <a:buChar char="v"/>
            </a:pPr>
            <a:r>
              <a:rPr lang="id-ID" dirty="0" smtClean="0"/>
              <a:t>Bayangan </a:t>
            </a:r>
            <a:r>
              <a:rPr lang="id-ID" dirty="0"/>
              <a:t>benda/manusia berada di sebelah </a:t>
            </a:r>
            <a:r>
              <a:rPr lang="id-ID" dirty="0" smtClean="0"/>
              <a:t>timur.</a:t>
            </a:r>
          </a:p>
          <a:p>
            <a:pPr>
              <a:buFont typeface="Wingdings" pitchFamily="2" charset="2"/>
              <a:buChar char="v"/>
            </a:pPr>
            <a:r>
              <a:rPr lang="id-ID" dirty="0" smtClean="0"/>
              <a:t>Bayangan </a:t>
            </a:r>
            <a:r>
              <a:rPr lang="id-ID" dirty="0"/>
              <a:t>lebih panjang dari benda di sore hari.</a:t>
            </a:r>
          </a:p>
          <a:p>
            <a:endParaRPr lang="id-ID" dirty="0"/>
          </a:p>
        </p:txBody>
      </p:sp>
      <p:pic>
        <p:nvPicPr>
          <p:cNvPr id="5" name="Picture 4" descr="Hasil gambar untuk posisi bayang-bayang matahari pada pagi hari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65"/>
          <a:stretch/>
        </p:blipFill>
        <p:spPr bwMode="auto">
          <a:xfrm>
            <a:off x="611560" y="980728"/>
            <a:ext cx="7344816" cy="35341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7612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368152"/>
          </a:xfrm>
        </p:spPr>
        <p:txBody>
          <a:bodyPr/>
          <a:lstStyle/>
          <a:p>
            <a:pPr marL="0" indent="0" algn="l">
              <a:buNone/>
            </a:pPr>
            <a:r>
              <a:rPr lang="id-ID" sz="4000" dirty="0" smtClean="0"/>
              <a:t>Kegunaan matahari bagi kehidupan manusia:</a:t>
            </a:r>
            <a:endParaRPr lang="id-ID" sz="4000" dirty="0"/>
          </a:p>
        </p:txBody>
      </p:sp>
      <p:sp>
        <p:nvSpPr>
          <p:cNvPr id="4" name="Rectangle 3"/>
          <p:cNvSpPr/>
          <p:nvPr/>
        </p:nvSpPr>
        <p:spPr>
          <a:xfrm>
            <a:off x="467544" y="2132856"/>
            <a:ext cx="7704856" cy="37444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itchFamily="2" charset="2"/>
              <a:buChar char="v"/>
            </a:pPr>
            <a:endParaRPr lang="id-ID" sz="3600" b="1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id-ID" sz="3600" b="1" dirty="0"/>
              <a:t>Menerangi bumi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id-ID" sz="3600" b="1" dirty="0" smtClean="0"/>
              <a:t>Mengeringkan pakaian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id-ID" sz="3600" b="1" dirty="0" smtClean="0"/>
              <a:t>Mengeringkan ikan asin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id-ID" sz="3600" b="1" dirty="0" smtClean="0"/>
              <a:t>Menghangatkan badan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id-ID" sz="3600" b="1" dirty="0" smtClean="0"/>
              <a:t>Membantu proses pembuatan garam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315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182" y="476672"/>
            <a:ext cx="85192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Cara melindungi anggota tubuh dari sinar matahari yaitu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182" y="1844824"/>
            <a:ext cx="8712968" cy="30469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id-ID" sz="3200" dirty="0"/>
              <a:t>Menggunakan lotion / </a:t>
            </a:r>
            <a:r>
              <a:rPr lang="id-ID" sz="3200" dirty="0" smtClean="0"/>
              <a:t>sunblock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d-ID" sz="3200" dirty="0" smtClean="0"/>
              <a:t>Menggunakan </a:t>
            </a:r>
            <a:r>
              <a:rPr lang="id-ID" sz="3200" dirty="0"/>
              <a:t>payung jika keluar </a:t>
            </a:r>
            <a:r>
              <a:rPr lang="id-ID" sz="3200" dirty="0" smtClean="0"/>
              <a:t>rumah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d-ID" sz="3200" dirty="0"/>
              <a:t>M</a:t>
            </a:r>
            <a:r>
              <a:rPr lang="id-ID" sz="3200" dirty="0" smtClean="0"/>
              <a:t>emakai jaket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d-ID" sz="3200" dirty="0"/>
              <a:t>M</a:t>
            </a:r>
            <a:r>
              <a:rPr lang="id-ID" sz="3200" dirty="0" smtClean="0"/>
              <a:t>emakai </a:t>
            </a:r>
            <a:r>
              <a:rPr lang="id-ID" sz="3200" dirty="0"/>
              <a:t>topi </a:t>
            </a:r>
            <a:endParaRPr lang="id-ID" sz="32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id-ID" sz="3200" dirty="0"/>
              <a:t>M</a:t>
            </a:r>
            <a:r>
              <a:rPr lang="id-ID" sz="3200" dirty="0" smtClean="0"/>
              <a:t>emakai </a:t>
            </a:r>
            <a:r>
              <a:rPr lang="id-ID" sz="3200" dirty="0"/>
              <a:t>kaca mata hitam agar </a:t>
            </a:r>
            <a:r>
              <a:rPr lang="id-ID" sz="3200" dirty="0" smtClean="0"/>
              <a:t>tidak</a:t>
            </a:r>
          </a:p>
          <a:p>
            <a:r>
              <a:rPr lang="id-ID" sz="3200" dirty="0" smtClean="0"/>
              <a:t> </a:t>
            </a:r>
            <a:r>
              <a:rPr lang="id-ID" sz="3200" dirty="0"/>
              <a:t>silau</a:t>
            </a:r>
          </a:p>
        </p:txBody>
      </p:sp>
    </p:spTree>
    <p:extLst>
      <p:ext uri="{BB962C8B-B14F-4D97-AF65-F5344CB8AC3E}">
        <p14:creationId xmlns:p14="http://schemas.microsoft.com/office/powerpoint/2010/main" val="28851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285</TotalTime>
  <Words>199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 Matahari</vt:lpstr>
      <vt:lpstr>PowerPoint Presentation</vt:lpstr>
      <vt:lpstr>PowerPoint Presentation</vt:lpstr>
      <vt:lpstr>Posisi matahari pada pagi hari </vt:lpstr>
      <vt:lpstr>Posisi Matahari Pada Siang Hari</vt:lpstr>
      <vt:lpstr>Posisi matahari pada sore hari</vt:lpstr>
      <vt:lpstr>Kegunaan matahari bagi kehidupan manusia: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Matahari</dc:title>
  <dc:creator>user</dc:creator>
  <cp:lastModifiedBy>user</cp:lastModifiedBy>
  <cp:revision>16</cp:revision>
  <dcterms:created xsi:type="dcterms:W3CDTF">2019-02-18T23:39:39Z</dcterms:created>
  <dcterms:modified xsi:type="dcterms:W3CDTF">2019-06-13T00:57:21Z</dcterms:modified>
</cp:coreProperties>
</file>