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63" r:id="rId4"/>
    <p:sldId id="264" r:id="rId5"/>
    <p:sldId id="259" r:id="rId6"/>
    <p:sldId id="260" r:id="rId7"/>
    <p:sldId id="261" r:id="rId8"/>
    <p:sldId id="262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1" r:id="rId17"/>
  </p:sldIdLst>
  <p:sldSz cx="9906000" cy="6858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10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png"/><Relationship Id="rId2" Type="http://schemas.openxmlformats.org/officeDocument/2006/relationships/image" Target="../media/image12.jpg"/><Relationship Id="rId1" Type="http://schemas.openxmlformats.org/officeDocument/2006/relationships/image" Target="../media/image11.jpg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diagrams/_rels/drawing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png"/><Relationship Id="rId2" Type="http://schemas.openxmlformats.org/officeDocument/2006/relationships/image" Target="../media/image12.jpg"/><Relationship Id="rId1" Type="http://schemas.openxmlformats.org/officeDocument/2006/relationships/image" Target="../media/image11.jpg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C5688E-B2FE-4B98-97AA-C83BAA9C6549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E91C4DD6-5FB7-4CE2-9768-0F4070A95450}">
      <dgm:prSet/>
      <dgm:spPr/>
      <dgm:t>
        <a:bodyPr/>
        <a:lstStyle/>
        <a:p>
          <a:pPr algn="ctr" rtl="0"/>
          <a:r>
            <a:rPr lang="en-US" dirty="0" smtClean="0"/>
            <a:t>JARINGAN MERISTEM</a:t>
          </a:r>
          <a:endParaRPr lang="en-US" dirty="0"/>
        </a:p>
      </dgm:t>
    </dgm:pt>
    <dgm:pt modelId="{34AE23D4-978C-4C28-8F66-7B0293F938BF}" type="parTrans" cxnId="{60E374AF-FC32-49E6-98DB-690327771995}">
      <dgm:prSet/>
      <dgm:spPr/>
      <dgm:t>
        <a:bodyPr/>
        <a:lstStyle/>
        <a:p>
          <a:endParaRPr lang="en-US"/>
        </a:p>
      </dgm:t>
    </dgm:pt>
    <dgm:pt modelId="{68BD9ADF-5E05-4744-9A83-16BBAEFCBACF}" type="sibTrans" cxnId="{60E374AF-FC32-49E6-98DB-690327771995}">
      <dgm:prSet/>
      <dgm:spPr/>
      <dgm:t>
        <a:bodyPr/>
        <a:lstStyle/>
        <a:p>
          <a:endParaRPr lang="en-US"/>
        </a:p>
      </dgm:t>
    </dgm:pt>
    <dgm:pt modelId="{59644230-19F6-4621-9162-1E2C71F32216}" type="pres">
      <dgm:prSet presAssocID="{96C5688E-B2FE-4B98-97AA-C83BAA9C654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4ED4ED-6C6F-4F64-A24F-7B267942576C}" type="pres">
      <dgm:prSet presAssocID="{E91C4DD6-5FB7-4CE2-9768-0F4070A9545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4516F7A-88F0-4F26-8C0A-FEF4FA127125}" type="presOf" srcId="{E91C4DD6-5FB7-4CE2-9768-0F4070A95450}" destId="{EB4ED4ED-6C6F-4F64-A24F-7B267942576C}" srcOrd="0" destOrd="0" presId="urn:microsoft.com/office/officeart/2005/8/layout/vList2"/>
    <dgm:cxn modelId="{72286B68-354D-4D1C-ABEC-C8FB89AD490A}" type="presOf" srcId="{96C5688E-B2FE-4B98-97AA-C83BAA9C6549}" destId="{59644230-19F6-4621-9162-1E2C71F32216}" srcOrd="0" destOrd="0" presId="urn:microsoft.com/office/officeart/2005/8/layout/vList2"/>
    <dgm:cxn modelId="{60E374AF-FC32-49E6-98DB-690327771995}" srcId="{96C5688E-B2FE-4B98-97AA-C83BAA9C6549}" destId="{E91C4DD6-5FB7-4CE2-9768-0F4070A95450}" srcOrd="0" destOrd="0" parTransId="{34AE23D4-978C-4C28-8F66-7B0293F938BF}" sibTransId="{68BD9ADF-5E05-4744-9A83-16BBAEFCBACF}"/>
    <dgm:cxn modelId="{71B0E3DB-3195-419D-BD4E-E4942A3363C2}" type="presParOf" srcId="{59644230-19F6-4621-9162-1E2C71F32216}" destId="{EB4ED4ED-6C6F-4F64-A24F-7B267942576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4E578E6-D567-48E5-9303-0842FFD78D34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en-US"/>
        </a:p>
      </dgm:t>
    </dgm:pt>
    <dgm:pt modelId="{3F3CFE6F-197B-413C-AB27-E2019D6FA386}">
      <dgm:prSet/>
      <dgm:spPr/>
      <dgm:t>
        <a:bodyPr/>
        <a:lstStyle/>
        <a:p>
          <a:pPr rtl="0"/>
          <a:r>
            <a:rPr lang="en-US" dirty="0" err="1" smtClean="0"/>
            <a:t>Berdasarkan</a:t>
          </a:r>
          <a:r>
            <a:rPr lang="en-US" dirty="0" smtClean="0"/>
            <a:t>  </a:t>
          </a:r>
          <a:r>
            <a:rPr lang="en-US" dirty="0" err="1" smtClean="0"/>
            <a:t>fungsinya</a:t>
          </a:r>
          <a:r>
            <a:rPr lang="en-US" dirty="0" smtClean="0"/>
            <a:t> </a:t>
          </a:r>
          <a:r>
            <a:rPr lang="en-US" dirty="0" err="1" smtClean="0"/>
            <a:t>dibedkan</a:t>
          </a:r>
          <a:r>
            <a:rPr lang="en-US" dirty="0" smtClean="0"/>
            <a:t> </a:t>
          </a:r>
          <a:r>
            <a:rPr lang="en-US" dirty="0" err="1" smtClean="0"/>
            <a:t>menjadi</a:t>
          </a:r>
          <a:endParaRPr lang="en-US" dirty="0"/>
        </a:p>
      </dgm:t>
    </dgm:pt>
    <dgm:pt modelId="{E6BC9C2C-F2D3-42BD-95BC-7333B9EC6D53}" type="parTrans" cxnId="{2856B4C9-BD8F-4264-9017-880A48AC8D76}">
      <dgm:prSet/>
      <dgm:spPr/>
      <dgm:t>
        <a:bodyPr/>
        <a:lstStyle/>
        <a:p>
          <a:endParaRPr lang="en-US"/>
        </a:p>
      </dgm:t>
    </dgm:pt>
    <dgm:pt modelId="{7D24C98F-E743-42B0-888B-A019067476C3}" type="sibTrans" cxnId="{2856B4C9-BD8F-4264-9017-880A48AC8D76}">
      <dgm:prSet/>
      <dgm:spPr/>
      <dgm:t>
        <a:bodyPr/>
        <a:lstStyle/>
        <a:p>
          <a:endParaRPr lang="en-US"/>
        </a:p>
      </dgm:t>
    </dgm:pt>
    <dgm:pt modelId="{3163DA5D-83CD-4004-BBC7-9C4755086322}">
      <dgm:prSet/>
      <dgm:spPr/>
      <dgm:t>
        <a:bodyPr/>
        <a:lstStyle/>
        <a:p>
          <a:pPr rtl="0"/>
          <a:r>
            <a:rPr lang="en-US" smtClean="0"/>
            <a:t>Parenkim asimilasi</a:t>
          </a:r>
          <a:endParaRPr lang="en-US"/>
        </a:p>
      </dgm:t>
    </dgm:pt>
    <dgm:pt modelId="{3D13855D-4950-4138-824B-F30E02544968}" type="parTrans" cxnId="{4DB4C645-2B12-492D-BCC3-5614F897E382}">
      <dgm:prSet/>
      <dgm:spPr/>
      <dgm:t>
        <a:bodyPr/>
        <a:lstStyle/>
        <a:p>
          <a:endParaRPr lang="en-US"/>
        </a:p>
      </dgm:t>
    </dgm:pt>
    <dgm:pt modelId="{9858A2D6-4520-434C-AF0E-656A53A2D8DF}" type="sibTrans" cxnId="{4DB4C645-2B12-492D-BCC3-5614F897E382}">
      <dgm:prSet/>
      <dgm:spPr/>
      <dgm:t>
        <a:bodyPr/>
        <a:lstStyle/>
        <a:p>
          <a:endParaRPr lang="en-US"/>
        </a:p>
      </dgm:t>
    </dgm:pt>
    <dgm:pt modelId="{4A3EF7E7-15DC-40DF-A956-11B141918743}">
      <dgm:prSet/>
      <dgm:spPr/>
      <dgm:t>
        <a:bodyPr/>
        <a:lstStyle/>
        <a:p>
          <a:pPr rtl="0"/>
          <a:r>
            <a:rPr lang="en-US" smtClean="0"/>
            <a:t>Parenkim makanan </a:t>
          </a:r>
          <a:endParaRPr lang="en-US"/>
        </a:p>
      </dgm:t>
    </dgm:pt>
    <dgm:pt modelId="{59862E7D-18F7-4DBA-8D77-F32E7120B54E}" type="parTrans" cxnId="{1FE79E19-0341-40A5-B8BC-4AC5FADD0CC1}">
      <dgm:prSet/>
      <dgm:spPr/>
      <dgm:t>
        <a:bodyPr/>
        <a:lstStyle/>
        <a:p>
          <a:endParaRPr lang="en-US"/>
        </a:p>
      </dgm:t>
    </dgm:pt>
    <dgm:pt modelId="{9693A2DE-9BA8-4556-BB73-866E858B66A3}" type="sibTrans" cxnId="{1FE79E19-0341-40A5-B8BC-4AC5FADD0CC1}">
      <dgm:prSet/>
      <dgm:spPr/>
      <dgm:t>
        <a:bodyPr/>
        <a:lstStyle/>
        <a:p>
          <a:endParaRPr lang="en-US"/>
        </a:p>
      </dgm:t>
    </dgm:pt>
    <dgm:pt modelId="{467B0EFF-CFA1-43E5-874B-3D0AF7DB338D}">
      <dgm:prSet/>
      <dgm:spPr/>
      <dgm:t>
        <a:bodyPr/>
        <a:lstStyle/>
        <a:p>
          <a:pPr rtl="0"/>
          <a:r>
            <a:rPr lang="en-US" smtClean="0"/>
            <a:t>Parenkim air </a:t>
          </a:r>
          <a:endParaRPr lang="en-US"/>
        </a:p>
      </dgm:t>
    </dgm:pt>
    <dgm:pt modelId="{9330D7D3-0931-4F69-AAB2-C9A511F92AB7}" type="parTrans" cxnId="{7596CB4F-D59E-4925-A047-D3FD1C0D370B}">
      <dgm:prSet/>
      <dgm:spPr/>
      <dgm:t>
        <a:bodyPr/>
        <a:lstStyle/>
        <a:p>
          <a:endParaRPr lang="en-US"/>
        </a:p>
      </dgm:t>
    </dgm:pt>
    <dgm:pt modelId="{25273994-218E-4A0C-8E9D-837ACB16E0BE}" type="sibTrans" cxnId="{7596CB4F-D59E-4925-A047-D3FD1C0D370B}">
      <dgm:prSet/>
      <dgm:spPr/>
      <dgm:t>
        <a:bodyPr/>
        <a:lstStyle/>
        <a:p>
          <a:endParaRPr lang="en-US"/>
        </a:p>
      </dgm:t>
    </dgm:pt>
    <dgm:pt modelId="{CCC3A25D-F4E2-4AF9-9047-E919C61A7C17}">
      <dgm:prSet/>
      <dgm:spPr/>
      <dgm:t>
        <a:bodyPr/>
        <a:lstStyle/>
        <a:p>
          <a:pPr rtl="0"/>
          <a:r>
            <a:rPr lang="en-US" smtClean="0"/>
            <a:t>Parenkim udara </a:t>
          </a:r>
          <a:endParaRPr lang="en-US"/>
        </a:p>
      </dgm:t>
    </dgm:pt>
    <dgm:pt modelId="{6AF5F144-A2D7-4C90-8DC0-D36CC0B03AE8}" type="parTrans" cxnId="{EA60D1F9-205C-4ED5-BCF3-76C6D2341CCC}">
      <dgm:prSet/>
      <dgm:spPr/>
      <dgm:t>
        <a:bodyPr/>
        <a:lstStyle/>
        <a:p>
          <a:endParaRPr lang="en-US"/>
        </a:p>
      </dgm:t>
    </dgm:pt>
    <dgm:pt modelId="{B4D2DD7F-A908-4B70-A6FD-B7D83E3B4E55}" type="sibTrans" cxnId="{EA60D1F9-205C-4ED5-BCF3-76C6D2341CCC}">
      <dgm:prSet/>
      <dgm:spPr/>
      <dgm:t>
        <a:bodyPr/>
        <a:lstStyle/>
        <a:p>
          <a:endParaRPr lang="en-US"/>
        </a:p>
      </dgm:t>
    </dgm:pt>
    <dgm:pt modelId="{36E6DE69-0685-4EDE-AD1F-D996809CD15D}">
      <dgm:prSet/>
      <dgm:spPr/>
      <dgm:t>
        <a:bodyPr/>
        <a:lstStyle/>
        <a:p>
          <a:pPr rtl="0"/>
          <a:r>
            <a:rPr lang="id-ID" smtClean="0"/>
            <a:t>P</a:t>
          </a:r>
          <a:r>
            <a:rPr lang="en-US" smtClean="0"/>
            <a:t>arenkim pengangkut </a:t>
          </a:r>
          <a:endParaRPr lang="en-US"/>
        </a:p>
      </dgm:t>
    </dgm:pt>
    <dgm:pt modelId="{47928227-0EF8-48DA-B8E0-DA1A420326CA}" type="parTrans" cxnId="{C4E2D2A7-6901-4121-9407-8A585FBC9741}">
      <dgm:prSet/>
      <dgm:spPr/>
      <dgm:t>
        <a:bodyPr/>
        <a:lstStyle/>
        <a:p>
          <a:endParaRPr lang="en-US"/>
        </a:p>
      </dgm:t>
    </dgm:pt>
    <dgm:pt modelId="{9A09CFE6-204E-4243-8557-9A752C963AAE}" type="sibTrans" cxnId="{C4E2D2A7-6901-4121-9407-8A585FBC9741}">
      <dgm:prSet/>
      <dgm:spPr/>
      <dgm:t>
        <a:bodyPr/>
        <a:lstStyle/>
        <a:p>
          <a:endParaRPr lang="en-US"/>
        </a:p>
      </dgm:t>
    </dgm:pt>
    <dgm:pt modelId="{4845EB2C-4F0B-4B09-9D89-1945B54570DF}" type="pres">
      <dgm:prSet presAssocID="{64E578E6-D567-48E5-9303-0842FFD78D3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F15B8F20-A721-4025-ADE8-D4F14D3C6382}" type="pres">
      <dgm:prSet presAssocID="{64E578E6-D567-48E5-9303-0842FFD78D34}" presName="Name1" presStyleCnt="0"/>
      <dgm:spPr/>
    </dgm:pt>
    <dgm:pt modelId="{D913F7DD-E331-404D-9205-6572E32F4139}" type="pres">
      <dgm:prSet presAssocID="{64E578E6-D567-48E5-9303-0842FFD78D34}" presName="cycle" presStyleCnt="0"/>
      <dgm:spPr/>
    </dgm:pt>
    <dgm:pt modelId="{11223C0F-A713-4CA3-A7BA-F51C3A118E8B}" type="pres">
      <dgm:prSet presAssocID="{64E578E6-D567-48E5-9303-0842FFD78D34}" presName="srcNode" presStyleLbl="node1" presStyleIdx="0" presStyleCnt="6"/>
      <dgm:spPr/>
    </dgm:pt>
    <dgm:pt modelId="{A4FA19BC-F603-4D12-B0AF-8C43C1B16BF8}" type="pres">
      <dgm:prSet presAssocID="{64E578E6-D567-48E5-9303-0842FFD78D34}" presName="conn" presStyleLbl="parChTrans1D2" presStyleIdx="0" presStyleCnt="1"/>
      <dgm:spPr/>
      <dgm:t>
        <a:bodyPr/>
        <a:lstStyle/>
        <a:p>
          <a:endParaRPr lang="en-US"/>
        </a:p>
      </dgm:t>
    </dgm:pt>
    <dgm:pt modelId="{5019A5AD-29F8-4994-A24A-F2408E39A902}" type="pres">
      <dgm:prSet presAssocID="{64E578E6-D567-48E5-9303-0842FFD78D34}" presName="extraNode" presStyleLbl="node1" presStyleIdx="0" presStyleCnt="6"/>
      <dgm:spPr/>
    </dgm:pt>
    <dgm:pt modelId="{2DEB713E-F7C2-4A68-879A-E78EE85EBEE7}" type="pres">
      <dgm:prSet presAssocID="{64E578E6-D567-48E5-9303-0842FFD78D34}" presName="dstNode" presStyleLbl="node1" presStyleIdx="0" presStyleCnt="6"/>
      <dgm:spPr/>
    </dgm:pt>
    <dgm:pt modelId="{926EB6DB-EC19-408C-8043-B7FF2EA9F265}" type="pres">
      <dgm:prSet presAssocID="{3F3CFE6F-197B-413C-AB27-E2019D6FA386}" presName="text_1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08AAAC-00ED-4B54-A449-9250840482BB}" type="pres">
      <dgm:prSet presAssocID="{3F3CFE6F-197B-413C-AB27-E2019D6FA386}" presName="accent_1" presStyleCnt="0"/>
      <dgm:spPr/>
    </dgm:pt>
    <dgm:pt modelId="{BB3D4AD5-D465-4E86-94AE-6E6156559406}" type="pres">
      <dgm:prSet presAssocID="{3F3CFE6F-197B-413C-AB27-E2019D6FA386}" presName="accentRepeatNode" presStyleLbl="solidFgAcc1" presStyleIdx="0" presStyleCnt="6"/>
      <dgm:spPr/>
    </dgm:pt>
    <dgm:pt modelId="{5471B4D5-4D9C-41CE-96DC-778F94F774BE}" type="pres">
      <dgm:prSet presAssocID="{3163DA5D-83CD-4004-BBC7-9C4755086322}" presName="text_2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E3F649-A6D4-4860-A185-F5DAFE332688}" type="pres">
      <dgm:prSet presAssocID="{3163DA5D-83CD-4004-BBC7-9C4755086322}" presName="accent_2" presStyleCnt="0"/>
      <dgm:spPr/>
    </dgm:pt>
    <dgm:pt modelId="{FAA8A96C-8289-4859-8AC6-9BDCBBD76EA7}" type="pres">
      <dgm:prSet presAssocID="{3163DA5D-83CD-4004-BBC7-9C4755086322}" presName="accentRepeatNode" presStyleLbl="solidFgAcc1" presStyleIdx="1" presStyleCnt="6"/>
      <dgm:spPr/>
    </dgm:pt>
    <dgm:pt modelId="{1C6921B9-B710-4228-9B46-8C818D874FEF}" type="pres">
      <dgm:prSet presAssocID="{4A3EF7E7-15DC-40DF-A956-11B141918743}" presName="text_3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24C470-0ED7-4357-A0D0-6607BBE2D4E0}" type="pres">
      <dgm:prSet presAssocID="{4A3EF7E7-15DC-40DF-A956-11B141918743}" presName="accent_3" presStyleCnt="0"/>
      <dgm:spPr/>
    </dgm:pt>
    <dgm:pt modelId="{5C13ACD7-2E06-4F18-A4FC-D9A604E54989}" type="pres">
      <dgm:prSet presAssocID="{4A3EF7E7-15DC-40DF-A956-11B141918743}" presName="accentRepeatNode" presStyleLbl="solidFgAcc1" presStyleIdx="2" presStyleCnt="6"/>
      <dgm:spPr/>
    </dgm:pt>
    <dgm:pt modelId="{28C66ABF-D25B-4BED-84E6-9ACEA5E083FD}" type="pres">
      <dgm:prSet presAssocID="{467B0EFF-CFA1-43E5-874B-3D0AF7DB338D}" presName="text_4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0C482D-7FED-45CD-8707-7D3EAF56372C}" type="pres">
      <dgm:prSet presAssocID="{467B0EFF-CFA1-43E5-874B-3D0AF7DB338D}" presName="accent_4" presStyleCnt="0"/>
      <dgm:spPr/>
    </dgm:pt>
    <dgm:pt modelId="{9E88B98A-866D-4294-98C1-6D348D812775}" type="pres">
      <dgm:prSet presAssocID="{467B0EFF-CFA1-43E5-874B-3D0AF7DB338D}" presName="accentRepeatNode" presStyleLbl="solidFgAcc1" presStyleIdx="3" presStyleCnt="6"/>
      <dgm:spPr/>
    </dgm:pt>
    <dgm:pt modelId="{3F8FD8F4-7D16-4962-B7EE-176A82544E01}" type="pres">
      <dgm:prSet presAssocID="{CCC3A25D-F4E2-4AF9-9047-E919C61A7C17}" presName="text_5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598027-CB8B-41D4-B1E1-E56025AD9520}" type="pres">
      <dgm:prSet presAssocID="{CCC3A25D-F4E2-4AF9-9047-E919C61A7C17}" presName="accent_5" presStyleCnt="0"/>
      <dgm:spPr/>
    </dgm:pt>
    <dgm:pt modelId="{2CD16B30-DE51-44D4-AA39-EA6498075791}" type="pres">
      <dgm:prSet presAssocID="{CCC3A25D-F4E2-4AF9-9047-E919C61A7C17}" presName="accentRepeatNode" presStyleLbl="solidFgAcc1" presStyleIdx="4" presStyleCnt="6"/>
      <dgm:spPr/>
    </dgm:pt>
    <dgm:pt modelId="{BFA5FF72-F4F3-4882-B67A-C5F72DC80CB1}" type="pres">
      <dgm:prSet presAssocID="{36E6DE69-0685-4EDE-AD1F-D996809CD15D}" presName="text_6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5BE18A-F91A-4190-91CD-46792E237A9E}" type="pres">
      <dgm:prSet presAssocID="{36E6DE69-0685-4EDE-AD1F-D996809CD15D}" presName="accent_6" presStyleCnt="0"/>
      <dgm:spPr/>
    </dgm:pt>
    <dgm:pt modelId="{57E1B411-1627-4A0A-A7B7-C086AFA80456}" type="pres">
      <dgm:prSet presAssocID="{36E6DE69-0685-4EDE-AD1F-D996809CD15D}" presName="accentRepeatNode" presStyleLbl="solidFgAcc1" presStyleIdx="5" presStyleCnt="6"/>
      <dgm:spPr/>
    </dgm:pt>
  </dgm:ptLst>
  <dgm:cxnLst>
    <dgm:cxn modelId="{2926B111-1FCF-4C67-B415-EB9A293097EE}" type="presOf" srcId="{3F3CFE6F-197B-413C-AB27-E2019D6FA386}" destId="{926EB6DB-EC19-408C-8043-B7FF2EA9F265}" srcOrd="0" destOrd="0" presId="urn:microsoft.com/office/officeart/2008/layout/VerticalCurvedList"/>
    <dgm:cxn modelId="{FF81648E-752C-48E0-9DD3-B3990C2ACBFB}" type="presOf" srcId="{CCC3A25D-F4E2-4AF9-9047-E919C61A7C17}" destId="{3F8FD8F4-7D16-4962-B7EE-176A82544E01}" srcOrd="0" destOrd="0" presId="urn:microsoft.com/office/officeart/2008/layout/VerticalCurvedList"/>
    <dgm:cxn modelId="{FB343C26-28D3-450C-906B-CB8E02FA99D2}" type="presOf" srcId="{7D24C98F-E743-42B0-888B-A019067476C3}" destId="{A4FA19BC-F603-4D12-B0AF-8C43C1B16BF8}" srcOrd="0" destOrd="0" presId="urn:microsoft.com/office/officeart/2008/layout/VerticalCurvedList"/>
    <dgm:cxn modelId="{D553D07B-24B3-4182-8FFE-57577CBDAC99}" type="presOf" srcId="{4A3EF7E7-15DC-40DF-A956-11B141918743}" destId="{1C6921B9-B710-4228-9B46-8C818D874FEF}" srcOrd="0" destOrd="0" presId="urn:microsoft.com/office/officeart/2008/layout/VerticalCurvedList"/>
    <dgm:cxn modelId="{9D634878-9A55-4F0C-BFC1-4596F2FA3D2C}" type="presOf" srcId="{64E578E6-D567-48E5-9303-0842FFD78D34}" destId="{4845EB2C-4F0B-4B09-9D89-1945B54570DF}" srcOrd="0" destOrd="0" presId="urn:microsoft.com/office/officeart/2008/layout/VerticalCurvedList"/>
    <dgm:cxn modelId="{EA60D1F9-205C-4ED5-BCF3-76C6D2341CCC}" srcId="{64E578E6-D567-48E5-9303-0842FFD78D34}" destId="{CCC3A25D-F4E2-4AF9-9047-E919C61A7C17}" srcOrd="4" destOrd="0" parTransId="{6AF5F144-A2D7-4C90-8DC0-D36CC0B03AE8}" sibTransId="{B4D2DD7F-A908-4B70-A6FD-B7D83E3B4E55}"/>
    <dgm:cxn modelId="{7596CB4F-D59E-4925-A047-D3FD1C0D370B}" srcId="{64E578E6-D567-48E5-9303-0842FFD78D34}" destId="{467B0EFF-CFA1-43E5-874B-3D0AF7DB338D}" srcOrd="3" destOrd="0" parTransId="{9330D7D3-0931-4F69-AAB2-C9A511F92AB7}" sibTransId="{25273994-218E-4A0C-8E9D-837ACB16E0BE}"/>
    <dgm:cxn modelId="{C4E2D2A7-6901-4121-9407-8A585FBC9741}" srcId="{64E578E6-D567-48E5-9303-0842FFD78D34}" destId="{36E6DE69-0685-4EDE-AD1F-D996809CD15D}" srcOrd="5" destOrd="0" parTransId="{47928227-0EF8-48DA-B8E0-DA1A420326CA}" sibTransId="{9A09CFE6-204E-4243-8557-9A752C963AAE}"/>
    <dgm:cxn modelId="{60D9C165-C21C-4C58-AF9A-54C7C36C1E8A}" type="presOf" srcId="{36E6DE69-0685-4EDE-AD1F-D996809CD15D}" destId="{BFA5FF72-F4F3-4882-B67A-C5F72DC80CB1}" srcOrd="0" destOrd="0" presId="urn:microsoft.com/office/officeart/2008/layout/VerticalCurvedList"/>
    <dgm:cxn modelId="{8365E004-26B6-4C81-98E9-1C48A78D2EF7}" type="presOf" srcId="{467B0EFF-CFA1-43E5-874B-3D0AF7DB338D}" destId="{28C66ABF-D25B-4BED-84E6-9ACEA5E083FD}" srcOrd="0" destOrd="0" presId="urn:microsoft.com/office/officeart/2008/layout/VerticalCurvedList"/>
    <dgm:cxn modelId="{368305D0-3BD9-445B-B82E-FF9090180C4E}" type="presOf" srcId="{3163DA5D-83CD-4004-BBC7-9C4755086322}" destId="{5471B4D5-4D9C-41CE-96DC-778F94F774BE}" srcOrd="0" destOrd="0" presId="urn:microsoft.com/office/officeart/2008/layout/VerticalCurvedList"/>
    <dgm:cxn modelId="{4DB4C645-2B12-492D-BCC3-5614F897E382}" srcId="{64E578E6-D567-48E5-9303-0842FFD78D34}" destId="{3163DA5D-83CD-4004-BBC7-9C4755086322}" srcOrd="1" destOrd="0" parTransId="{3D13855D-4950-4138-824B-F30E02544968}" sibTransId="{9858A2D6-4520-434C-AF0E-656A53A2D8DF}"/>
    <dgm:cxn modelId="{2856B4C9-BD8F-4264-9017-880A48AC8D76}" srcId="{64E578E6-D567-48E5-9303-0842FFD78D34}" destId="{3F3CFE6F-197B-413C-AB27-E2019D6FA386}" srcOrd="0" destOrd="0" parTransId="{E6BC9C2C-F2D3-42BD-95BC-7333B9EC6D53}" sibTransId="{7D24C98F-E743-42B0-888B-A019067476C3}"/>
    <dgm:cxn modelId="{1FE79E19-0341-40A5-B8BC-4AC5FADD0CC1}" srcId="{64E578E6-D567-48E5-9303-0842FFD78D34}" destId="{4A3EF7E7-15DC-40DF-A956-11B141918743}" srcOrd="2" destOrd="0" parTransId="{59862E7D-18F7-4DBA-8D77-F32E7120B54E}" sibTransId="{9693A2DE-9BA8-4556-BB73-866E858B66A3}"/>
    <dgm:cxn modelId="{D051CB13-A521-41CE-8172-2318E848127F}" type="presParOf" srcId="{4845EB2C-4F0B-4B09-9D89-1945B54570DF}" destId="{F15B8F20-A721-4025-ADE8-D4F14D3C6382}" srcOrd="0" destOrd="0" presId="urn:microsoft.com/office/officeart/2008/layout/VerticalCurvedList"/>
    <dgm:cxn modelId="{ECCEDDD4-31F6-4D66-A320-8B1FC29142F7}" type="presParOf" srcId="{F15B8F20-A721-4025-ADE8-D4F14D3C6382}" destId="{D913F7DD-E331-404D-9205-6572E32F4139}" srcOrd="0" destOrd="0" presId="urn:microsoft.com/office/officeart/2008/layout/VerticalCurvedList"/>
    <dgm:cxn modelId="{44E942E9-57DF-4B8C-BE5C-6FDAA5FC4063}" type="presParOf" srcId="{D913F7DD-E331-404D-9205-6572E32F4139}" destId="{11223C0F-A713-4CA3-A7BA-F51C3A118E8B}" srcOrd="0" destOrd="0" presId="urn:microsoft.com/office/officeart/2008/layout/VerticalCurvedList"/>
    <dgm:cxn modelId="{7C551F13-8CAA-4418-83F0-8A4F577F003C}" type="presParOf" srcId="{D913F7DD-E331-404D-9205-6572E32F4139}" destId="{A4FA19BC-F603-4D12-B0AF-8C43C1B16BF8}" srcOrd="1" destOrd="0" presId="urn:microsoft.com/office/officeart/2008/layout/VerticalCurvedList"/>
    <dgm:cxn modelId="{8DC5216F-0201-40C0-9541-EBE06D809CB5}" type="presParOf" srcId="{D913F7DD-E331-404D-9205-6572E32F4139}" destId="{5019A5AD-29F8-4994-A24A-F2408E39A902}" srcOrd="2" destOrd="0" presId="urn:microsoft.com/office/officeart/2008/layout/VerticalCurvedList"/>
    <dgm:cxn modelId="{6E1C8CB0-73CF-4C4A-AF34-4A780898FFC2}" type="presParOf" srcId="{D913F7DD-E331-404D-9205-6572E32F4139}" destId="{2DEB713E-F7C2-4A68-879A-E78EE85EBEE7}" srcOrd="3" destOrd="0" presId="urn:microsoft.com/office/officeart/2008/layout/VerticalCurvedList"/>
    <dgm:cxn modelId="{5A739862-6E0C-430B-9984-5AD340DE254A}" type="presParOf" srcId="{F15B8F20-A721-4025-ADE8-D4F14D3C6382}" destId="{926EB6DB-EC19-408C-8043-B7FF2EA9F265}" srcOrd="1" destOrd="0" presId="urn:microsoft.com/office/officeart/2008/layout/VerticalCurvedList"/>
    <dgm:cxn modelId="{B7B730BC-7BF0-4BC2-AC6F-A0BE22FE26BA}" type="presParOf" srcId="{F15B8F20-A721-4025-ADE8-D4F14D3C6382}" destId="{1108AAAC-00ED-4B54-A449-9250840482BB}" srcOrd="2" destOrd="0" presId="urn:microsoft.com/office/officeart/2008/layout/VerticalCurvedList"/>
    <dgm:cxn modelId="{30E66931-A8F3-4F8A-9C07-CB35B631B8F7}" type="presParOf" srcId="{1108AAAC-00ED-4B54-A449-9250840482BB}" destId="{BB3D4AD5-D465-4E86-94AE-6E6156559406}" srcOrd="0" destOrd="0" presId="urn:microsoft.com/office/officeart/2008/layout/VerticalCurvedList"/>
    <dgm:cxn modelId="{C7A44156-2226-40DF-9577-7B9CE83243A1}" type="presParOf" srcId="{F15B8F20-A721-4025-ADE8-D4F14D3C6382}" destId="{5471B4D5-4D9C-41CE-96DC-778F94F774BE}" srcOrd="3" destOrd="0" presId="urn:microsoft.com/office/officeart/2008/layout/VerticalCurvedList"/>
    <dgm:cxn modelId="{83F2D914-CC5A-4B0E-94C1-3C2B04520C02}" type="presParOf" srcId="{F15B8F20-A721-4025-ADE8-D4F14D3C6382}" destId="{C0E3F649-A6D4-4860-A185-F5DAFE332688}" srcOrd="4" destOrd="0" presId="urn:microsoft.com/office/officeart/2008/layout/VerticalCurvedList"/>
    <dgm:cxn modelId="{E168AD8D-A780-42D1-BFCC-A73539D3F967}" type="presParOf" srcId="{C0E3F649-A6D4-4860-A185-F5DAFE332688}" destId="{FAA8A96C-8289-4859-8AC6-9BDCBBD76EA7}" srcOrd="0" destOrd="0" presId="urn:microsoft.com/office/officeart/2008/layout/VerticalCurvedList"/>
    <dgm:cxn modelId="{67C6FF0D-C129-476E-85D8-E7E5F9154580}" type="presParOf" srcId="{F15B8F20-A721-4025-ADE8-D4F14D3C6382}" destId="{1C6921B9-B710-4228-9B46-8C818D874FEF}" srcOrd="5" destOrd="0" presId="urn:microsoft.com/office/officeart/2008/layout/VerticalCurvedList"/>
    <dgm:cxn modelId="{87647351-9047-4D34-8F4E-32B082BF172E}" type="presParOf" srcId="{F15B8F20-A721-4025-ADE8-D4F14D3C6382}" destId="{1B24C470-0ED7-4357-A0D0-6607BBE2D4E0}" srcOrd="6" destOrd="0" presId="urn:microsoft.com/office/officeart/2008/layout/VerticalCurvedList"/>
    <dgm:cxn modelId="{943248B8-3E04-4E73-A857-94EDCD0DB769}" type="presParOf" srcId="{1B24C470-0ED7-4357-A0D0-6607BBE2D4E0}" destId="{5C13ACD7-2E06-4F18-A4FC-D9A604E54989}" srcOrd="0" destOrd="0" presId="urn:microsoft.com/office/officeart/2008/layout/VerticalCurvedList"/>
    <dgm:cxn modelId="{789389E7-7BB1-42E0-B771-2EC19FF1B11C}" type="presParOf" srcId="{F15B8F20-A721-4025-ADE8-D4F14D3C6382}" destId="{28C66ABF-D25B-4BED-84E6-9ACEA5E083FD}" srcOrd="7" destOrd="0" presId="urn:microsoft.com/office/officeart/2008/layout/VerticalCurvedList"/>
    <dgm:cxn modelId="{AC5A9AF7-77D4-4F70-AE6D-DE28EDCC4F34}" type="presParOf" srcId="{F15B8F20-A721-4025-ADE8-D4F14D3C6382}" destId="{6C0C482D-7FED-45CD-8707-7D3EAF56372C}" srcOrd="8" destOrd="0" presId="urn:microsoft.com/office/officeart/2008/layout/VerticalCurvedList"/>
    <dgm:cxn modelId="{15F9ADB4-B23D-4AC2-B78C-5BD3AC6CCCF0}" type="presParOf" srcId="{6C0C482D-7FED-45CD-8707-7D3EAF56372C}" destId="{9E88B98A-866D-4294-98C1-6D348D812775}" srcOrd="0" destOrd="0" presId="urn:microsoft.com/office/officeart/2008/layout/VerticalCurvedList"/>
    <dgm:cxn modelId="{C09315CC-E0B4-4D6C-A004-F94A694481E6}" type="presParOf" srcId="{F15B8F20-A721-4025-ADE8-D4F14D3C6382}" destId="{3F8FD8F4-7D16-4962-B7EE-176A82544E01}" srcOrd="9" destOrd="0" presId="urn:microsoft.com/office/officeart/2008/layout/VerticalCurvedList"/>
    <dgm:cxn modelId="{22079BBA-E64A-4D7B-89BA-F36BEF744211}" type="presParOf" srcId="{F15B8F20-A721-4025-ADE8-D4F14D3C6382}" destId="{21598027-CB8B-41D4-B1E1-E56025AD9520}" srcOrd="10" destOrd="0" presId="urn:microsoft.com/office/officeart/2008/layout/VerticalCurvedList"/>
    <dgm:cxn modelId="{ECD0D08A-9221-4EAD-9B5D-A0DC6575DA93}" type="presParOf" srcId="{21598027-CB8B-41D4-B1E1-E56025AD9520}" destId="{2CD16B30-DE51-44D4-AA39-EA6498075791}" srcOrd="0" destOrd="0" presId="urn:microsoft.com/office/officeart/2008/layout/VerticalCurvedList"/>
    <dgm:cxn modelId="{BF6CDC7F-9FDD-4673-892E-9FD0634282FD}" type="presParOf" srcId="{F15B8F20-A721-4025-ADE8-D4F14D3C6382}" destId="{BFA5FF72-F4F3-4882-B67A-C5F72DC80CB1}" srcOrd="11" destOrd="0" presId="urn:microsoft.com/office/officeart/2008/layout/VerticalCurvedList"/>
    <dgm:cxn modelId="{321A24FE-DEAC-4734-B6E4-EDFB2A6A54D3}" type="presParOf" srcId="{F15B8F20-A721-4025-ADE8-D4F14D3C6382}" destId="{165BE18A-F91A-4190-91CD-46792E237A9E}" srcOrd="12" destOrd="0" presId="urn:microsoft.com/office/officeart/2008/layout/VerticalCurvedList"/>
    <dgm:cxn modelId="{538987B6-BD3C-4E2F-A481-933D5E42A797}" type="presParOf" srcId="{165BE18A-F91A-4190-91CD-46792E237A9E}" destId="{57E1B411-1627-4A0A-A7B7-C086AFA8045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BA179E9-430F-4CF6-81E3-E60C97DF3DA4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en-US"/>
        </a:p>
      </dgm:t>
    </dgm:pt>
    <dgm:pt modelId="{24BC45E3-00FD-4ED7-B265-52991A2E8154}">
      <dgm:prSet/>
      <dgm:spPr/>
      <dgm:t>
        <a:bodyPr/>
        <a:lstStyle/>
        <a:p>
          <a:pPr rtl="0"/>
          <a:r>
            <a:rPr lang="en-US" smtClean="0"/>
            <a:t>JARINGAN PENGUAT</a:t>
          </a:r>
          <a:endParaRPr lang="en-US"/>
        </a:p>
      </dgm:t>
    </dgm:pt>
    <dgm:pt modelId="{6CACF198-5B35-4599-BD94-88599FE8C180}" type="parTrans" cxnId="{DA4E2669-A70D-4E92-9AD2-70CED4C7532E}">
      <dgm:prSet/>
      <dgm:spPr/>
      <dgm:t>
        <a:bodyPr/>
        <a:lstStyle/>
        <a:p>
          <a:endParaRPr lang="en-US"/>
        </a:p>
      </dgm:t>
    </dgm:pt>
    <dgm:pt modelId="{6E7D28B5-4F5A-4BA3-8AFB-1116097F9A59}" type="sibTrans" cxnId="{DA4E2669-A70D-4E92-9AD2-70CED4C7532E}">
      <dgm:prSet/>
      <dgm:spPr/>
      <dgm:t>
        <a:bodyPr/>
        <a:lstStyle/>
        <a:p>
          <a:endParaRPr lang="en-US"/>
        </a:p>
      </dgm:t>
    </dgm:pt>
    <dgm:pt modelId="{0000BC4F-3CDB-429D-A582-4A67059299F3}" type="pres">
      <dgm:prSet presAssocID="{DBA179E9-430F-4CF6-81E3-E60C97DF3DA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129F346-27B4-42A9-880E-861A5E640137}" type="pres">
      <dgm:prSet presAssocID="{24BC45E3-00FD-4ED7-B265-52991A2E815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D4D2CE8-D5B1-49B1-BE8D-8CC559E30EC1}" type="presOf" srcId="{24BC45E3-00FD-4ED7-B265-52991A2E8154}" destId="{1129F346-27B4-42A9-880E-861A5E640137}" srcOrd="0" destOrd="0" presId="urn:microsoft.com/office/officeart/2005/8/layout/vList2"/>
    <dgm:cxn modelId="{DA4E2669-A70D-4E92-9AD2-70CED4C7532E}" srcId="{DBA179E9-430F-4CF6-81E3-E60C97DF3DA4}" destId="{24BC45E3-00FD-4ED7-B265-52991A2E8154}" srcOrd="0" destOrd="0" parTransId="{6CACF198-5B35-4599-BD94-88599FE8C180}" sibTransId="{6E7D28B5-4F5A-4BA3-8AFB-1116097F9A59}"/>
    <dgm:cxn modelId="{9BFBBD73-B6BC-45CF-AC09-A6E291767A82}" type="presOf" srcId="{DBA179E9-430F-4CF6-81E3-E60C97DF3DA4}" destId="{0000BC4F-3CDB-429D-A582-4A67059299F3}" srcOrd="0" destOrd="0" presId="urn:microsoft.com/office/officeart/2005/8/layout/vList2"/>
    <dgm:cxn modelId="{C9647340-6EA7-44B7-8A9A-EE5DB93004A1}" type="presParOf" srcId="{0000BC4F-3CDB-429D-A582-4A67059299F3}" destId="{1129F346-27B4-42A9-880E-861A5E64013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55ABC73-FE4A-4542-AF8E-D84897AEC89A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6DF30356-CC87-4563-8471-7E7DE25A7C5C}">
      <dgm:prSet/>
      <dgm:spPr/>
      <dgm:t>
        <a:bodyPr/>
        <a:lstStyle/>
        <a:p>
          <a:pPr rtl="0"/>
          <a:r>
            <a:rPr lang="en-US" dirty="0" err="1" smtClean="0"/>
            <a:t>Sering</a:t>
          </a:r>
          <a:r>
            <a:rPr lang="en-US" dirty="0" smtClean="0"/>
            <a:t> </a:t>
          </a:r>
          <a:r>
            <a:rPr lang="en-US" dirty="0" err="1" smtClean="0"/>
            <a:t>disebut</a:t>
          </a:r>
          <a:r>
            <a:rPr lang="en-US" dirty="0" smtClean="0"/>
            <a:t> </a:t>
          </a:r>
          <a:r>
            <a:rPr lang="en-US" dirty="0" err="1" smtClean="0"/>
            <a:t>jaringan</a:t>
          </a:r>
          <a:r>
            <a:rPr lang="en-US" dirty="0" smtClean="0"/>
            <a:t> </a:t>
          </a:r>
          <a:r>
            <a:rPr lang="en-US" dirty="0" err="1" smtClean="0"/>
            <a:t>penyokong</a:t>
          </a:r>
          <a:r>
            <a:rPr lang="en-US" dirty="0" smtClean="0"/>
            <a:t> yang </a:t>
          </a:r>
          <a:r>
            <a:rPr lang="en-US" dirty="0" err="1" smtClean="0"/>
            <a:t>berfungsi</a:t>
          </a:r>
          <a:r>
            <a:rPr lang="en-US" dirty="0" smtClean="0"/>
            <a:t> </a:t>
          </a:r>
          <a:r>
            <a:rPr lang="en-US" dirty="0" err="1" smtClean="0"/>
            <a:t>memperkuat</a:t>
          </a:r>
          <a:r>
            <a:rPr lang="en-US" dirty="0" smtClean="0"/>
            <a:t> </a:t>
          </a:r>
          <a:r>
            <a:rPr lang="en-US" dirty="0" err="1" smtClean="0"/>
            <a:t>atau</a:t>
          </a:r>
          <a:r>
            <a:rPr lang="en-US" dirty="0" smtClean="0"/>
            <a:t> </a:t>
          </a:r>
          <a:r>
            <a:rPr lang="en-US" dirty="0" err="1" smtClean="0"/>
            <a:t>menyokong</a:t>
          </a:r>
          <a:r>
            <a:rPr lang="en-US" dirty="0" smtClean="0"/>
            <a:t> </a:t>
          </a:r>
          <a:r>
            <a:rPr lang="en-US" dirty="0" err="1" smtClean="0"/>
            <a:t>tubuh</a:t>
          </a:r>
          <a:r>
            <a:rPr lang="en-US" dirty="0" smtClean="0"/>
            <a:t> </a:t>
          </a:r>
          <a:r>
            <a:rPr lang="en-US" dirty="0" err="1" smtClean="0"/>
            <a:t>tumbuhan</a:t>
          </a:r>
          <a:endParaRPr lang="en-US" dirty="0"/>
        </a:p>
      </dgm:t>
    </dgm:pt>
    <dgm:pt modelId="{430B0857-CCF8-425A-8544-A53571439989}" type="parTrans" cxnId="{3467C0E3-0852-4810-B3DA-C058B2CE5B9B}">
      <dgm:prSet/>
      <dgm:spPr/>
      <dgm:t>
        <a:bodyPr/>
        <a:lstStyle/>
        <a:p>
          <a:endParaRPr lang="en-US"/>
        </a:p>
      </dgm:t>
    </dgm:pt>
    <dgm:pt modelId="{3E219F18-DE0F-4C42-B940-8444569289DE}" type="sibTrans" cxnId="{3467C0E3-0852-4810-B3DA-C058B2CE5B9B}">
      <dgm:prSet/>
      <dgm:spPr/>
      <dgm:t>
        <a:bodyPr/>
        <a:lstStyle/>
        <a:p>
          <a:endParaRPr lang="en-US"/>
        </a:p>
      </dgm:t>
    </dgm:pt>
    <dgm:pt modelId="{C62D2E2E-1CD2-43C2-90FE-140D374A5487}" type="pres">
      <dgm:prSet presAssocID="{A55ABC73-FE4A-4542-AF8E-D84897AEC89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53ECC10-1D97-4A4A-9949-44EDCA31852A}" type="pres">
      <dgm:prSet presAssocID="{6DF30356-CC87-4563-8471-7E7DE25A7C5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467C0E3-0852-4810-B3DA-C058B2CE5B9B}" srcId="{A55ABC73-FE4A-4542-AF8E-D84897AEC89A}" destId="{6DF30356-CC87-4563-8471-7E7DE25A7C5C}" srcOrd="0" destOrd="0" parTransId="{430B0857-CCF8-425A-8544-A53571439989}" sibTransId="{3E219F18-DE0F-4C42-B940-8444569289DE}"/>
    <dgm:cxn modelId="{A4E41A1B-B114-4788-B1A7-3B7F0A751C24}" type="presOf" srcId="{6DF30356-CC87-4563-8471-7E7DE25A7C5C}" destId="{453ECC10-1D97-4A4A-9949-44EDCA31852A}" srcOrd="0" destOrd="0" presId="urn:microsoft.com/office/officeart/2005/8/layout/vList2"/>
    <dgm:cxn modelId="{F41DC93B-749E-4411-91DC-7257867B7679}" type="presOf" srcId="{A55ABC73-FE4A-4542-AF8E-D84897AEC89A}" destId="{C62D2E2E-1CD2-43C2-90FE-140D374A5487}" srcOrd="0" destOrd="0" presId="urn:microsoft.com/office/officeart/2005/8/layout/vList2"/>
    <dgm:cxn modelId="{CEA435DF-3B8A-4F8E-BF3F-E98955367AB7}" type="presParOf" srcId="{C62D2E2E-1CD2-43C2-90FE-140D374A5487}" destId="{453ECC10-1D97-4A4A-9949-44EDCA31852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B6D498F-B48D-40B3-A3FC-4DB517187D33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FC14A81-0BFF-4155-BD8A-41C1036B8A56}">
      <dgm:prSet custT="1"/>
      <dgm:spPr/>
      <dgm:t>
        <a:bodyPr/>
        <a:lstStyle/>
        <a:p>
          <a:pPr rtl="0"/>
          <a:r>
            <a:rPr lang="en-US" sz="2400" dirty="0" err="1" smtClean="0"/>
            <a:t>Bedasarkan</a:t>
          </a:r>
          <a:r>
            <a:rPr lang="en-US" sz="2400" dirty="0" smtClean="0"/>
            <a:t> </a:t>
          </a:r>
          <a:r>
            <a:rPr lang="en-US" sz="2400" dirty="0" err="1" smtClean="0"/>
            <a:t>bentuk</a:t>
          </a:r>
          <a:r>
            <a:rPr lang="en-US" sz="2400" dirty="0" smtClean="0"/>
            <a:t> </a:t>
          </a:r>
          <a:r>
            <a:rPr lang="en-US" sz="2400" dirty="0" err="1" smtClean="0"/>
            <a:t>dan</a:t>
          </a:r>
          <a:r>
            <a:rPr lang="en-US" sz="2400" dirty="0" smtClean="0"/>
            <a:t> </a:t>
          </a:r>
          <a:r>
            <a:rPr lang="en-US" sz="2400" dirty="0" err="1" smtClean="0"/>
            <a:t>sifatnya</a:t>
          </a:r>
          <a:r>
            <a:rPr lang="en-US" sz="2400" dirty="0" smtClean="0"/>
            <a:t> </a:t>
          </a:r>
          <a:r>
            <a:rPr lang="en-US" sz="2400" dirty="0" err="1" smtClean="0"/>
            <a:t>dibedakan</a:t>
          </a:r>
          <a:r>
            <a:rPr lang="en-US" sz="2400" dirty="0" smtClean="0"/>
            <a:t> </a:t>
          </a:r>
          <a:r>
            <a:rPr lang="en-US" sz="2400" dirty="0" err="1" smtClean="0"/>
            <a:t>menjadi</a:t>
          </a:r>
          <a:endParaRPr lang="en-US" sz="2400" dirty="0"/>
        </a:p>
      </dgm:t>
    </dgm:pt>
    <dgm:pt modelId="{640E5C99-D792-4166-9872-0599B4E67D18}" type="parTrans" cxnId="{A12EE60B-ECB9-420E-B327-740AE46FF85E}">
      <dgm:prSet/>
      <dgm:spPr/>
      <dgm:t>
        <a:bodyPr/>
        <a:lstStyle/>
        <a:p>
          <a:endParaRPr lang="en-US"/>
        </a:p>
      </dgm:t>
    </dgm:pt>
    <dgm:pt modelId="{4AD68CCD-5088-4790-8CBF-A9956D81AACB}" type="sibTrans" cxnId="{A12EE60B-ECB9-420E-B327-740AE46FF85E}">
      <dgm:prSet/>
      <dgm:spPr/>
      <dgm:t>
        <a:bodyPr/>
        <a:lstStyle/>
        <a:p>
          <a:endParaRPr lang="en-US"/>
        </a:p>
      </dgm:t>
    </dgm:pt>
    <dgm:pt modelId="{B8D8B18E-3C32-4C39-BF2F-653B57BBF42E}">
      <dgm:prSet custT="1"/>
      <dgm:spPr/>
      <dgm:t>
        <a:bodyPr/>
        <a:lstStyle/>
        <a:p>
          <a:pPr rtl="0"/>
          <a:r>
            <a:rPr lang="en-US" sz="3200" dirty="0" err="1" smtClean="0"/>
            <a:t>Kolenkim</a:t>
          </a:r>
          <a:endParaRPr lang="en-US" sz="3200" dirty="0"/>
        </a:p>
      </dgm:t>
    </dgm:pt>
    <dgm:pt modelId="{93F1562F-DD39-4102-952C-6F461E1E7F16}" type="parTrans" cxnId="{B8E02E51-7231-4EE5-B1B3-C65EC58C9CEB}">
      <dgm:prSet/>
      <dgm:spPr/>
      <dgm:t>
        <a:bodyPr/>
        <a:lstStyle/>
        <a:p>
          <a:endParaRPr lang="en-US"/>
        </a:p>
      </dgm:t>
    </dgm:pt>
    <dgm:pt modelId="{82B72323-047F-454E-8F80-2F5BEC58D373}" type="sibTrans" cxnId="{B8E02E51-7231-4EE5-B1B3-C65EC58C9CEB}">
      <dgm:prSet/>
      <dgm:spPr/>
      <dgm:t>
        <a:bodyPr/>
        <a:lstStyle/>
        <a:p>
          <a:endParaRPr lang="en-US"/>
        </a:p>
      </dgm:t>
    </dgm:pt>
    <dgm:pt modelId="{F87ED1DE-4838-47FA-B8EF-13F387413371}">
      <dgm:prSet custT="1"/>
      <dgm:spPr/>
      <dgm:t>
        <a:bodyPr/>
        <a:lstStyle/>
        <a:p>
          <a:pPr rtl="0"/>
          <a:r>
            <a:rPr lang="en-US" sz="3200" dirty="0" err="1" smtClean="0"/>
            <a:t>sklerenkim</a:t>
          </a:r>
          <a:endParaRPr lang="en-US" sz="3200" dirty="0"/>
        </a:p>
      </dgm:t>
    </dgm:pt>
    <dgm:pt modelId="{0BDA2FB4-396F-4A30-86FF-81C0AC937D8F}" type="parTrans" cxnId="{2E412C7C-0DCC-466C-A39C-E4810E616086}">
      <dgm:prSet/>
      <dgm:spPr/>
      <dgm:t>
        <a:bodyPr/>
        <a:lstStyle/>
        <a:p>
          <a:endParaRPr lang="en-US"/>
        </a:p>
      </dgm:t>
    </dgm:pt>
    <dgm:pt modelId="{8E5329EE-93C7-4800-A8D2-972A4A2DDA42}" type="sibTrans" cxnId="{2E412C7C-0DCC-466C-A39C-E4810E616086}">
      <dgm:prSet/>
      <dgm:spPr/>
      <dgm:t>
        <a:bodyPr/>
        <a:lstStyle/>
        <a:p>
          <a:endParaRPr lang="en-US"/>
        </a:p>
      </dgm:t>
    </dgm:pt>
    <dgm:pt modelId="{FCFCBEF5-1FCA-4E6B-A467-9F1C917EF26F}" type="pres">
      <dgm:prSet presAssocID="{FB6D498F-B48D-40B3-A3FC-4DB517187D3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1E1B1A16-1BB1-4917-BAB0-76AD9B52F2B5}" type="pres">
      <dgm:prSet presAssocID="{FB6D498F-B48D-40B3-A3FC-4DB517187D33}" presName="Name1" presStyleCnt="0"/>
      <dgm:spPr/>
    </dgm:pt>
    <dgm:pt modelId="{339991A6-9FEF-4AA8-8F6C-CECD22BBA202}" type="pres">
      <dgm:prSet presAssocID="{FB6D498F-B48D-40B3-A3FC-4DB517187D33}" presName="cycle" presStyleCnt="0"/>
      <dgm:spPr/>
    </dgm:pt>
    <dgm:pt modelId="{888D08FD-FA1D-4A0C-B07A-B3DFE186C0C7}" type="pres">
      <dgm:prSet presAssocID="{FB6D498F-B48D-40B3-A3FC-4DB517187D33}" presName="srcNode" presStyleLbl="node1" presStyleIdx="0" presStyleCnt="3"/>
      <dgm:spPr/>
    </dgm:pt>
    <dgm:pt modelId="{6AD06096-5C6F-4A2A-8389-5F4F177AA7B7}" type="pres">
      <dgm:prSet presAssocID="{FB6D498F-B48D-40B3-A3FC-4DB517187D33}" presName="conn" presStyleLbl="parChTrans1D2" presStyleIdx="0" presStyleCnt="1"/>
      <dgm:spPr/>
      <dgm:t>
        <a:bodyPr/>
        <a:lstStyle/>
        <a:p>
          <a:endParaRPr lang="en-US"/>
        </a:p>
      </dgm:t>
    </dgm:pt>
    <dgm:pt modelId="{56EFFA43-48BB-4BE7-8BF5-88DAF3DD263B}" type="pres">
      <dgm:prSet presAssocID="{FB6D498F-B48D-40B3-A3FC-4DB517187D33}" presName="extraNode" presStyleLbl="node1" presStyleIdx="0" presStyleCnt="3"/>
      <dgm:spPr/>
    </dgm:pt>
    <dgm:pt modelId="{2856E397-F4EA-48AF-98D1-736CAD0F0729}" type="pres">
      <dgm:prSet presAssocID="{FB6D498F-B48D-40B3-A3FC-4DB517187D33}" presName="dstNode" presStyleLbl="node1" presStyleIdx="0" presStyleCnt="3"/>
      <dgm:spPr/>
    </dgm:pt>
    <dgm:pt modelId="{E423140D-F101-4D91-B57E-CF45F92937BA}" type="pres">
      <dgm:prSet presAssocID="{9FC14A81-0BFF-4155-BD8A-41C1036B8A56}" presName="text_1" presStyleLbl="node1" presStyleIdx="0" presStyleCnt="3" custScaleY="1148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B929B8-9861-4443-9A39-16532B1A1817}" type="pres">
      <dgm:prSet presAssocID="{9FC14A81-0BFF-4155-BD8A-41C1036B8A56}" presName="accent_1" presStyleCnt="0"/>
      <dgm:spPr/>
    </dgm:pt>
    <dgm:pt modelId="{CCC28A14-AC84-490B-89EF-4A3CD969F8BF}" type="pres">
      <dgm:prSet presAssocID="{9FC14A81-0BFF-4155-BD8A-41C1036B8A56}" presName="accentRepeatNode" presStyleLbl="solidFgAcc1" presStyleIdx="0" presStyleCnt="3"/>
      <dgm:spPr/>
    </dgm:pt>
    <dgm:pt modelId="{D2A37070-D0D8-4EC4-BAE9-5110E7375265}" type="pres">
      <dgm:prSet presAssocID="{B8D8B18E-3C32-4C39-BF2F-653B57BBF42E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7944EE-5C85-4715-B934-92AB072B8DB1}" type="pres">
      <dgm:prSet presAssocID="{B8D8B18E-3C32-4C39-BF2F-653B57BBF42E}" presName="accent_2" presStyleCnt="0"/>
      <dgm:spPr/>
    </dgm:pt>
    <dgm:pt modelId="{956A68A8-C0E4-4186-865B-D8F3BE666E35}" type="pres">
      <dgm:prSet presAssocID="{B8D8B18E-3C32-4C39-BF2F-653B57BBF42E}" presName="accentRepeatNode" presStyleLbl="solidFgAcc1" presStyleIdx="1" presStyleCnt="3"/>
      <dgm:spPr/>
    </dgm:pt>
    <dgm:pt modelId="{A16510CA-F43F-4ED3-9536-50B8AD859D6E}" type="pres">
      <dgm:prSet presAssocID="{F87ED1DE-4838-47FA-B8EF-13F387413371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A1DB04-D5DA-42EC-B054-5903FAE81556}" type="pres">
      <dgm:prSet presAssocID="{F87ED1DE-4838-47FA-B8EF-13F387413371}" presName="accent_3" presStyleCnt="0"/>
      <dgm:spPr/>
    </dgm:pt>
    <dgm:pt modelId="{90C5979B-38DE-4029-85DD-A4FAEC3F9E20}" type="pres">
      <dgm:prSet presAssocID="{F87ED1DE-4838-47FA-B8EF-13F387413371}" presName="accentRepeatNode" presStyleLbl="solidFgAcc1" presStyleIdx="2" presStyleCnt="3"/>
      <dgm:spPr/>
    </dgm:pt>
  </dgm:ptLst>
  <dgm:cxnLst>
    <dgm:cxn modelId="{427B41D4-CCD8-44C1-8081-1D7FCBFAF909}" type="presOf" srcId="{9FC14A81-0BFF-4155-BD8A-41C1036B8A56}" destId="{E423140D-F101-4D91-B57E-CF45F92937BA}" srcOrd="0" destOrd="0" presId="urn:microsoft.com/office/officeart/2008/layout/VerticalCurvedList"/>
    <dgm:cxn modelId="{2AC790B9-D65C-4719-A0C0-C86CAA6BFE17}" type="presOf" srcId="{FB6D498F-B48D-40B3-A3FC-4DB517187D33}" destId="{FCFCBEF5-1FCA-4E6B-A467-9F1C917EF26F}" srcOrd="0" destOrd="0" presId="urn:microsoft.com/office/officeart/2008/layout/VerticalCurvedList"/>
    <dgm:cxn modelId="{E9BDD52A-45B6-43D3-B60F-454810DC5F09}" type="presOf" srcId="{B8D8B18E-3C32-4C39-BF2F-653B57BBF42E}" destId="{D2A37070-D0D8-4EC4-BAE9-5110E7375265}" srcOrd="0" destOrd="0" presId="urn:microsoft.com/office/officeart/2008/layout/VerticalCurvedList"/>
    <dgm:cxn modelId="{2E412C7C-0DCC-466C-A39C-E4810E616086}" srcId="{FB6D498F-B48D-40B3-A3FC-4DB517187D33}" destId="{F87ED1DE-4838-47FA-B8EF-13F387413371}" srcOrd="2" destOrd="0" parTransId="{0BDA2FB4-396F-4A30-86FF-81C0AC937D8F}" sibTransId="{8E5329EE-93C7-4800-A8D2-972A4A2DDA42}"/>
    <dgm:cxn modelId="{33F5DF67-F9C6-4DA2-9BCE-200C34233117}" type="presOf" srcId="{F87ED1DE-4838-47FA-B8EF-13F387413371}" destId="{A16510CA-F43F-4ED3-9536-50B8AD859D6E}" srcOrd="0" destOrd="0" presId="urn:microsoft.com/office/officeart/2008/layout/VerticalCurvedList"/>
    <dgm:cxn modelId="{B8E02E51-7231-4EE5-B1B3-C65EC58C9CEB}" srcId="{FB6D498F-B48D-40B3-A3FC-4DB517187D33}" destId="{B8D8B18E-3C32-4C39-BF2F-653B57BBF42E}" srcOrd="1" destOrd="0" parTransId="{93F1562F-DD39-4102-952C-6F461E1E7F16}" sibTransId="{82B72323-047F-454E-8F80-2F5BEC58D373}"/>
    <dgm:cxn modelId="{B6CEDB8F-7BD4-46E4-B693-BC65B78F0EA5}" type="presOf" srcId="{4AD68CCD-5088-4790-8CBF-A9956D81AACB}" destId="{6AD06096-5C6F-4A2A-8389-5F4F177AA7B7}" srcOrd="0" destOrd="0" presId="urn:microsoft.com/office/officeart/2008/layout/VerticalCurvedList"/>
    <dgm:cxn modelId="{A12EE60B-ECB9-420E-B327-740AE46FF85E}" srcId="{FB6D498F-B48D-40B3-A3FC-4DB517187D33}" destId="{9FC14A81-0BFF-4155-BD8A-41C1036B8A56}" srcOrd="0" destOrd="0" parTransId="{640E5C99-D792-4166-9872-0599B4E67D18}" sibTransId="{4AD68CCD-5088-4790-8CBF-A9956D81AACB}"/>
    <dgm:cxn modelId="{25E9F5D6-321D-4CE7-9602-A3219F9C0189}" type="presParOf" srcId="{FCFCBEF5-1FCA-4E6B-A467-9F1C917EF26F}" destId="{1E1B1A16-1BB1-4917-BAB0-76AD9B52F2B5}" srcOrd="0" destOrd="0" presId="urn:microsoft.com/office/officeart/2008/layout/VerticalCurvedList"/>
    <dgm:cxn modelId="{7E3F77EC-8E8F-4362-AA33-5DCC21B9E068}" type="presParOf" srcId="{1E1B1A16-1BB1-4917-BAB0-76AD9B52F2B5}" destId="{339991A6-9FEF-4AA8-8F6C-CECD22BBA202}" srcOrd="0" destOrd="0" presId="urn:microsoft.com/office/officeart/2008/layout/VerticalCurvedList"/>
    <dgm:cxn modelId="{162D9AA1-ED26-48A7-AAE2-B012F524BC7B}" type="presParOf" srcId="{339991A6-9FEF-4AA8-8F6C-CECD22BBA202}" destId="{888D08FD-FA1D-4A0C-B07A-B3DFE186C0C7}" srcOrd="0" destOrd="0" presId="urn:microsoft.com/office/officeart/2008/layout/VerticalCurvedList"/>
    <dgm:cxn modelId="{03AEF654-ABB7-4DEE-AC81-18AC3E018F7F}" type="presParOf" srcId="{339991A6-9FEF-4AA8-8F6C-CECD22BBA202}" destId="{6AD06096-5C6F-4A2A-8389-5F4F177AA7B7}" srcOrd="1" destOrd="0" presId="urn:microsoft.com/office/officeart/2008/layout/VerticalCurvedList"/>
    <dgm:cxn modelId="{F5BEC8CD-0DAF-429D-8561-36D485EEA4BD}" type="presParOf" srcId="{339991A6-9FEF-4AA8-8F6C-CECD22BBA202}" destId="{56EFFA43-48BB-4BE7-8BF5-88DAF3DD263B}" srcOrd="2" destOrd="0" presId="urn:microsoft.com/office/officeart/2008/layout/VerticalCurvedList"/>
    <dgm:cxn modelId="{AE263B6F-1EEA-4A2B-8E5A-14B532393E0F}" type="presParOf" srcId="{339991A6-9FEF-4AA8-8F6C-CECD22BBA202}" destId="{2856E397-F4EA-48AF-98D1-736CAD0F0729}" srcOrd="3" destOrd="0" presId="urn:microsoft.com/office/officeart/2008/layout/VerticalCurvedList"/>
    <dgm:cxn modelId="{69046A32-38F4-4B93-8508-991BFD336616}" type="presParOf" srcId="{1E1B1A16-1BB1-4917-BAB0-76AD9B52F2B5}" destId="{E423140D-F101-4D91-B57E-CF45F92937BA}" srcOrd="1" destOrd="0" presId="urn:microsoft.com/office/officeart/2008/layout/VerticalCurvedList"/>
    <dgm:cxn modelId="{AE67ED62-7F40-43AB-812A-CA5447BDEC2E}" type="presParOf" srcId="{1E1B1A16-1BB1-4917-BAB0-76AD9B52F2B5}" destId="{C7B929B8-9861-4443-9A39-16532B1A1817}" srcOrd="2" destOrd="0" presId="urn:microsoft.com/office/officeart/2008/layout/VerticalCurvedList"/>
    <dgm:cxn modelId="{04D56E16-2EA6-451C-82F3-2DF07A391489}" type="presParOf" srcId="{C7B929B8-9861-4443-9A39-16532B1A1817}" destId="{CCC28A14-AC84-490B-89EF-4A3CD969F8BF}" srcOrd="0" destOrd="0" presId="urn:microsoft.com/office/officeart/2008/layout/VerticalCurvedList"/>
    <dgm:cxn modelId="{A4D9910A-A201-450B-BD95-955941AA825E}" type="presParOf" srcId="{1E1B1A16-1BB1-4917-BAB0-76AD9B52F2B5}" destId="{D2A37070-D0D8-4EC4-BAE9-5110E7375265}" srcOrd="3" destOrd="0" presId="urn:microsoft.com/office/officeart/2008/layout/VerticalCurvedList"/>
    <dgm:cxn modelId="{BA0FA86D-0882-4016-9C13-A5B5D51CADBB}" type="presParOf" srcId="{1E1B1A16-1BB1-4917-BAB0-76AD9B52F2B5}" destId="{757944EE-5C85-4715-B934-92AB072B8DB1}" srcOrd="4" destOrd="0" presId="urn:microsoft.com/office/officeart/2008/layout/VerticalCurvedList"/>
    <dgm:cxn modelId="{D58B1CFB-6B98-4BF1-8EED-0DE57E6BDB9F}" type="presParOf" srcId="{757944EE-5C85-4715-B934-92AB072B8DB1}" destId="{956A68A8-C0E4-4186-865B-D8F3BE666E35}" srcOrd="0" destOrd="0" presId="urn:microsoft.com/office/officeart/2008/layout/VerticalCurvedList"/>
    <dgm:cxn modelId="{6F9A0954-E336-4AD3-B640-EF8F63A34349}" type="presParOf" srcId="{1E1B1A16-1BB1-4917-BAB0-76AD9B52F2B5}" destId="{A16510CA-F43F-4ED3-9536-50B8AD859D6E}" srcOrd="5" destOrd="0" presId="urn:microsoft.com/office/officeart/2008/layout/VerticalCurvedList"/>
    <dgm:cxn modelId="{A612022E-FC3A-4EDF-B6F9-4DFC70D985CB}" type="presParOf" srcId="{1E1B1A16-1BB1-4917-BAB0-76AD9B52F2B5}" destId="{DAA1DB04-D5DA-42EC-B054-5903FAE81556}" srcOrd="6" destOrd="0" presId="urn:microsoft.com/office/officeart/2008/layout/VerticalCurvedList"/>
    <dgm:cxn modelId="{A4D0954A-05EE-4F4A-AE95-4A8419CFA795}" type="presParOf" srcId="{DAA1DB04-D5DA-42EC-B054-5903FAE81556}" destId="{90C5979B-38DE-4029-85DD-A4FAEC3F9E2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6A5B0CA-A192-430E-BF87-20BC84A62D5C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en-US"/>
        </a:p>
      </dgm:t>
    </dgm:pt>
    <dgm:pt modelId="{4F54EC56-2DBB-4317-956E-D13DB2E79663}">
      <dgm:prSet/>
      <dgm:spPr/>
      <dgm:t>
        <a:bodyPr/>
        <a:lstStyle/>
        <a:p>
          <a:pPr rtl="0"/>
          <a:r>
            <a:rPr lang="en-US" smtClean="0"/>
            <a:t>JARINGAN PENGANGKUT</a:t>
          </a:r>
          <a:endParaRPr lang="en-US"/>
        </a:p>
      </dgm:t>
    </dgm:pt>
    <dgm:pt modelId="{00A509F9-B071-4DE2-914D-93ECD7211787}" type="parTrans" cxnId="{922A0C39-CD9B-4421-8868-91E62D42E42B}">
      <dgm:prSet/>
      <dgm:spPr/>
      <dgm:t>
        <a:bodyPr/>
        <a:lstStyle/>
        <a:p>
          <a:endParaRPr lang="en-US"/>
        </a:p>
      </dgm:t>
    </dgm:pt>
    <dgm:pt modelId="{BE955BD0-F1BC-4976-9718-71CC415E8E1E}" type="sibTrans" cxnId="{922A0C39-CD9B-4421-8868-91E62D42E42B}">
      <dgm:prSet/>
      <dgm:spPr/>
      <dgm:t>
        <a:bodyPr/>
        <a:lstStyle/>
        <a:p>
          <a:endParaRPr lang="en-US"/>
        </a:p>
      </dgm:t>
    </dgm:pt>
    <dgm:pt modelId="{23C41473-7530-4DAF-9172-36C55F6544D0}" type="pres">
      <dgm:prSet presAssocID="{96A5B0CA-A192-430E-BF87-20BC84A62D5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CB67B11-A85A-4FFE-BCD6-1014D24437F1}" type="pres">
      <dgm:prSet presAssocID="{4F54EC56-2DBB-4317-956E-D13DB2E7966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45B5710-83D8-4D7C-B921-844BF12ED256}" type="presOf" srcId="{96A5B0CA-A192-430E-BF87-20BC84A62D5C}" destId="{23C41473-7530-4DAF-9172-36C55F6544D0}" srcOrd="0" destOrd="0" presId="urn:microsoft.com/office/officeart/2005/8/layout/vList2"/>
    <dgm:cxn modelId="{B6CD544D-EB68-4409-AC5E-FBCEEDDC9F9A}" type="presOf" srcId="{4F54EC56-2DBB-4317-956E-D13DB2E79663}" destId="{ECB67B11-A85A-4FFE-BCD6-1014D24437F1}" srcOrd="0" destOrd="0" presId="urn:microsoft.com/office/officeart/2005/8/layout/vList2"/>
    <dgm:cxn modelId="{922A0C39-CD9B-4421-8868-91E62D42E42B}" srcId="{96A5B0CA-A192-430E-BF87-20BC84A62D5C}" destId="{4F54EC56-2DBB-4317-956E-D13DB2E79663}" srcOrd="0" destOrd="0" parTransId="{00A509F9-B071-4DE2-914D-93ECD7211787}" sibTransId="{BE955BD0-F1BC-4976-9718-71CC415E8E1E}"/>
    <dgm:cxn modelId="{90B24EF0-644B-411C-8602-DA948599F5BC}" type="presParOf" srcId="{23C41473-7530-4DAF-9172-36C55F6544D0}" destId="{ECB67B11-A85A-4FFE-BCD6-1014D24437F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E902C62-0BEC-4B1B-94DC-CAFEBE419AAE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655AB43-79E8-40A7-8C67-42D5DD800BF0}">
      <dgm:prSet custT="1"/>
      <dgm:spPr/>
      <dgm:t>
        <a:bodyPr/>
        <a:lstStyle/>
        <a:p>
          <a:pPr rtl="0"/>
          <a:r>
            <a:rPr lang="en-US" sz="2800" dirty="0" err="1" smtClean="0"/>
            <a:t>dibedakan</a:t>
          </a:r>
          <a:r>
            <a:rPr lang="en-US" sz="2800" dirty="0" smtClean="0"/>
            <a:t> </a:t>
          </a:r>
          <a:r>
            <a:rPr lang="en-US" sz="2800" dirty="0" err="1" smtClean="0"/>
            <a:t>menjadi</a:t>
          </a:r>
          <a:r>
            <a:rPr lang="en-US" sz="2800" dirty="0" smtClean="0"/>
            <a:t> </a:t>
          </a:r>
          <a:endParaRPr lang="en-US" sz="2800" dirty="0"/>
        </a:p>
      </dgm:t>
    </dgm:pt>
    <dgm:pt modelId="{9D9ED65F-8A7A-4C1A-885C-B22D577C422E}" type="parTrans" cxnId="{60FDB32B-76A3-4BE1-A0D8-262B70CAFFD1}">
      <dgm:prSet/>
      <dgm:spPr/>
      <dgm:t>
        <a:bodyPr/>
        <a:lstStyle/>
        <a:p>
          <a:endParaRPr lang="en-US"/>
        </a:p>
      </dgm:t>
    </dgm:pt>
    <dgm:pt modelId="{DE718630-86EF-4EBA-81C1-5376233058D2}" type="sibTrans" cxnId="{60FDB32B-76A3-4BE1-A0D8-262B70CAFFD1}">
      <dgm:prSet/>
      <dgm:spPr/>
      <dgm:t>
        <a:bodyPr/>
        <a:lstStyle/>
        <a:p>
          <a:endParaRPr lang="en-US"/>
        </a:p>
      </dgm:t>
    </dgm:pt>
    <dgm:pt modelId="{755A2908-7DC9-4C4C-BB7F-60116C2FEF99}">
      <dgm:prSet/>
      <dgm:spPr/>
      <dgm:t>
        <a:bodyPr/>
        <a:lstStyle/>
        <a:p>
          <a:pPr rtl="0"/>
          <a:r>
            <a:rPr lang="en-US" dirty="0" err="1" smtClean="0"/>
            <a:t>Jaringan</a:t>
          </a:r>
          <a:r>
            <a:rPr lang="en-US" dirty="0" smtClean="0"/>
            <a:t> </a:t>
          </a:r>
          <a:r>
            <a:rPr lang="en-US" dirty="0" err="1" smtClean="0"/>
            <a:t>floem</a:t>
          </a:r>
          <a:endParaRPr lang="en-US" dirty="0"/>
        </a:p>
      </dgm:t>
    </dgm:pt>
    <dgm:pt modelId="{F80B8F46-B87E-4BFB-85D0-A61EC066CF25}" type="parTrans" cxnId="{36C03EDB-A5D5-4D8B-9511-B9F6972B6314}">
      <dgm:prSet/>
      <dgm:spPr/>
      <dgm:t>
        <a:bodyPr/>
        <a:lstStyle/>
        <a:p>
          <a:endParaRPr lang="en-US"/>
        </a:p>
      </dgm:t>
    </dgm:pt>
    <dgm:pt modelId="{85A3378A-3A2E-4CED-A380-A05C74ACE997}" type="sibTrans" cxnId="{36C03EDB-A5D5-4D8B-9511-B9F6972B6314}">
      <dgm:prSet/>
      <dgm:spPr/>
      <dgm:t>
        <a:bodyPr/>
        <a:lstStyle/>
        <a:p>
          <a:endParaRPr lang="en-US"/>
        </a:p>
      </dgm:t>
    </dgm:pt>
    <dgm:pt modelId="{6B392B0E-0AA6-4420-B092-07DAB6091897}">
      <dgm:prSet/>
      <dgm:spPr/>
      <dgm:t>
        <a:bodyPr/>
        <a:lstStyle/>
        <a:p>
          <a:pPr rtl="0"/>
          <a:r>
            <a:rPr lang="en-US" dirty="0" err="1" smtClean="0"/>
            <a:t>Jaringan</a:t>
          </a:r>
          <a:r>
            <a:rPr lang="en-US" dirty="0" smtClean="0"/>
            <a:t> </a:t>
          </a:r>
          <a:r>
            <a:rPr lang="en-US" dirty="0" err="1" smtClean="0"/>
            <a:t>xilem</a:t>
          </a:r>
          <a:endParaRPr lang="en-US" dirty="0"/>
        </a:p>
      </dgm:t>
    </dgm:pt>
    <dgm:pt modelId="{3CDAA2EA-CD6F-4FCB-83B1-FE5C06F575EA}" type="parTrans" cxnId="{296C99D2-D428-437E-99A0-A95FAB5B7DAD}">
      <dgm:prSet/>
      <dgm:spPr/>
      <dgm:t>
        <a:bodyPr/>
        <a:lstStyle/>
        <a:p>
          <a:endParaRPr lang="en-US"/>
        </a:p>
      </dgm:t>
    </dgm:pt>
    <dgm:pt modelId="{0458B35D-E82F-4D39-94B8-27142083A25B}" type="sibTrans" cxnId="{296C99D2-D428-437E-99A0-A95FAB5B7DAD}">
      <dgm:prSet/>
      <dgm:spPr/>
      <dgm:t>
        <a:bodyPr/>
        <a:lstStyle/>
        <a:p>
          <a:endParaRPr lang="en-US"/>
        </a:p>
      </dgm:t>
    </dgm:pt>
    <dgm:pt modelId="{4C06C772-F588-40BB-A01A-CCB320051E44}" type="pres">
      <dgm:prSet presAssocID="{9E902C62-0BEC-4B1B-94DC-CAFEBE419AA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79330E13-66F2-4866-BED7-29503CDA2D28}" type="pres">
      <dgm:prSet presAssocID="{9E902C62-0BEC-4B1B-94DC-CAFEBE419AAE}" presName="Name1" presStyleCnt="0"/>
      <dgm:spPr/>
    </dgm:pt>
    <dgm:pt modelId="{77A48A02-626B-473A-9E8A-16F2B78F1DDE}" type="pres">
      <dgm:prSet presAssocID="{9E902C62-0BEC-4B1B-94DC-CAFEBE419AAE}" presName="cycle" presStyleCnt="0"/>
      <dgm:spPr/>
    </dgm:pt>
    <dgm:pt modelId="{0E76686B-9C07-4EA1-B3C4-6730C34B97BB}" type="pres">
      <dgm:prSet presAssocID="{9E902C62-0BEC-4B1B-94DC-CAFEBE419AAE}" presName="srcNode" presStyleLbl="node1" presStyleIdx="0" presStyleCnt="3"/>
      <dgm:spPr/>
    </dgm:pt>
    <dgm:pt modelId="{37A3440B-0271-4397-894C-9AC262E859A3}" type="pres">
      <dgm:prSet presAssocID="{9E902C62-0BEC-4B1B-94DC-CAFEBE419AAE}" presName="conn" presStyleLbl="parChTrans1D2" presStyleIdx="0" presStyleCnt="1"/>
      <dgm:spPr/>
      <dgm:t>
        <a:bodyPr/>
        <a:lstStyle/>
        <a:p>
          <a:endParaRPr lang="en-US"/>
        </a:p>
      </dgm:t>
    </dgm:pt>
    <dgm:pt modelId="{7C844EDA-BA3B-4B80-AB7D-87FB6D905292}" type="pres">
      <dgm:prSet presAssocID="{9E902C62-0BEC-4B1B-94DC-CAFEBE419AAE}" presName="extraNode" presStyleLbl="node1" presStyleIdx="0" presStyleCnt="3"/>
      <dgm:spPr/>
    </dgm:pt>
    <dgm:pt modelId="{5F87A9D7-D2B7-4F11-9AF8-CDE0E3E6C265}" type="pres">
      <dgm:prSet presAssocID="{9E902C62-0BEC-4B1B-94DC-CAFEBE419AAE}" presName="dstNode" presStyleLbl="node1" presStyleIdx="0" presStyleCnt="3"/>
      <dgm:spPr/>
    </dgm:pt>
    <dgm:pt modelId="{4EC1F2AF-E649-4056-B248-A246CE22B98F}" type="pres">
      <dgm:prSet presAssocID="{B655AB43-79E8-40A7-8C67-42D5DD800BF0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540A62-C336-4EC1-AEE1-96DC5BE6B1CA}" type="pres">
      <dgm:prSet presAssocID="{B655AB43-79E8-40A7-8C67-42D5DD800BF0}" presName="accent_1" presStyleCnt="0"/>
      <dgm:spPr/>
    </dgm:pt>
    <dgm:pt modelId="{751C2852-87EB-4D0A-A919-A3CE17E83743}" type="pres">
      <dgm:prSet presAssocID="{B655AB43-79E8-40A7-8C67-42D5DD800BF0}" presName="accentRepeatNode" presStyleLbl="solidFgAcc1" presStyleIdx="0" presStyleCnt="3"/>
      <dgm:spPr/>
    </dgm:pt>
    <dgm:pt modelId="{8E0339AC-8D05-4454-A5F5-E4EBCE195428}" type="pres">
      <dgm:prSet presAssocID="{755A2908-7DC9-4C4C-BB7F-60116C2FEF99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831B676-8435-4FA8-B90B-1D406B241736}" type="pres">
      <dgm:prSet presAssocID="{755A2908-7DC9-4C4C-BB7F-60116C2FEF99}" presName="accent_2" presStyleCnt="0"/>
      <dgm:spPr/>
    </dgm:pt>
    <dgm:pt modelId="{13C1A0D0-8BC5-4959-89D5-A71E821AA5B9}" type="pres">
      <dgm:prSet presAssocID="{755A2908-7DC9-4C4C-BB7F-60116C2FEF99}" presName="accentRepeatNode" presStyleLbl="solidFgAcc1" presStyleIdx="1" presStyleCnt="3"/>
      <dgm:spPr/>
    </dgm:pt>
    <dgm:pt modelId="{6B5C3FA2-5CA9-45A1-866D-F26E3485C1AB}" type="pres">
      <dgm:prSet presAssocID="{6B392B0E-0AA6-4420-B092-07DAB6091897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2B7C3D-246D-44DE-B774-A3D91CF9F261}" type="pres">
      <dgm:prSet presAssocID="{6B392B0E-0AA6-4420-B092-07DAB6091897}" presName="accent_3" presStyleCnt="0"/>
      <dgm:spPr/>
    </dgm:pt>
    <dgm:pt modelId="{9AD50B90-C789-440B-AB5D-322C2C62F4BA}" type="pres">
      <dgm:prSet presAssocID="{6B392B0E-0AA6-4420-B092-07DAB6091897}" presName="accentRepeatNode" presStyleLbl="solidFgAcc1" presStyleIdx="2" presStyleCnt="3" custLinFactNeighborX="3506" custLinFactNeighborY="19145"/>
      <dgm:spPr/>
    </dgm:pt>
  </dgm:ptLst>
  <dgm:cxnLst>
    <dgm:cxn modelId="{36C03EDB-A5D5-4D8B-9511-B9F6972B6314}" srcId="{9E902C62-0BEC-4B1B-94DC-CAFEBE419AAE}" destId="{755A2908-7DC9-4C4C-BB7F-60116C2FEF99}" srcOrd="1" destOrd="0" parTransId="{F80B8F46-B87E-4BFB-85D0-A61EC066CF25}" sibTransId="{85A3378A-3A2E-4CED-A380-A05C74ACE997}"/>
    <dgm:cxn modelId="{296C99D2-D428-437E-99A0-A95FAB5B7DAD}" srcId="{9E902C62-0BEC-4B1B-94DC-CAFEBE419AAE}" destId="{6B392B0E-0AA6-4420-B092-07DAB6091897}" srcOrd="2" destOrd="0" parTransId="{3CDAA2EA-CD6F-4FCB-83B1-FE5C06F575EA}" sibTransId="{0458B35D-E82F-4D39-94B8-27142083A25B}"/>
    <dgm:cxn modelId="{52113F7C-1CDD-47DC-8DE1-01E87626E146}" type="presOf" srcId="{6B392B0E-0AA6-4420-B092-07DAB6091897}" destId="{6B5C3FA2-5CA9-45A1-866D-F26E3485C1AB}" srcOrd="0" destOrd="0" presId="urn:microsoft.com/office/officeart/2008/layout/VerticalCurvedList"/>
    <dgm:cxn modelId="{618AC950-FE71-4D2B-8CCB-730BF2BF3C0D}" type="presOf" srcId="{9E902C62-0BEC-4B1B-94DC-CAFEBE419AAE}" destId="{4C06C772-F588-40BB-A01A-CCB320051E44}" srcOrd="0" destOrd="0" presId="urn:microsoft.com/office/officeart/2008/layout/VerticalCurvedList"/>
    <dgm:cxn modelId="{33967768-A5D0-4044-8263-037D9134876B}" type="presOf" srcId="{755A2908-7DC9-4C4C-BB7F-60116C2FEF99}" destId="{8E0339AC-8D05-4454-A5F5-E4EBCE195428}" srcOrd="0" destOrd="0" presId="urn:microsoft.com/office/officeart/2008/layout/VerticalCurvedList"/>
    <dgm:cxn modelId="{60FDB32B-76A3-4BE1-A0D8-262B70CAFFD1}" srcId="{9E902C62-0BEC-4B1B-94DC-CAFEBE419AAE}" destId="{B655AB43-79E8-40A7-8C67-42D5DD800BF0}" srcOrd="0" destOrd="0" parTransId="{9D9ED65F-8A7A-4C1A-885C-B22D577C422E}" sibTransId="{DE718630-86EF-4EBA-81C1-5376233058D2}"/>
    <dgm:cxn modelId="{9416D5D4-8CE0-4918-8636-A2E10791C98A}" type="presOf" srcId="{DE718630-86EF-4EBA-81C1-5376233058D2}" destId="{37A3440B-0271-4397-894C-9AC262E859A3}" srcOrd="0" destOrd="0" presId="urn:microsoft.com/office/officeart/2008/layout/VerticalCurvedList"/>
    <dgm:cxn modelId="{EAB2EB95-00C3-41CC-842D-82367E262928}" type="presOf" srcId="{B655AB43-79E8-40A7-8C67-42D5DD800BF0}" destId="{4EC1F2AF-E649-4056-B248-A246CE22B98F}" srcOrd="0" destOrd="0" presId="urn:microsoft.com/office/officeart/2008/layout/VerticalCurvedList"/>
    <dgm:cxn modelId="{FA2865FF-0913-4FEA-AF8B-60CEEE85FE63}" type="presParOf" srcId="{4C06C772-F588-40BB-A01A-CCB320051E44}" destId="{79330E13-66F2-4866-BED7-29503CDA2D28}" srcOrd="0" destOrd="0" presId="urn:microsoft.com/office/officeart/2008/layout/VerticalCurvedList"/>
    <dgm:cxn modelId="{6DE0BF76-FECA-49E2-8F41-851635B1CA28}" type="presParOf" srcId="{79330E13-66F2-4866-BED7-29503CDA2D28}" destId="{77A48A02-626B-473A-9E8A-16F2B78F1DDE}" srcOrd="0" destOrd="0" presId="urn:microsoft.com/office/officeart/2008/layout/VerticalCurvedList"/>
    <dgm:cxn modelId="{F45954B5-A7FD-4B46-B67B-C51D69ACAF02}" type="presParOf" srcId="{77A48A02-626B-473A-9E8A-16F2B78F1DDE}" destId="{0E76686B-9C07-4EA1-B3C4-6730C34B97BB}" srcOrd="0" destOrd="0" presId="urn:microsoft.com/office/officeart/2008/layout/VerticalCurvedList"/>
    <dgm:cxn modelId="{B4E408EC-101E-43D8-A306-9910E03E34E0}" type="presParOf" srcId="{77A48A02-626B-473A-9E8A-16F2B78F1DDE}" destId="{37A3440B-0271-4397-894C-9AC262E859A3}" srcOrd="1" destOrd="0" presId="urn:microsoft.com/office/officeart/2008/layout/VerticalCurvedList"/>
    <dgm:cxn modelId="{1A93CFDA-5BC5-4EE5-8B1B-DD37ECB29A6D}" type="presParOf" srcId="{77A48A02-626B-473A-9E8A-16F2B78F1DDE}" destId="{7C844EDA-BA3B-4B80-AB7D-87FB6D905292}" srcOrd="2" destOrd="0" presId="urn:microsoft.com/office/officeart/2008/layout/VerticalCurvedList"/>
    <dgm:cxn modelId="{89A60BD9-9480-4FBA-993D-1E813A91C133}" type="presParOf" srcId="{77A48A02-626B-473A-9E8A-16F2B78F1DDE}" destId="{5F87A9D7-D2B7-4F11-9AF8-CDE0E3E6C265}" srcOrd="3" destOrd="0" presId="urn:microsoft.com/office/officeart/2008/layout/VerticalCurvedList"/>
    <dgm:cxn modelId="{0F84EFEF-EA7F-4D1C-A139-C0DDC24C54AB}" type="presParOf" srcId="{79330E13-66F2-4866-BED7-29503CDA2D28}" destId="{4EC1F2AF-E649-4056-B248-A246CE22B98F}" srcOrd="1" destOrd="0" presId="urn:microsoft.com/office/officeart/2008/layout/VerticalCurvedList"/>
    <dgm:cxn modelId="{D0314E55-0366-4AC5-810C-C6664060E6CB}" type="presParOf" srcId="{79330E13-66F2-4866-BED7-29503CDA2D28}" destId="{E1540A62-C336-4EC1-AEE1-96DC5BE6B1CA}" srcOrd="2" destOrd="0" presId="urn:microsoft.com/office/officeart/2008/layout/VerticalCurvedList"/>
    <dgm:cxn modelId="{4AD4B359-915E-4188-BCFC-3E79643F029E}" type="presParOf" srcId="{E1540A62-C336-4EC1-AEE1-96DC5BE6B1CA}" destId="{751C2852-87EB-4D0A-A919-A3CE17E83743}" srcOrd="0" destOrd="0" presId="urn:microsoft.com/office/officeart/2008/layout/VerticalCurvedList"/>
    <dgm:cxn modelId="{56EEBD65-E8BA-49BC-8697-80532DDD2B65}" type="presParOf" srcId="{79330E13-66F2-4866-BED7-29503CDA2D28}" destId="{8E0339AC-8D05-4454-A5F5-E4EBCE195428}" srcOrd="3" destOrd="0" presId="urn:microsoft.com/office/officeart/2008/layout/VerticalCurvedList"/>
    <dgm:cxn modelId="{5885C362-A720-4F45-97BE-BCAC3C054965}" type="presParOf" srcId="{79330E13-66F2-4866-BED7-29503CDA2D28}" destId="{2831B676-8435-4FA8-B90B-1D406B241736}" srcOrd="4" destOrd="0" presId="urn:microsoft.com/office/officeart/2008/layout/VerticalCurvedList"/>
    <dgm:cxn modelId="{C6C445FC-F4F4-41E5-99D1-60194F4AE1C6}" type="presParOf" srcId="{2831B676-8435-4FA8-B90B-1D406B241736}" destId="{13C1A0D0-8BC5-4959-89D5-A71E821AA5B9}" srcOrd="0" destOrd="0" presId="urn:microsoft.com/office/officeart/2008/layout/VerticalCurvedList"/>
    <dgm:cxn modelId="{C7C88F0E-E8F4-4DA8-A9F4-78EF4EF3478E}" type="presParOf" srcId="{79330E13-66F2-4866-BED7-29503CDA2D28}" destId="{6B5C3FA2-5CA9-45A1-866D-F26E3485C1AB}" srcOrd="5" destOrd="0" presId="urn:microsoft.com/office/officeart/2008/layout/VerticalCurvedList"/>
    <dgm:cxn modelId="{47332AEC-892A-4739-B6DB-30B0C8BD4070}" type="presParOf" srcId="{79330E13-66F2-4866-BED7-29503CDA2D28}" destId="{212B7C3D-246D-44DE-B774-A3D91CF9F261}" srcOrd="6" destOrd="0" presId="urn:microsoft.com/office/officeart/2008/layout/VerticalCurvedList"/>
    <dgm:cxn modelId="{4630A7A9-D29B-4896-8BAE-E0CC97D00BFB}" type="presParOf" srcId="{212B7C3D-246D-44DE-B774-A3D91CF9F261}" destId="{9AD50B90-C789-440B-AB5D-322C2C62F4B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86165D7-8F3D-4829-A8D6-26714D2E607E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en-US"/>
        </a:p>
      </dgm:t>
    </dgm:pt>
    <dgm:pt modelId="{4CCC2F93-2570-4E7B-BF50-9CA4EDCDA0D6}">
      <dgm:prSet/>
      <dgm:spPr/>
      <dgm:t>
        <a:bodyPr/>
        <a:lstStyle/>
        <a:p>
          <a:pPr rtl="0"/>
          <a:r>
            <a:rPr lang="en-US" smtClean="0"/>
            <a:t>Struktur &amp; fungsi jaringan pada akar</a:t>
          </a:r>
          <a:endParaRPr lang="en-US"/>
        </a:p>
      </dgm:t>
    </dgm:pt>
    <dgm:pt modelId="{8F9DCCCD-829B-4AE2-B9A7-EC3C88804635}" type="parTrans" cxnId="{2B394437-96E3-4024-93DB-ADCC18D38354}">
      <dgm:prSet/>
      <dgm:spPr/>
      <dgm:t>
        <a:bodyPr/>
        <a:lstStyle/>
        <a:p>
          <a:endParaRPr lang="en-US"/>
        </a:p>
      </dgm:t>
    </dgm:pt>
    <dgm:pt modelId="{7AAE84D8-039A-4353-A87A-27D245639993}" type="sibTrans" cxnId="{2B394437-96E3-4024-93DB-ADCC18D38354}">
      <dgm:prSet/>
      <dgm:spPr/>
      <dgm:t>
        <a:bodyPr/>
        <a:lstStyle/>
        <a:p>
          <a:endParaRPr lang="en-US"/>
        </a:p>
      </dgm:t>
    </dgm:pt>
    <dgm:pt modelId="{E1627D65-D87F-4D4B-BB54-ECEA903DE1FE}" type="pres">
      <dgm:prSet presAssocID="{B86165D7-8F3D-4829-A8D6-26714D2E607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4BAAA74-39CC-4C20-A389-884AA682920B}" type="pres">
      <dgm:prSet presAssocID="{4CCC2F93-2570-4E7B-BF50-9CA4EDCDA0D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401292-03AF-4093-8FF7-15CFCBEF4D7B}" type="presOf" srcId="{B86165D7-8F3D-4829-A8D6-26714D2E607E}" destId="{E1627D65-D87F-4D4B-BB54-ECEA903DE1FE}" srcOrd="0" destOrd="0" presId="urn:microsoft.com/office/officeart/2005/8/layout/vList2"/>
    <dgm:cxn modelId="{2B394437-96E3-4024-93DB-ADCC18D38354}" srcId="{B86165D7-8F3D-4829-A8D6-26714D2E607E}" destId="{4CCC2F93-2570-4E7B-BF50-9CA4EDCDA0D6}" srcOrd="0" destOrd="0" parTransId="{8F9DCCCD-829B-4AE2-B9A7-EC3C88804635}" sibTransId="{7AAE84D8-039A-4353-A87A-27D245639993}"/>
    <dgm:cxn modelId="{B7257EFC-D009-41CF-A28D-E287FF51B1F3}" type="presOf" srcId="{4CCC2F93-2570-4E7B-BF50-9CA4EDCDA0D6}" destId="{D4BAAA74-39CC-4C20-A389-884AA682920B}" srcOrd="0" destOrd="0" presId="urn:microsoft.com/office/officeart/2005/8/layout/vList2"/>
    <dgm:cxn modelId="{03852B3B-930B-49E0-A267-2373B608E354}" type="presParOf" srcId="{E1627D65-D87F-4D4B-BB54-ECEA903DE1FE}" destId="{D4BAAA74-39CC-4C20-A389-884AA682920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EAE9F71A-DC2F-454E-81A7-9678494B1ED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DB26CC-6F9E-4B65-8E84-5CCEFDEBD97E}">
      <dgm:prSet/>
      <dgm:spPr/>
      <dgm:t>
        <a:bodyPr/>
        <a:lstStyle/>
        <a:p>
          <a:pPr rtl="0"/>
          <a:r>
            <a:rPr lang="en-US" smtClean="0"/>
            <a:t>Bagian-bagian akar</a:t>
          </a:r>
          <a:endParaRPr lang="en-US"/>
        </a:p>
      </dgm:t>
    </dgm:pt>
    <dgm:pt modelId="{8633BC3E-3C67-4364-AF3E-C80B1E129C16}" type="parTrans" cxnId="{A3348227-FD67-4AF1-BFD8-F2F10DFAD579}">
      <dgm:prSet/>
      <dgm:spPr/>
      <dgm:t>
        <a:bodyPr/>
        <a:lstStyle/>
        <a:p>
          <a:endParaRPr lang="en-US"/>
        </a:p>
      </dgm:t>
    </dgm:pt>
    <dgm:pt modelId="{90F3CF53-0B5D-4F83-A960-2089654C47E2}" type="sibTrans" cxnId="{A3348227-FD67-4AF1-BFD8-F2F10DFAD579}">
      <dgm:prSet/>
      <dgm:spPr/>
      <dgm:t>
        <a:bodyPr/>
        <a:lstStyle/>
        <a:p>
          <a:endParaRPr lang="en-US"/>
        </a:p>
      </dgm:t>
    </dgm:pt>
    <dgm:pt modelId="{54C34EC4-F88B-46EC-85F0-B786DF90F6A3}">
      <dgm:prSet/>
      <dgm:spPr/>
      <dgm:t>
        <a:bodyPr/>
        <a:lstStyle/>
        <a:p>
          <a:pPr rtl="0"/>
          <a:r>
            <a:rPr lang="en-US" smtClean="0"/>
            <a:t>Epidermis/kulit luar</a:t>
          </a:r>
          <a:endParaRPr lang="en-US"/>
        </a:p>
      </dgm:t>
    </dgm:pt>
    <dgm:pt modelId="{F9C9B368-4059-43EF-B6DC-3E8E5EE65888}" type="parTrans" cxnId="{D0557AD8-EC43-4563-9603-BB9618E5277C}">
      <dgm:prSet/>
      <dgm:spPr/>
      <dgm:t>
        <a:bodyPr/>
        <a:lstStyle/>
        <a:p>
          <a:endParaRPr lang="en-US"/>
        </a:p>
      </dgm:t>
    </dgm:pt>
    <dgm:pt modelId="{4AB273FF-BC06-4045-97FB-7C7A1BF1B255}" type="sibTrans" cxnId="{D0557AD8-EC43-4563-9603-BB9618E5277C}">
      <dgm:prSet/>
      <dgm:spPr/>
      <dgm:t>
        <a:bodyPr/>
        <a:lstStyle/>
        <a:p>
          <a:endParaRPr lang="en-US"/>
        </a:p>
      </dgm:t>
    </dgm:pt>
    <dgm:pt modelId="{E60D1CDE-675B-46E8-A201-DFF93154CED9}">
      <dgm:prSet/>
      <dgm:spPr/>
      <dgm:t>
        <a:bodyPr/>
        <a:lstStyle/>
        <a:p>
          <a:pPr rtl="0"/>
          <a:r>
            <a:rPr lang="en-US" dirty="0" err="1" smtClean="0"/>
            <a:t>Melindungi</a:t>
          </a:r>
          <a:r>
            <a:rPr lang="en-US" dirty="0" smtClean="0"/>
            <a:t>  </a:t>
          </a:r>
          <a:r>
            <a:rPr lang="en-US" dirty="0" err="1" smtClean="0"/>
            <a:t>bagian</a:t>
          </a:r>
          <a:r>
            <a:rPr lang="en-US" dirty="0" smtClean="0"/>
            <a:t>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akar</a:t>
          </a:r>
          <a:r>
            <a:rPr lang="en-US" dirty="0" smtClean="0"/>
            <a:t>. </a:t>
          </a:r>
          <a:r>
            <a:rPr lang="en-US" dirty="0" err="1" smtClean="0"/>
            <a:t>Mengalami</a:t>
          </a:r>
          <a:r>
            <a:rPr lang="en-US" dirty="0" smtClean="0"/>
            <a:t> </a:t>
          </a:r>
          <a:r>
            <a:rPr lang="en-US" dirty="0" err="1" smtClean="0"/>
            <a:t>modifikasi</a:t>
          </a:r>
          <a:r>
            <a:rPr lang="en-US" dirty="0" smtClean="0"/>
            <a:t> </a:t>
          </a:r>
          <a:r>
            <a:rPr lang="en-US" dirty="0" err="1" smtClean="0"/>
            <a:t>menjdi</a:t>
          </a:r>
          <a:r>
            <a:rPr lang="en-US" dirty="0" smtClean="0"/>
            <a:t> </a:t>
          </a:r>
          <a:r>
            <a:rPr lang="en-US" dirty="0" err="1" smtClean="0"/>
            <a:t>rambut</a:t>
          </a:r>
          <a:r>
            <a:rPr lang="en-US" dirty="0" smtClean="0"/>
            <a:t> </a:t>
          </a:r>
          <a:r>
            <a:rPr lang="en-US" dirty="0" err="1" smtClean="0"/>
            <a:t>akar</a:t>
          </a:r>
          <a:r>
            <a:rPr lang="en-US" dirty="0" smtClean="0"/>
            <a:t>, </a:t>
          </a:r>
          <a:r>
            <a:rPr lang="en-US" dirty="0" err="1" smtClean="0"/>
            <a:t>untuk</a:t>
          </a:r>
          <a:r>
            <a:rPr lang="en-US" dirty="0" smtClean="0"/>
            <a:t> </a:t>
          </a:r>
          <a:r>
            <a:rPr lang="en-US" dirty="0" err="1" smtClean="0"/>
            <a:t>memperluas</a:t>
          </a:r>
          <a:r>
            <a:rPr lang="en-US" dirty="0" smtClean="0"/>
            <a:t> </a:t>
          </a:r>
          <a:r>
            <a:rPr lang="en-US" dirty="0" err="1" smtClean="0"/>
            <a:t>daerah</a:t>
          </a:r>
          <a:r>
            <a:rPr lang="en-US" dirty="0" smtClean="0"/>
            <a:t> </a:t>
          </a:r>
          <a:r>
            <a:rPr lang="en-US" dirty="0" err="1" smtClean="0"/>
            <a:t>penyerapan</a:t>
          </a:r>
          <a:r>
            <a:rPr lang="en-US" dirty="0" smtClean="0"/>
            <a:t> air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zat</a:t>
          </a:r>
          <a:r>
            <a:rPr lang="en-US" dirty="0" smtClean="0"/>
            <a:t> </a:t>
          </a:r>
          <a:r>
            <a:rPr lang="en-US" dirty="0" err="1" smtClean="0"/>
            <a:t>hara</a:t>
          </a:r>
          <a:r>
            <a:rPr lang="en-US" dirty="0" smtClean="0"/>
            <a:t> </a:t>
          </a:r>
          <a:r>
            <a:rPr lang="en-US" dirty="0" err="1" smtClean="0"/>
            <a:t>dari</a:t>
          </a:r>
          <a:r>
            <a:rPr lang="en-US" dirty="0" smtClean="0"/>
            <a:t> </a:t>
          </a:r>
          <a:r>
            <a:rPr lang="en-US" dirty="0" err="1" smtClean="0"/>
            <a:t>dala</a:t>
          </a:r>
          <a:r>
            <a:rPr lang="en-US" dirty="0" smtClean="0"/>
            <a:t> m </a:t>
          </a:r>
          <a:r>
            <a:rPr lang="en-US" dirty="0" err="1" smtClean="0"/>
            <a:t>tanah</a:t>
          </a:r>
          <a:endParaRPr lang="en-US" dirty="0"/>
        </a:p>
      </dgm:t>
    </dgm:pt>
    <dgm:pt modelId="{60E45855-E17E-461B-9458-C48907D0F279}" type="parTrans" cxnId="{1CB50B27-9D27-4CE2-9E71-245168825D8E}">
      <dgm:prSet/>
      <dgm:spPr/>
      <dgm:t>
        <a:bodyPr/>
        <a:lstStyle/>
        <a:p>
          <a:endParaRPr lang="en-US"/>
        </a:p>
      </dgm:t>
    </dgm:pt>
    <dgm:pt modelId="{016E05A2-7D3D-4410-A117-6305D8451957}" type="sibTrans" cxnId="{1CB50B27-9D27-4CE2-9E71-245168825D8E}">
      <dgm:prSet/>
      <dgm:spPr/>
      <dgm:t>
        <a:bodyPr/>
        <a:lstStyle/>
        <a:p>
          <a:endParaRPr lang="en-US"/>
        </a:p>
      </dgm:t>
    </dgm:pt>
    <dgm:pt modelId="{DC4D0CB2-8C81-416C-A6A4-2258B95A914D}">
      <dgm:prSet/>
      <dgm:spPr/>
      <dgm:t>
        <a:bodyPr/>
        <a:lstStyle/>
        <a:p>
          <a:pPr rtl="0"/>
          <a:r>
            <a:rPr lang="en-US" smtClean="0"/>
            <a:t>Korteks</a:t>
          </a:r>
          <a:endParaRPr lang="en-US"/>
        </a:p>
      </dgm:t>
    </dgm:pt>
    <dgm:pt modelId="{CB2B1404-95DC-482C-A53F-7D791832F00B}" type="parTrans" cxnId="{DBFD47C4-2154-48BE-8B64-2FDC623B2BB1}">
      <dgm:prSet/>
      <dgm:spPr/>
      <dgm:t>
        <a:bodyPr/>
        <a:lstStyle/>
        <a:p>
          <a:endParaRPr lang="en-US"/>
        </a:p>
      </dgm:t>
    </dgm:pt>
    <dgm:pt modelId="{A80E15C4-9DC5-43F8-940E-4BA3D026CF51}" type="sibTrans" cxnId="{DBFD47C4-2154-48BE-8B64-2FDC623B2BB1}">
      <dgm:prSet/>
      <dgm:spPr/>
      <dgm:t>
        <a:bodyPr/>
        <a:lstStyle/>
        <a:p>
          <a:endParaRPr lang="en-US"/>
        </a:p>
      </dgm:t>
    </dgm:pt>
    <dgm:pt modelId="{F0603DEF-4B20-429B-BAA6-666B4C38A35F}">
      <dgm:prSet/>
      <dgm:spPr/>
      <dgm:t>
        <a:bodyPr/>
        <a:lstStyle/>
        <a:p>
          <a:pPr rtl="0"/>
          <a:r>
            <a:rPr lang="en-US" dirty="0" err="1" smtClean="0"/>
            <a:t>Dimungkinkan</a:t>
          </a:r>
          <a:r>
            <a:rPr lang="en-US" dirty="0" smtClean="0"/>
            <a:t> </a:t>
          </a:r>
          <a:r>
            <a:rPr lang="en-US" dirty="0" err="1" smtClean="0"/>
            <a:t>terjadi</a:t>
          </a:r>
          <a:r>
            <a:rPr lang="en-US" dirty="0" smtClean="0"/>
            <a:t> </a:t>
          </a:r>
          <a:r>
            <a:rPr lang="en-US" dirty="0" err="1" smtClean="0"/>
            <a:t>pertukaran</a:t>
          </a:r>
          <a:r>
            <a:rPr lang="en-US" dirty="0" smtClean="0"/>
            <a:t> gas</a:t>
          </a:r>
          <a:endParaRPr lang="en-US" dirty="0"/>
        </a:p>
      </dgm:t>
    </dgm:pt>
    <dgm:pt modelId="{37DCFB11-4BD2-4C34-92B4-29EAF42024B9}" type="parTrans" cxnId="{C81C4A00-7D12-491A-B81B-33A52DDEA2FA}">
      <dgm:prSet/>
      <dgm:spPr/>
      <dgm:t>
        <a:bodyPr/>
        <a:lstStyle/>
        <a:p>
          <a:endParaRPr lang="en-US"/>
        </a:p>
      </dgm:t>
    </dgm:pt>
    <dgm:pt modelId="{98239394-3293-49F2-9391-6BB1E2DC44FD}" type="sibTrans" cxnId="{C81C4A00-7D12-491A-B81B-33A52DDEA2FA}">
      <dgm:prSet/>
      <dgm:spPr/>
      <dgm:t>
        <a:bodyPr/>
        <a:lstStyle/>
        <a:p>
          <a:endParaRPr lang="en-US"/>
        </a:p>
      </dgm:t>
    </dgm:pt>
    <dgm:pt modelId="{FAABB3B4-889D-43E8-8D60-E82BBF603C5D}">
      <dgm:prSet/>
      <dgm:spPr/>
      <dgm:t>
        <a:bodyPr/>
        <a:lstStyle/>
        <a:p>
          <a:pPr rtl="0"/>
          <a:r>
            <a:rPr lang="en-US" smtClean="0"/>
            <a:t>Endodermis/kulit dalam </a:t>
          </a:r>
          <a:endParaRPr lang="en-US"/>
        </a:p>
      </dgm:t>
    </dgm:pt>
    <dgm:pt modelId="{FB946906-ACB3-4F2D-90D0-1CFB568268CF}" type="parTrans" cxnId="{3751E063-0357-4585-893E-6589A99CF590}">
      <dgm:prSet/>
      <dgm:spPr/>
      <dgm:t>
        <a:bodyPr/>
        <a:lstStyle/>
        <a:p>
          <a:endParaRPr lang="en-US"/>
        </a:p>
      </dgm:t>
    </dgm:pt>
    <dgm:pt modelId="{92C9F452-DB1B-4A76-AF2A-62EAEB5F6EB4}" type="sibTrans" cxnId="{3751E063-0357-4585-893E-6589A99CF590}">
      <dgm:prSet/>
      <dgm:spPr/>
      <dgm:t>
        <a:bodyPr/>
        <a:lstStyle/>
        <a:p>
          <a:endParaRPr lang="en-US"/>
        </a:p>
      </dgm:t>
    </dgm:pt>
    <dgm:pt modelId="{A8779CEA-EF98-4D68-8616-432D27B16E22}">
      <dgm:prSet/>
      <dgm:spPr/>
      <dgm:t>
        <a:bodyPr/>
        <a:lstStyle/>
        <a:p>
          <a:pPr rtl="0"/>
          <a:r>
            <a:rPr lang="en-US" dirty="0" err="1" smtClean="0"/>
            <a:t>Mengatur</a:t>
          </a:r>
          <a:r>
            <a:rPr lang="en-US" dirty="0" smtClean="0"/>
            <a:t> </a:t>
          </a:r>
          <a:r>
            <a:rPr lang="en-US" dirty="0" err="1" smtClean="0"/>
            <a:t>keluar</a:t>
          </a:r>
          <a:r>
            <a:rPr lang="en-US" dirty="0" smtClean="0"/>
            <a:t> </a:t>
          </a:r>
          <a:r>
            <a:rPr lang="en-US" dirty="0" err="1" smtClean="0"/>
            <a:t>masuknya</a:t>
          </a:r>
          <a:r>
            <a:rPr lang="en-US" dirty="0" smtClean="0"/>
            <a:t>  </a:t>
          </a:r>
          <a:r>
            <a:rPr lang="en-US" dirty="0" err="1" smtClean="0"/>
            <a:t>bahan</a:t>
          </a:r>
          <a:r>
            <a:rPr lang="en-US" dirty="0" smtClean="0"/>
            <a:t> </a:t>
          </a:r>
          <a:r>
            <a:rPr lang="en-US" dirty="0" err="1" smtClean="0"/>
            <a:t>dari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ke</a:t>
          </a:r>
          <a:r>
            <a:rPr lang="en-US" dirty="0" smtClean="0"/>
            <a:t> </a:t>
          </a:r>
          <a:r>
            <a:rPr lang="en-US" dirty="0" err="1" smtClean="0"/>
            <a:t>jaringan</a:t>
          </a:r>
          <a:r>
            <a:rPr lang="en-US" dirty="0" smtClean="0"/>
            <a:t> </a:t>
          </a:r>
          <a:r>
            <a:rPr lang="en-US" dirty="0" err="1" smtClean="0"/>
            <a:t>akar</a:t>
          </a:r>
          <a:endParaRPr lang="en-US" dirty="0"/>
        </a:p>
      </dgm:t>
    </dgm:pt>
    <dgm:pt modelId="{11464B59-F468-41B7-A6C1-F261D7648B6A}" type="parTrans" cxnId="{EA74998C-FDD1-4A0F-B75F-D5BDC82EC6C4}">
      <dgm:prSet/>
      <dgm:spPr/>
      <dgm:t>
        <a:bodyPr/>
        <a:lstStyle/>
        <a:p>
          <a:endParaRPr lang="en-US"/>
        </a:p>
      </dgm:t>
    </dgm:pt>
    <dgm:pt modelId="{C8FD6075-0079-4182-A101-997DEE139E00}" type="sibTrans" cxnId="{EA74998C-FDD1-4A0F-B75F-D5BDC82EC6C4}">
      <dgm:prSet/>
      <dgm:spPr/>
      <dgm:t>
        <a:bodyPr/>
        <a:lstStyle/>
        <a:p>
          <a:endParaRPr lang="en-US"/>
        </a:p>
      </dgm:t>
    </dgm:pt>
    <dgm:pt modelId="{7C753647-27BF-45F8-A1C9-93DA03806692}">
      <dgm:prSet/>
      <dgm:spPr/>
      <dgm:t>
        <a:bodyPr/>
        <a:lstStyle/>
        <a:p>
          <a:pPr rtl="0"/>
          <a:r>
            <a:rPr lang="en-US" smtClean="0"/>
            <a:t>Stele/silinder pusat</a:t>
          </a:r>
          <a:endParaRPr lang="en-US"/>
        </a:p>
      </dgm:t>
    </dgm:pt>
    <dgm:pt modelId="{81C76638-A4E9-4FE0-9270-D76085DFAD46}" type="parTrans" cxnId="{99443681-6630-4F49-A142-A2ACB35189D3}">
      <dgm:prSet/>
      <dgm:spPr/>
      <dgm:t>
        <a:bodyPr/>
        <a:lstStyle/>
        <a:p>
          <a:endParaRPr lang="en-US"/>
        </a:p>
      </dgm:t>
    </dgm:pt>
    <dgm:pt modelId="{26777104-B1C4-4ABA-BA4A-FC6614964D79}" type="sibTrans" cxnId="{99443681-6630-4F49-A142-A2ACB35189D3}">
      <dgm:prSet/>
      <dgm:spPr/>
      <dgm:t>
        <a:bodyPr/>
        <a:lstStyle/>
        <a:p>
          <a:endParaRPr lang="en-US"/>
        </a:p>
      </dgm:t>
    </dgm:pt>
    <dgm:pt modelId="{DFD4BFE0-C389-4E18-BD45-B44A66F69493}">
      <dgm:prSet/>
      <dgm:spPr/>
      <dgm:t>
        <a:bodyPr/>
        <a:lstStyle/>
        <a:p>
          <a:pPr rtl="0"/>
          <a:r>
            <a:rPr lang="en-US" dirty="0" err="1" smtClean="0"/>
            <a:t>Terdapat</a:t>
          </a:r>
          <a:r>
            <a:rPr lang="en-US" dirty="0" smtClean="0"/>
            <a:t> </a:t>
          </a:r>
          <a:r>
            <a:rPr lang="en-US" dirty="0" err="1" smtClean="0"/>
            <a:t>pembuluh</a:t>
          </a:r>
          <a:r>
            <a:rPr lang="en-US" dirty="0" smtClean="0"/>
            <a:t> </a:t>
          </a:r>
          <a:r>
            <a:rPr lang="en-US" dirty="0" err="1" smtClean="0"/>
            <a:t>angkut</a:t>
          </a:r>
          <a:endParaRPr lang="en-US" dirty="0"/>
        </a:p>
      </dgm:t>
    </dgm:pt>
    <dgm:pt modelId="{EC4A0A97-CA49-4A0A-9CF3-1EC8EB7203F2}" type="parTrans" cxnId="{29F37B71-C4F8-4AA1-8D69-73374C7AFBDC}">
      <dgm:prSet/>
      <dgm:spPr/>
      <dgm:t>
        <a:bodyPr/>
        <a:lstStyle/>
        <a:p>
          <a:endParaRPr lang="en-US"/>
        </a:p>
      </dgm:t>
    </dgm:pt>
    <dgm:pt modelId="{1CE7E31C-5A45-4D0D-8A06-BDF235A0F9E7}" type="sibTrans" cxnId="{29F37B71-C4F8-4AA1-8D69-73374C7AFBDC}">
      <dgm:prSet/>
      <dgm:spPr/>
      <dgm:t>
        <a:bodyPr/>
        <a:lstStyle/>
        <a:p>
          <a:endParaRPr lang="en-US"/>
        </a:p>
      </dgm:t>
    </dgm:pt>
    <dgm:pt modelId="{C81B98A9-CBD0-4EB6-8950-18ADBC68BE27}" type="pres">
      <dgm:prSet presAssocID="{EAE9F71A-DC2F-454E-81A7-9678494B1ED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2813F85-817F-474C-B905-A6FE8A8EE4AB}" type="pres">
      <dgm:prSet presAssocID="{DEDB26CC-6F9E-4B65-8E84-5CCEFDEBD97E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D6B538-73C0-476A-A9EE-F9CA76A1A5E7}" type="pres">
      <dgm:prSet presAssocID="{90F3CF53-0B5D-4F83-A960-2089654C47E2}" presName="spacer" presStyleCnt="0"/>
      <dgm:spPr/>
    </dgm:pt>
    <dgm:pt modelId="{13EE5954-D0E2-46D8-A3E0-144BFC89763F}" type="pres">
      <dgm:prSet presAssocID="{54C34EC4-F88B-46EC-85F0-B786DF90F6A3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529C58-FBD0-42B4-8919-22D4BBC424DA}" type="pres">
      <dgm:prSet presAssocID="{54C34EC4-F88B-46EC-85F0-B786DF90F6A3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D34F27-22E4-4285-88F5-847717054C64}" type="pres">
      <dgm:prSet presAssocID="{DC4D0CB2-8C81-416C-A6A4-2258B95A914D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72D3F2-C71D-49D4-865C-B4A7E1018756}" type="pres">
      <dgm:prSet presAssocID="{DC4D0CB2-8C81-416C-A6A4-2258B95A914D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DDE002-CA30-4108-9F8F-4B1CA2A998FC}" type="pres">
      <dgm:prSet presAssocID="{FAABB3B4-889D-43E8-8D60-E82BBF603C5D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4A3776-DA76-42B5-939F-A84B1FE5DE62}" type="pres">
      <dgm:prSet presAssocID="{FAABB3B4-889D-43E8-8D60-E82BBF603C5D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80A4A1-77B7-4EDF-A083-043018B201F3}" type="pres">
      <dgm:prSet presAssocID="{7C753647-27BF-45F8-A1C9-93DA03806692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EF78FD-748D-434C-9498-C472F71EF6C9}" type="pres">
      <dgm:prSet presAssocID="{7C753647-27BF-45F8-A1C9-93DA03806692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0FE9F18-B555-41F7-B2DA-C7A2A2806936}" type="presOf" srcId="{F0603DEF-4B20-429B-BAA6-666B4C38A35F}" destId="{7372D3F2-C71D-49D4-865C-B4A7E1018756}" srcOrd="0" destOrd="0" presId="urn:microsoft.com/office/officeart/2005/8/layout/vList2"/>
    <dgm:cxn modelId="{1CB50B27-9D27-4CE2-9E71-245168825D8E}" srcId="{54C34EC4-F88B-46EC-85F0-B786DF90F6A3}" destId="{E60D1CDE-675B-46E8-A201-DFF93154CED9}" srcOrd="0" destOrd="0" parTransId="{60E45855-E17E-461B-9458-C48907D0F279}" sibTransId="{016E05A2-7D3D-4410-A117-6305D8451957}"/>
    <dgm:cxn modelId="{DBFD47C4-2154-48BE-8B64-2FDC623B2BB1}" srcId="{EAE9F71A-DC2F-454E-81A7-9678494B1ED9}" destId="{DC4D0CB2-8C81-416C-A6A4-2258B95A914D}" srcOrd="2" destOrd="0" parTransId="{CB2B1404-95DC-482C-A53F-7D791832F00B}" sibTransId="{A80E15C4-9DC5-43F8-940E-4BA3D026CF51}"/>
    <dgm:cxn modelId="{89330E98-81EB-4E4A-AFBA-287E1FFC81CC}" type="presOf" srcId="{FAABB3B4-889D-43E8-8D60-E82BBF603C5D}" destId="{C2DDE002-CA30-4108-9F8F-4B1CA2A998FC}" srcOrd="0" destOrd="0" presId="urn:microsoft.com/office/officeart/2005/8/layout/vList2"/>
    <dgm:cxn modelId="{3751E063-0357-4585-893E-6589A99CF590}" srcId="{EAE9F71A-DC2F-454E-81A7-9678494B1ED9}" destId="{FAABB3B4-889D-43E8-8D60-E82BBF603C5D}" srcOrd="3" destOrd="0" parTransId="{FB946906-ACB3-4F2D-90D0-1CFB568268CF}" sibTransId="{92C9F452-DB1B-4A76-AF2A-62EAEB5F6EB4}"/>
    <dgm:cxn modelId="{C9917BFB-2252-4935-961B-495E7F58479F}" type="presOf" srcId="{EAE9F71A-DC2F-454E-81A7-9678494B1ED9}" destId="{C81B98A9-CBD0-4EB6-8950-18ADBC68BE27}" srcOrd="0" destOrd="0" presId="urn:microsoft.com/office/officeart/2005/8/layout/vList2"/>
    <dgm:cxn modelId="{7774DDA8-AD03-4F1D-87CC-C177EB02EE72}" type="presOf" srcId="{DC4D0CB2-8C81-416C-A6A4-2258B95A914D}" destId="{14D34F27-22E4-4285-88F5-847717054C64}" srcOrd="0" destOrd="0" presId="urn:microsoft.com/office/officeart/2005/8/layout/vList2"/>
    <dgm:cxn modelId="{39967189-3DF6-48E9-9CC4-1BC1585B7A64}" type="presOf" srcId="{7C753647-27BF-45F8-A1C9-93DA03806692}" destId="{F080A4A1-77B7-4EDF-A083-043018B201F3}" srcOrd="0" destOrd="0" presId="urn:microsoft.com/office/officeart/2005/8/layout/vList2"/>
    <dgm:cxn modelId="{99443681-6630-4F49-A142-A2ACB35189D3}" srcId="{EAE9F71A-DC2F-454E-81A7-9678494B1ED9}" destId="{7C753647-27BF-45F8-A1C9-93DA03806692}" srcOrd="4" destOrd="0" parTransId="{81C76638-A4E9-4FE0-9270-D76085DFAD46}" sibTransId="{26777104-B1C4-4ABA-BA4A-FC6614964D79}"/>
    <dgm:cxn modelId="{A3348227-FD67-4AF1-BFD8-F2F10DFAD579}" srcId="{EAE9F71A-DC2F-454E-81A7-9678494B1ED9}" destId="{DEDB26CC-6F9E-4B65-8E84-5CCEFDEBD97E}" srcOrd="0" destOrd="0" parTransId="{8633BC3E-3C67-4364-AF3E-C80B1E129C16}" sibTransId="{90F3CF53-0B5D-4F83-A960-2089654C47E2}"/>
    <dgm:cxn modelId="{EA74998C-FDD1-4A0F-B75F-D5BDC82EC6C4}" srcId="{FAABB3B4-889D-43E8-8D60-E82BBF603C5D}" destId="{A8779CEA-EF98-4D68-8616-432D27B16E22}" srcOrd="0" destOrd="0" parTransId="{11464B59-F468-41B7-A6C1-F261D7648B6A}" sibTransId="{C8FD6075-0079-4182-A101-997DEE139E00}"/>
    <dgm:cxn modelId="{4CE57197-7824-41E0-8DA8-0DF18D6ECAE6}" type="presOf" srcId="{54C34EC4-F88B-46EC-85F0-B786DF90F6A3}" destId="{13EE5954-D0E2-46D8-A3E0-144BFC89763F}" srcOrd="0" destOrd="0" presId="urn:microsoft.com/office/officeart/2005/8/layout/vList2"/>
    <dgm:cxn modelId="{0DADACF7-0CD4-4EE9-857E-72D064FB2A12}" type="presOf" srcId="{A8779CEA-EF98-4D68-8616-432D27B16E22}" destId="{204A3776-DA76-42B5-939F-A84B1FE5DE62}" srcOrd="0" destOrd="0" presId="urn:microsoft.com/office/officeart/2005/8/layout/vList2"/>
    <dgm:cxn modelId="{5BDA9C3B-2DB8-4F52-AC81-C735DA8FFF53}" type="presOf" srcId="{DFD4BFE0-C389-4E18-BD45-B44A66F69493}" destId="{7EEF78FD-748D-434C-9498-C472F71EF6C9}" srcOrd="0" destOrd="0" presId="urn:microsoft.com/office/officeart/2005/8/layout/vList2"/>
    <dgm:cxn modelId="{79CD20E9-5C9B-4FF3-B311-72011B39DC3B}" type="presOf" srcId="{E60D1CDE-675B-46E8-A201-DFF93154CED9}" destId="{ED529C58-FBD0-42B4-8919-22D4BBC424DA}" srcOrd="0" destOrd="0" presId="urn:microsoft.com/office/officeart/2005/8/layout/vList2"/>
    <dgm:cxn modelId="{D0557AD8-EC43-4563-9603-BB9618E5277C}" srcId="{EAE9F71A-DC2F-454E-81A7-9678494B1ED9}" destId="{54C34EC4-F88B-46EC-85F0-B786DF90F6A3}" srcOrd="1" destOrd="0" parTransId="{F9C9B368-4059-43EF-B6DC-3E8E5EE65888}" sibTransId="{4AB273FF-BC06-4045-97FB-7C7A1BF1B255}"/>
    <dgm:cxn modelId="{4A0BF3F3-2221-414C-A667-5468AD74D24C}" type="presOf" srcId="{DEDB26CC-6F9E-4B65-8E84-5CCEFDEBD97E}" destId="{72813F85-817F-474C-B905-A6FE8A8EE4AB}" srcOrd="0" destOrd="0" presId="urn:microsoft.com/office/officeart/2005/8/layout/vList2"/>
    <dgm:cxn modelId="{29F37B71-C4F8-4AA1-8D69-73374C7AFBDC}" srcId="{7C753647-27BF-45F8-A1C9-93DA03806692}" destId="{DFD4BFE0-C389-4E18-BD45-B44A66F69493}" srcOrd="0" destOrd="0" parTransId="{EC4A0A97-CA49-4A0A-9CF3-1EC8EB7203F2}" sibTransId="{1CE7E31C-5A45-4D0D-8A06-BDF235A0F9E7}"/>
    <dgm:cxn modelId="{C81C4A00-7D12-491A-B81B-33A52DDEA2FA}" srcId="{DC4D0CB2-8C81-416C-A6A4-2258B95A914D}" destId="{F0603DEF-4B20-429B-BAA6-666B4C38A35F}" srcOrd="0" destOrd="0" parTransId="{37DCFB11-4BD2-4C34-92B4-29EAF42024B9}" sibTransId="{98239394-3293-49F2-9391-6BB1E2DC44FD}"/>
    <dgm:cxn modelId="{80D75EA9-A031-4000-A8D4-82F8FA0E00B3}" type="presParOf" srcId="{C81B98A9-CBD0-4EB6-8950-18ADBC68BE27}" destId="{72813F85-817F-474C-B905-A6FE8A8EE4AB}" srcOrd="0" destOrd="0" presId="urn:microsoft.com/office/officeart/2005/8/layout/vList2"/>
    <dgm:cxn modelId="{AB40D8BD-7FB0-4F1A-97A3-A7E01F6F6CE2}" type="presParOf" srcId="{C81B98A9-CBD0-4EB6-8950-18ADBC68BE27}" destId="{36D6B538-73C0-476A-A9EE-F9CA76A1A5E7}" srcOrd="1" destOrd="0" presId="urn:microsoft.com/office/officeart/2005/8/layout/vList2"/>
    <dgm:cxn modelId="{7A5AD7DE-9D0A-4019-BCBB-9CF095491B68}" type="presParOf" srcId="{C81B98A9-CBD0-4EB6-8950-18ADBC68BE27}" destId="{13EE5954-D0E2-46D8-A3E0-144BFC89763F}" srcOrd="2" destOrd="0" presId="urn:microsoft.com/office/officeart/2005/8/layout/vList2"/>
    <dgm:cxn modelId="{B219E7F4-254A-421F-A3D0-46C167A20C1F}" type="presParOf" srcId="{C81B98A9-CBD0-4EB6-8950-18ADBC68BE27}" destId="{ED529C58-FBD0-42B4-8919-22D4BBC424DA}" srcOrd="3" destOrd="0" presId="urn:microsoft.com/office/officeart/2005/8/layout/vList2"/>
    <dgm:cxn modelId="{4A32DDE8-9BD6-4559-9D6A-D2C2A3C41844}" type="presParOf" srcId="{C81B98A9-CBD0-4EB6-8950-18ADBC68BE27}" destId="{14D34F27-22E4-4285-88F5-847717054C64}" srcOrd="4" destOrd="0" presId="urn:microsoft.com/office/officeart/2005/8/layout/vList2"/>
    <dgm:cxn modelId="{4904133B-DCCA-40E5-8811-1DEB72B476BF}" type="presParOf" srcId="{C81B98A9-CBD0-4EB6-8950-18ADBC68BE27}" destId="{7372D3F2-C71D-49D4-865C-B4A7E1018756}" srcOrd="5" destOrd="0" presId="urn:microsoft.com/office/officeart/2005/8/layout/vList2"/>
    <dgm:cxn modelId="{2819D9A8-D3D5-40A0-965C-C834249D4013}" type="presParOf" srcId="{C81B98A9-CBD0-4EB6-8950-18ADBC68BE27}" destId="{C2DDE002-CA30-4108-9F8F-4B1CA2A998FC}" srcOrd="6" destOrd="0" presId="urn:microsoft.com/office/officeart/2005/8/layout/vList2"/>
    <dgm:cxn modelId="{01C1706C-FD52-4FCC-B858-09DA449E75FD}" type="presParOf" srcId="{C81B98A9-CBD0-4EB6-8950-18ADBC68BE27}" destId="{204A3776-DA76-42B5-939F-A84B1FE5DE62}" srcOrd="7" destOrd="0" presId="urn:microsoft.com/office/officeart/2005/8/layout/vList2"/>
    <dgm:cxn modelId="{DAD33CBC-3D33-4216-962D-6BA016E3141E}" type="presParOf" srcId="{C81B98A9-CBD0-4EB6-8950-18ADBC68BE27}" destId="{F080A4A1-77B7-4EDF-A083-043018B201F3}" srcOrd="8" destOrd="0" presId="urn:microsoft.com/office/officeart/2005/8/layout/vList2"/>
    <dgm:cxn modelId="{3CDF73E2-12D3-4E3F-8083-F759625C313E}" type="presParOf" srcId="{C81B98A9-CBD0-4EB6-8950-18ADBC68BE27}" destId="{7EEF78FD-748D-434C-9498-C472F71EF6C9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4FAF7C8A-99F6-4E4D-B24A-FBB38BE915AD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en-US"/>
        </a:p>
      </dgm:t>
    </dgm:pt>
    <dgm:pt modelId="{9846F1A2-D9F0-4571-96EA-01849B9D322B}">
      <dgm:prSet/>
      <dgm:spPr/>
      <dgm:t>
        <a:bodyPr/>
        <a:lstStyle/>
        <a:p>
          <a:pPr rtl="0"/>
          <a:r>
            <a:rPr lang="en-US" smtClean="0"/>
            <a:t>Struktur &amp; fungsi jaringan pada batang</a:t>
          </a:r>
          <a:endParaRPr lang="en-US"/>
        </a:p>
      </dgm:t>
    </dgm:pt>
    <dgm:pt modelId="{14242E87-9C7C-479C-B3C4-4ACEFA2D0C19}" type="parTrans" cxnId="{569530FF-DE6D-4163-BA8F-579C0CCC47F2}">
      <dgm:prSet/>
      <dgm:spPr/>
      <dgm:t>
        <a:bodyPr/>
        <a:lstStyle/>
        <a:p>
          <a:endParaRPr lang="en-US"/>
        </a:p>
      </dgm:t>
    </dgm:pt>
    <dgm:pt modelId="{02C8ADE0-32DE-4F2A-9A04-2761CAB24850}" type="sibTrans" cxnId="{569530FF-DE6D-4163-BA8F-579C0CCC47F2}">
      <dgm:prSet/>
      <dgm:spPr/>
      <dgm:t>
        <a:bodyPr/>
        <a:lstStyle/>
        <a:p>
          <a:endParaRPr lang="en-US"/>
        </a:p>
      </dgm:t>
    </dgm:pt>
    <dgm:pt modelId="{3FE64898-7113-44D9-A897-823675F4E793}" type="pres">
      <dgm:prSet presAssocID="{4FAF7C8A-99F6-4E4D-B24A-FBB38BE915A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441278-6343-44A5-AEBB-8BF865FBEE3D}" type="pres">
      <dgm:prSet presAssocID="{9846F1A2-D9F0-4571-96EA-01849B9D322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78A61A1-7CA8-4ACB-8F58-EE64ED84EFBE}" type="presOf" srcId="{9846F1A2-D9F0-4571-96EA-01849B9D322B}" destId="{53441278-6343-44A5-AEBB-8BF865FBEE3D}" srcOrd="0" destOrd="0" presId="urn:microsoft.com/office/officeart/2005/8/layout/vList2"/>
    <dgm:cxn modelId="{4ABB90D2-2032-454E-8258-2316184A374A}" type="presOf" srcId="{4FAF7C8A-99F6-4E4D-B24A-FBB38BE915AD}" destId="{3FE64898-7113-44D9-A897-823675F4E793}" srcOrd="0" destOrd="0" presId="urn:microsoft.com/office/officeart/2005/8/layout/vList2"/>
    <dgm:cxn modelId="{569530FF-DE6D-4163-BA8F-579C0CCC47F2}" srcId="{4FAF7C8A-99F6-4E4D-B24A-FBB38BE915AD}" destId="{9846F1A2-D9F0-4571-96EA-01849B9D322B}" srcOrd="0" destOrd="0" parTransId="{14242E87-9C7C-479C-B3C4-4ACEFA2D0C19}" sibTransId="{02C8ADE0-32DE-4F2A-9A04-2761CAB24850}"/>
    <dgm:cxn modelId="{CDCAE2C4-966E-4547-9B3C-17EA788E41FF}" type="presParOf" srcId="{3FE64898-7113-44D9-A897-823675F4E793}" destId="{53441278-6343-44A5-AEBB-8BF865FBEE3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7B8DFF1F-BFCF-402D-AFF5-DE59C87F707D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71EE6CD-2249-4B76-AFB1-167D849E7D8C}">
      <dgm:prSet/>
      <dgm:spPr/>
      <dgm:t>
        <a:bodyPr/>
        <a:lstStyle/>
        <a:p>
          <a:pPr rtl="0"/>
          <a:r>
            <a:rPr lang="en-US" smtClean="0"/>
            <a:t>Epidermis</a:t>
          </a:r>
          <a:endParaRPr lang="en-US"/>
        </a:p>
      </dgm:t>
    </dgm:pt>
    <dgm:pt modelId="{031EC38B-006C-4D3F-AEC8-7CA8D7629336}" type="parTrans" cxnId="{141EFFB9-A72A-487A-9BAE-A694165DF9AB}">
      <dgm:prSet/>
      <dgm:spPr/>
      <dgm:t>
        <a:bodyPr/>
        <a:lstStyle/>
        <a:p>
          <a:endParaRPr lang="en-US"/>
        </a:p>
      </dgm:t>
    </dgm:pt>
    <dgm:pt modelId="{3D4C4B6B-3ACC-47F5-BB9C-7102E3B31755}" type="sibTrans" cxnId="{141EFFB9-A72A-487A-9BAE-A694165DF9AB}">
      <dgm:prSet/>
      <dgm:spPr/>
      <dgm:t>
        <a:bodyPr/>
        <a:lstStyle/>
        <a:p>
          <a:endParaRPr lang="en-US"/>
        </a:p>
      </dgm:t>
    </dgm:pt>
    <dgm:pt modelId="{226BC7B2-F87E-45AB-823C-41C722F8FD24}">
      <dgm:prSet/>
      <dgm:spPr/>
      <dgm:t>
        <a:bodyPr/>
        <a:lstStyle/>
        <a:p>
          <a:pPr rtl="0"/>
          <a:r>
            <a:rPr lang="en-US" dirty="0" err="1" smtClean="0"/>
            <a:t>Melindungi</a:t>
          </a:r>
          <a:r>
            <a:rPr lang="en-US" dirty="0" smtClean="0"/>
            <a:t> </a:t>
          </a:r>
          <a:r>
            <a:rPr lang="en-US" dirty="0" err="1" smtClean="0"/>
            <a:t>jarngn</a:t>
          </a:r>
          <a:r>
            <a:rPr lang="en-US" dirty="0" smtClean="0"/>
            <a:t> </a:t>
          </a:r>
          <a:r>
            <a:rPr lang="en-US" dirty="0" err="1" smtClean="0"/>
            <a:t>dibawahnya</a:t>
          </a:r>
          <a:endParaRPr lang="en-US" dirty="0"/>
        </a:p>
      </dgm:t>
    </dgm:pt>
    <dgm:pt modelId="{12222803-FD35-4A93-B2C8-B16465689B46}" type="parTrans" cxnId="{3A0EC161-BB6E-4F06-BDE3-7E1592FF4189}">
      <dgm:prSet/>
      <dgm:spPr/>
      <dgm:t>
        <a:bodyPr/>
        <a:lstStyle/>
        <a:p>
          <a:endParaRPr lang="en-US"/>
        </a:p>
      </dgm:t>
    </dgm:pt>
    <dgm:pt modelId="{B2A547CD-2AD9-4245-8FE2-75CDFA299996}" type="sibTrans" cxnId="{3A0EC161-BB6E-4F06-BDE3-7E1592FF4189}">
      <dgm:prSet/>
      <dgm:spPr/>
      <dgm:t>
        <a:bodyPr/>
        <a:lstStyle/>
        <a:p>
          <a:endParaRPr lang="en-US"/>
        </a:p>
      </dgm:t>
    </dgm:pt>
    <dgm:pt modelId="{B976FE36-4A22-4761-ABE9-CB5BD209E17F}">
      <dgm:prSet/>
      <dgm:spPr/>
      <dgm:t>
        <a:bodyPr/>
        <a:lstStyle/>
        <a:p>
          <a:pPr rtl="0"/>
          <a:r>
            <a:rPr lang="en-US" smtClean="0"/>
            <a:t>Korteks</a:t>
          </a:r>
          <a:endParaRPr lang="en-US"/>
        </a:p>
      </dgm:t>
    </dgm:pt>
    <dgm:pt modelId="{6DC85DD0-0E57-4681-AE79-EDF4DDF12480}" type="parTrans" cxnId="{ABBE1FA4-C338-4F80-B13A-6C18FE5567B4}">
      <dgm:prSet/>
      <dgm:spPr/>
      <dgm:t>
        <a:bodyPr/>
        <a:lstStyle/>
        <a:p>
          <a:endParaRPr lang="en-US"/>
        </a:p>
      </dgm:t>
    </dgm:pt>
    <dgm:pt modelId="{5395E7B4-456B-453F-87A9-909809F91840}" type="sibTrans" cxnId="{ABBE1FA4-C338-4F80-B13A-6C18FE5567B4}">
      <dgm:prSet/>
      <dgm:spPr/>
      <dgm:t>
        <a:bodyPr/>
        <a:lstStyle/>
        <a:p>
          <a:endParaRPr lang="en-US"/>
        </a:p>
      </dgm:t>
    </dgm:pt>
    <dgm:pt modelId="{8A0A6338-F5CD-454E-A2AC-0C5A3F90AA32}">
      <dgm:prSet/>
      <dgm:spPr/>
      <dgm:t>
        <a:bodyPr/>
        <a:lstStyle/>
        <a:p>
          <a:pPr rtl="0"/>
          <a:r>
            <a:rPr lang="en-US" dirty="0" err="1" smtClean="0"/>
            <a:t>Terjadinya</a:t>
          </a:r>
          <a:r>
            <a:rPr lang="en-US" dirty="0" smtClean="0"/>
            <a:t> </a:t>
          </a:r>
          <a:r>
            <a:rPr lang="en-US" dirty="0" err="1" smtClean="0"/>
            <a:t>pertukanan</a:t>
          </a:r>
          <a:r>
            <a:rPr lang="en-US" dirty="0" smtClean="0"/>
            <a:t> gas</a:t>
          </a:r>
          <a:endParaRPr lang="en-US" dirty="0"/>
        </a:p>
      </dgm:t>
    </dgm:pt>
    <dgm:pt modelId="{61AF8612-77C2-44EE-8530-678CE287E3E5}" type="parTrans" cxnId="{0241B717-3873-4CB7-8559-DC267480FDB5}">
      <dgm:prSet/>
      <dgm:spPr/>
      <dgm:t>
        <a:bodyPr/>
        <a:lstStyle/>
        <a:p>
          <a:endParaRPr lang="en-US"/>
        </a:p>
      </dgm:t>
    </dgm:pt>
    <dgm:pt modelId="{A48B5FE0-0F55-4A6E-AB7A-58EB48E7590D}" type="sibTrans" cxnId="{0241B717-3873-4CB7-8559-DC267480FDB5}">
      <dgm:prSet/>
      <dgm:spPr/>
      <dgm:t>
        <a:bodyPr/>
        <a:lstStyle/>
        <a:p>
          <a:endParaRPr lang="en-US"/>
        </a:p>
      </dgm:t>
    </dgm:pt>
    <dgm:pt modelId="{85D72F3A-D0C2-4936-A5E7-2904793D8E03}">
      <dgm:prSet/>
      <dgm:spPr/>
      <dgm:t>
        <a:bodyPr/>
        <a:lstStyle/>
        <a:p>
          <a:pPr rtl="0"/>
          <a:r>
            <a:rPr lang="en-US" smtClean="0"/>
            <a:t>Endodermis</a:t>
          </a:r>
          <a:endParaRPr lang="en-US"/>
        </a:p>
      </dgm:t>
    </dgm:pt>
    <dgm:pt modelId="{F6BC6C16-4383-4E0D-B4FE-122252F01CA4}" type="parTrans" cxnId="{83E47FF6-55B9-4220-A91C-FF10A39912C8}">
      <dgm:prSet/>
      <dgm:spPr/>
      <dgm:t>
        <a:bodyPr/>
        <a:lstStyle/>
        <a:p>
          <a:endParaRPr lang="en-US"/>
        </a:p>
      </dgm:t>
    </dgm:pt>
    <dgm:pt modelId="{D3313AFC-F46B-4B3F-A4E0-D120ACD8D813}" type="sibTrans" cxnId="{83E47FF6-55B9-4220-A91C-FF10A39912C8}">
      <dgm:prSet/>
      <dgm:spPr/>
      <dgm:t>
        <a:bodyPr/>
        <a:lstStyle/>
        <a:p>
          <a:endParaRPr lang="en-US"/>
        </a:p>
      </dgm:t>
    </dgm:pt>
    <dgm:pt modelId="{91D7F260-9EE4-4342-BE38-4A627E275BF0}">
      <dgm:prSet/>
      <dgm:spPr/>
      <dgm:t>
        <a:bodyPr/>
        <a:lstStyle/>
        <a:p>
          <a:pPr rtl="0"/>
          <a:r>
            <a:rPr lang="en-US" dirty="0" err="1" smtClean="0"/>
            <a:t>Mengandng</a:t>
          </a:r>
          <a:r>
            <a:rPr lang="en-US" dirty="0" smtClean="0"/>
            <a:t> </a:t>
          </a:r>
          <a:r>
            <a:rPr lang="en-US" dirty="0" err="1" smtClean="0"/>
            <a:t>xat</a:t>
          </a:r>
          <a:r>
            <a:rPr lang="en-US" dirty="0" smtClean="0"/>
            <a:t> </a:t>
          </a:r>
          <a:r>
            <a:rPr lang="en-US" dirty="0" err="1" smtClean="0"/>
            <a:t>tepung</a:t>
          </a:r>
          <a:endParaRPr lang="en-US" dirty="0"/>
        </a:p>
      </dgm:t>
    </dgm:pt>
    <dgm:pt modelId="{B18CDACE-F418-456C-804E-6B296D992F64}" type="parTrans" cxnId="{15BD73FF-02A3-4FE4-B02E-166A9D680130}">
      <dgm:prSet/>
      <dgm:spPr/>
      <dgm:t>
        <a:bodyPr/>
        <a:lstStyle/>
        <a:p>
          <a:endParaRPr lang="en-US"/>
        </a:p>
      </dgm:t>
    </dgm:pt>
    <dgm:pt modelId="{247A92E2-6C6E-4206-BA19-54BE019ACA16}" type="sibTrans" cxnId="{15BD73FF-02A3-4FE4-B02E-166A9D680130}">
      <dgm:prSet/>
      <dgm:spPr/>
      <dgm:t>
        <a:bodyPr/>
        <a:lstStyle/>
        <a:p>
          <a:endParaRPr lang="en-US"/>
        </a:p>
      </dgm:t>
    </dgm:pt>
    <dgm:pt modelId="{ADB844F5-07AF-46CB-A75B-7751708C41A2}">
      <dgm:prSet/>
      <dgm:spPr/>
      <dgm:t>
        <a:bodyPr/>
        <a:lstStyle/>
        <a:p>
          <a:pPr rtl="0"/>
          <a:r>
            <a:rPr lang="en-US" smtClean="0"/>
            <a:t>Stele</a:t>
          </a:r>
          <a:endParaRPr lang="en-US"/>
        </a:p>
      </dgm:t>
    </dgm:pt>
    <dgm:pt modelId="{B80EAE9C-9941-4F85-917B-9E57D3CE6CD7}" type="parTrans" cxnId="{AC44B7BA-3D02-4E22-9C18-4149BDF9C3F4}">
      <dgm:prSet/>
      <dgm:spPr/>
      <dgm:t>
        <a:bodyPr/>
        <a:lstStyle/>
        <a:p>
          <a:endParaRPr lang="en-US"/>
        </a:p>
      </dgm:t>
    </dgm:pt>
    <dgm:pt modelId="{25DE2B7E-FBCE-4382-84E2-A3F1145854F4}" type="sibTrans" cxnId="{AC44B7BA-3D02-4E22-9C18-4149BDF9C3F4}">
      <dgm:prSet/>
      <dgm:spPr/>
      <dgm:t>
        <a:bodyPr/>
        <a:lstStyle/>
        <a:p>
          <a:endParaRPr lang="en-US"/>
        </a:p>
      </dgm:t>
    </dgm:pt>
    <dgm:pt modelId="{57A3470C-25B7-4C37-800F-81BAFAE326FE}">
      <dgm:prSet/>
      <dgm:spPr/>
      <dgm:t>
        <a:bodyPr/>
        <a:lstStyle/>
        <a:p>
          <a:pPr rtl="0"/>
          <a:r>
            <a:rPr lang="en-US" dirty="0" err="1" smtClean="0"/>
            <a:t>Terdapat</a:t>
          </a:r>
          <a:r>
            <a:rPr lang="en-US" dirty="0" smtClean="0"/>
            <a:t> </a:t>
          </a:r>
          <a:r>
            <a:rPr lang="en-US" dirty="0" err="1" smtClean="0"/>
            <a:t>pembuluh</a:t>
          </a:r>
          <a:r>
            <a:rPr lang="en-US" dirty="0" smtClean="0"/>
            <a:t> </a:t>
          </a:r>
          <a:r>
            <a:rPr lang="en-US" dirty="0" err="1" smtClean="0"/>
            <a:t>angkut</a:t>
          </a:r>
          <a:endParaRPr lang="en-US" dirty="0"/>
        </a:p>
      </dgm:t>
    </dgm:pt>
    <dgm:pt modelId="{57B6C5DA-B103-437A-9D60-6C25A07765F7}" type="parTrans" cxnId="{E96F7829-6DA1-4450-8A38-A6D42F6C5AB5}">
      <dgm:prSet/>
      <dgm:spPr/>
      <dgm:t>
        <a:bodyPr/>
        <a:lstStyle/>
        <a:p>
          <a:endParaRPr lang="en-US"/>
        </a:p>
      </dgm:t>
    </dgm:pt>
    <dgm:pt modelId="{DC248B52-C3F3-45E6-8964-25171DE5BA17}" type="sibTrans" cxnId="{E96F7829-6DA1-4450-8A38-A6D42F6C5AB5}">
      <dgm:prSet/>
      <dgm:spPr/>
      <dgm:t>
        <a:bodyPr/>
        <a:lstStyle/>
        <a:p>
          <a:endParaRPr lang="en-US"/>
        </a:p>
      </dgm:t>
    </dgm:pt>
    <dgm:pt modelId="{EF95FCA8-B246-491B-953C-A8C1AE3414CC}" type="pres">
      <dgm:prSet presAssocID="{7B8DFF1F-BFCF-402D-AFF5-DE59C87F707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41EB47-2AD4-402E-8EEA-410A7FAD50DA}" type="pres">
      <dgm:prSet presAssocID="{A71EE6CD-2249-4B76-AFB1-167D849E7D8C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AFC511-E437-4565-9680-36864A92EE8B}" type="pres">
      <dgm:prSet presAssocID="{A71EE6CD-2249-4B76-AFB1-167D849E7D8C}" presName="childText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6944A8-944E-438F-BE7B-4834B82750A3}" type="pres">
      <dgm:prSet presAssocID="{B976FE36-4A22-4761-ABE9-CB5BD209E17F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D22BF1-54E3-448D-83FD-158BED76542C}" type="pres">
      <dgm:prSet presAssocID="{B976FE36-4A22-4761-ABE9-CB5BD209E17F}" presName="childText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914822-758C-4284-9F97-E0F2A5F23AD0}" type="pres">
      <dgm:prSet presAssocID="{85D72F3A-D0C2-4936-A5E7-2904793D8E03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9E3E70-D18B-45C7-BCF6-374E76BDB129}" type="pres">
      <dgm:prSet presAssocID="{85D72F3A-D0C2-4936-A5E7-2904793D8E03}" presName="childText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6DDE16-D0A9-49E5-9D6D-7F89BB5D4BEC}" type="pres">
      <dgm:prSet presAssocID="{ADB844F5-07AF-46CB-A75B-7751708C41A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8B153F-83F6-40C8-BC13-CFB2E483DD0C}" type="pres">
      <dgm:prSet presAssocID="{ADB844F5-07AF-46CB-A75B-7751708C41A2}" presName="childText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C44B7BA-3D02-4E22-9C18-4149BDF9C3F4}" srcId="{7B8DFF1F-BFCF-402D-AFF5-DE59C87F707D}" destId="{ADB844F5-07AF-46CB-A75B-7751708C41A2}" srcOrd="3" destOrd="0" parTransId="{B80EAE9C-9941-4F85-917B-9E57D3CE6CD7}" sibTransId="{25DE2B7E-FBCE-4382-84E2-A3F1145854F4}"/>
    <dgm:cxn modelId="{2F210C69-0322-4935-80C5-1BEDDEC41E5D}" type="presOf" srcId="{B976FE36-4A22-4761-ABE9-CB5BD209E17F}" destId="{796944A8-944E-438F-BE7B-4834B82750A3}" srcOrd="0" destOrd="0" presId="urn:microsoft.com/office/officeart/2005/8/layout/vList2"/>
    <dgm:cxn modelId="{ABBE1FA4-C338-4F80-B13A-6C18FE5567B4}" srcId="{7B8DFF1F-BFCF-402D-AFF5-DE59C87F707D}" destId="{B976FE36-4A22-4761-ABE9-CB5BD209E17F}" srcOrd="1" destOrd="0" parTransId="{6DC85DD0-0E57-4681-AE79-EDF4DDF12480}" sibTransId="{5395E7B4-456B-453F-87A9-909809F91840}"/>
    <dgm:cxn modelId="{5EB2DE6B-9959-41DE-95EC-550243B39C0A}" type="presOf" srcId="{8A0A6338-F5CD-454E-A2AC-0C5A3F90AA32}" destId="{8FD22BF1-54E3-448D-83FD-158BED76542C}" srcOrd="0" destOrd="0" presId="urn:microsoft.com/office/officeart/2005/8/layout/vList2"/>
    <dgm:cxn modelId="{237FC050-3B0E-4E14-8BC6-9A4D495F5429}" type="presOf" srcId="{ADB844F5-07AF-46CB-A75B-7751708C41A2}" destId="{906DDE16-D0A9-49E5-9D6D-7F89BB5D4BEC}" srcOrd="0" destOrd="0" presId="urn:microsoft.com/office/officeart/2005/8/layout/vList2"/>
    <dgm:cxn modelId="{903BCE31-71BE-48C2-ACEE-F70F2C109592}" type="presOf" srcId="{91D7F260-9EE4-4342-BE38-4A627E275BF0}" destId="{249E3E70-D18B-45C7-BCF6-374E76BDB129}" srcOrd="0" destOrd="0" presId="urn:microsoft.com/office/officeart/2005/8/layout/vList2"/>
    <dgm:cxn modelId="{15BD73FF-02A3-4FE4-B02E-166A9D680130}" srcId="{85D72F3A-D0C2-4936-A5E7-2904793D8E03}" destId="{91D7F260-9EE4-4342-BE38-4A627E275BF0}" srcOrd="0" destOrd="0" parTransId="{B18CDACE-F418-456C-804E-6B296D992F64}" sibTransId="{247A92E2-6C6E-4206-BA19-54BE019ACA16}"/>
    <dgm:cxn modelId="{E96F7829-6DA1-4450-8A38-A6D42F6C5AB5}" srcId="{ADB844F5-07AF-46CB-A75B-7751708C41A2}" destId="{57A3470C-25B7-4C37-800F-81BAFAE326FE}" srcOrd="0" destOrd="0" parTransId="{57B6C5DA-B103-437A-9D60-6C25A07765F7}" sibTransId="{DC248B52-C3F3-45E6-8964-25171DE5BA17}"/>
    <dgm:cxn modelId="{141EFFB9-A72A-487A-9BAE-A694165DF9AB}" srcId="{7B8DFF1F-BFCF-402D-AFF5-DE59C87F707D}" destId="{A71EE6CD-2249-4B76-AFB1-167D849E7D8C}" srcOrd="0" destOrd="0" parTransId="{031EC38B-006C-4D3F-AEC8-7CA8D7629336}" sibTransId="{3D4C4B6B-3ACC-47F5-BB9C-7102E3B31755}"/>
    <dgm:cxn modelId="{2EB18044-4FC3-44A8-9FA0-7B32CABF17A8}" type="presOf" srcId="{57A3470C-25B7-4C37-800F-81BAFAE326FE}" destId="{1C8B153F-83F6-40C8-BC13-CFB2E483DD0C}" srcOrd="0" destOrd="0" presId="urn:microsoft.com/office/officeart/2005/8/layout/vList2"/>
    <dgm:cxn modelId="{C3E5A7E6-CFBC-4124-BB75-6421D474D004}" type="presOf" srcId="{226BC7B2-F87E-45AB-823C-41C722F8FD24}" destId="{92AFC511-E437-4565-9680-36864A92EE8B}" srcOrd="0" destOrd="0" presId="urn:microsoft.com/office/officeart/2005/8/layout/vList2"/>
    <dgm:cxn modelId="{83E47FF6-55B9-4220-A91C-FF10A39912C8}" srcId="{7B8DFF1F-BFCF-402D-AFF5-DE59C87F707D}" destId="{85D72F3A-D0C2-4936-A5E7-2904793D8E03}" srcOrd="2" destOrd="0" parTransId="{F6BC6C16-4383-4E0D-B4FE-122252F01CA4}" sibTransId="{D3313AFC-F46B-4B3F-A4E0-D120ACD8D813}"/>
    <dgm:cxn modelId="{0241B717-3873-4CB7-8559-DC267480FDB5}" srcId="{B976FE36-4A22-4761-ABE9-CB5BD209E17F}" destId="{8A0A6338-F5CD-454E-A2AC-0C5A3F90AA32}" srcOrd="0" destOrd="0" parTransId="{61AF8612-77C2-44EE-8530-678CE287E3E5}" sibTransId="{A48B5FE0-0F55-4A6E-AB7A-58EB48E7590D}"/>
    <dgm:cxn modelId="{3A0EC161-BB6E-4F06-BDE3-7E1592FF4189}" srcId="{A71EE6CD-2249-4B76-AFB1-167D849E7D8C}" destId="{226BC7B2-F87E-45AB-823C-41C722F8FD24}" srcOrd="0" destOrd="0" parTransId="{12222803-FD35-4A93-B2C8-B16465689B46}" sibTransId="{B2A547CD-2AD9-4245-8FE2-75CDFA299996}"/>
    <dgm:cxn modelId="{39FDD320-6333-4EA0-AFF9-5862733A3045}" type="presOf" srcId="{A71EE6CD-2249-4B76-AFB1-167D849E7D8C}" destId="{9441EB47-2AD4-402E-8EEA-410A7FAD50DA}" srcOrd="0" destOrd="0" presId="urn:microsoft.com/office/officeart/2005/8/layout/vList2"/>
    <dgm:cxn modelId="{1C147344-1E87-421D-8DD5-4654312CE97B}" type="presOf" srcId="{85D72F3A-D0C2-4936-A5E7-2904793D8E03}" destId="{08914822-758C-4284-9F97-E0F2A5F23AD0}" srcOrd="0" destOrd="0" presId="urn:microsoft.com/office/officeart/2005/8/layout/vList2"/>
    <dgm:cxn modelId="{D05503D2-5309-47BB-91D3-7D4DBE102B31}" type="presOf" srcId="{7B8DFF1F-BFCF-402D-AFF5-DE59C87F707D}" destId="{EF95FCA8-B246-491B-953C-A8C1AE3414CC}" srcOrd="0" destOrd="0" presId="urn:microsoft.com/office/officeart/2005/8/layout/vList2"/>
    <dgm:cxn modelId="{F0C9F436-1D49-4112-8398-20D99E960AD6}" type="presParOf" srcId="{EF95FCA8-B246-491B-953C-A8C1AE3414CC}" destId="{9441EB47-2AD4-402E-8EEA-410A7FAD50DA}" srcOrd="0" destOrd="0" presId="urn:microsoft.com/office/officeart/2005/8/layout/vList2"/>
    <dgm:cxn modelId="{4696367B-1C13-400D-95CC-3D3E44F17799}" type="presParOf" srcId="{EF95FCA8-B246-491B-953C-A8C1AE3414CC}" destId="{92AFC511-E437-4565-9680-36864A92EE8B}" srcOrd="1" destOrd="0" presId="urn:microsoft.com/office/officeart/2005/8/layout/vList2"/>
    <dgm:cxn modelId="{7D5ED14D-1ACC-4F42-8711-8A3751A318CB}" type="presParOf" srcId="{EF95FCA8-B246-491B-953C-A8C1AE3414CC}" destId="{796944A8-944E-438F-BE7B-4834B82750A3}" srcOrd="2" destOrd="0" presId="urn:microsoft.com/office/officeart/2005/8/layout/vList2"/>
    <dgm:cxn modelId="{43C6023B-7459-49C4-9376-9A103D277B18}" type="presParOf" srcId="{EF95FCA8-B246-491B-953C-A8C1AE3414CC}" destId="{8FD22BF1-54E3-448D-83FD-158BED76542C}" srcOrd="3" destOrd="0" presId="urn:microsoft.com/office/officeart/2005/8/layout/vList2"/>
    <dgm:cxn modelId="{ABDC5CF8-F2EE-4C6D-97DC-1F01912E9B52}" type="presParOf" srcId="{EF95FCA8-B246-491B-953C-A8C1AE3414CC}" destId="{08914822-758C-4284-9F97-E0F2A5F23AD0}" srcOrd="4" destOrd="0" presId="urn:microsoft.com/office/officeart/2005/8/layout/vList2"/>
    <dgm:cxn modelId="{3AD87D56-B82F-48E9-B862-95B2FFBC08FD}" type="presParOf" srcId="{EF95FCA8-B246-491B-953C-A8C1AE3414CC}" destId="{249E3E70-D18B-45C7-BCF6-374E76BDB129}" srcOrd="5" destOrd="0" presId="urn:microsoft.com/office/officeart/2005/8/layout/vList2"/>
    <dgm:cxn modelId="{F3F51442-E000-474A-9A12-C619F10D6D11}" type="presParOf" srcId="{EF95FCA8-B246-491B-953C-A8C1AE3414CC}" destId="{906DDE16-D0A9-49E5-9D6D-7F89BB5D4BEC}" srcOrd="6" destOrd="0" presId="urn:microsoft.com/office/officeart/2005/8/layout/vList2"/>
    <dgm:cxn modelId="{AD27D8FB-53DF-451B-BA26-BA83C5915835}" type="presParOf" srcId="{EF95FCA8-B246-491B-953C-A8C1AE3414CC}" destId="{1C8B153F-83F6-40C8-BC13-CFB2E483DD0C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0D26E2-DA4B-4A0A-8D46-7FD1FD62FAD9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416FFD4-1091-4980-BD9D-58C2081213C1}">
      <dgm:prSet custT="1"/>
      <dgm:spPr/>
      <dgm:t>
        <a:bodyPr/>
        <a:lstStyle/>
        <a:p>
          <a:pPr rtl="0"/>
          <a:r>
            <a:rPr lang="en-US" sz="3200" dirty="0" err="1" smtClean="0"/>
            <a:t>Jaringan</a:t>
          </a:r>
          <a:r>
            <a:rPr lang="en-US" sz="3200" dirty="0" smtClean="0"/>
            <a:t> </a:t>
          </a:r>
          <a:r>
            <a:rPr lang="en-US" sz="3200" dirty="0" err="1" smtClean="0"/>
            <a:t>embrional</a:t>
          </a:r>
          <a:endParaRPr lang="en-US" sz="3200" dirty="0"/>
        </a:p>
      </dgm:t>
    </dgm:pt>
    <dgm:pt modelId="{C34B44CC-3090-448E-AAA4-B4C3969EDDBF}" type="parTrans" cxnId="{93EBCA66-E500-4489-8A15-192D927EB9DA}">
      <dgm:prSet/>
      <dgm:spPr/>
      <dgm:t>
        <a:bodyPr/>
        <a:lstStyle/>
        <a:p>
          <a:endParaRPr lang="en-US"/>
        </a:p>
      </dgm:t>
    </dgm:pt>
    <dgm:pt modelId="{B51B2658-80FA-425B-8C47-3D1188002E9E}" type="sibTrans" cxnId="{93EBCA66-E500-4489-8A15-192D927EB9DA}">
      <dgm:prSet/>
      <dgm:spPr/>
      <dgm:t>
        <a:bodyPr/>
        <a:lstStyle/>
        <a:p>
          <a:endParaRPr lang="en-US"/>
        </a:p>
      </dgm:t>
    </dgm:pt>
    <dgm:pt modelId="{58A9BBE3-651A-410C-9009-2CA4086DD396}">
      <dgm:prSet custT="1"/>
      <dgm:spPr/>
      <dgm:t>
        <a:bodyPr/>
        <a:lstStyle/>
        <a:p>
          <a:pPr rtl="0"/>
          <a:r>
            <a:rPr lang="en-US" sz="3200" dirty="0" err="1" smtClean="0"/>
            <a:t>Jaringan</a:t>
          </a:r>
          <a:r>
            <a:rPr lang="en-US" sz="3200" dirty="0" smtClean="0"/>
            <a:t> </a:t>
          </a:r>
          <a:r>
            <a:rPr lang="en-US" sz="3200" dirty="0" err="1" smtClean="0"/>
            <a:t>aktif</a:t>
          </a:r>
          <a:r>
            <a:rPr lang="en-US" sz="3200" dirty="0" smtClean="0"/>
            <a:t> </a:t>
          </a:r>
          <a:r>
            <a:rPr lang="en-US" sz="3200" dirty="0" err="1" smtClean="0"/>
            <a:t>membelah</a:t>
          </a:r>
          <a:r>
            <a:rPr lang="en-US" sz="3200" dirty="0" smtClean="0"/>
            <a:t> </a:t>
          </a:r>
          <a:r>
            <a:rPr lang="en-US" sz="3200" dirty="0" err="1" smtClean="0"/>
            <a:t>secara</a:t>
          </a:r>
          <a:r>
            <a:rPr lang="en-US" sz="3200" dirty="0" smtClean="0"/>
            <a:t> mitosis</a:t>
          </a:r>
          <a:endParaRPr lang="en-US" sz="3200" dirty="0"/>
        </a:p>
      </dgm:t>
    </dgm:pt>
    <dgm:pt modelId="{F597BDF6-3A2D-486A-8269-B847BD6DEFC1}" type="parTrans" cxnId="{DB08C252-1CB6-4A1E-BE55-965F120C1318}">
      <dgm:prSet/>
      <dgm:spPr/>
      <dgm:t>
        <a:bodyPr/>
        <a:lstStyle/>
        <a:p>
          <a:endParaRPr lang="en-US"/>
        </a:p>
      </dgm:t>
    </dgm:pt>
    <dgm:pt modelId="{FB931B02-0AD8-4290-B162-E39376A560DD}" type="sibTrans" cxnId="{DB08C252-1CB6-4A1E-BE55-965F120C1318}">
      <dgm:prSet/>
      <dgm:spPr/>
      <dgm:t>
        <a:bodyPr/>
        <a:lstStyle/>
        <a:p>
          <a:endParaRPr lang="en-US"/>
        </a:p>
      </dgm:t>
    </dgm:pt>
    <dgm:pt modelId="{D19F5774-1551-42BD-90AF-7CFC53E17B96}">
      <dgm:prSet custT="1"/>
      <dgm:spPr/>
      <dgm:t>
        <a:bodyPr/>
        <a:lstStyle/>
        <a:p>
          <a:pPr rtl="0"/>
          <a:r>
            <a:rPr lang="en-US" sz="3200" dirty="0" err="1" smtClean="0"/>
            <a:t>Menyebabkan</a:t>
          </a:r>
          <a:r>
            <a:rPr lang="en-US" sz="3200" dirty="0" smtClean="0"/>
            <a:t> </a:t>
          </a:r>
          <a:r>
            <a:rPr lang="en-US" sz="3200" dirty="0" err="1" smtClean="0"/>
            <a:t>tumbuhan</a:t>
          </a:r>
          <a:r>
            <a:rPr lang="en-US" sz="3200" dirty="0" smtClean="0"/>
            <a:t> </a:t>
          </a:r>
          <a:r>
            <a:rPr lang="en-US" sz="3200" dirty="0" err="1" smtClean="0"/>
            <a:t>bertambah</a:t>
          </a:r>
          <a:r>
            <a:rPr lang="en-US" sz="3200" dirty="0" smtClean="0"/>
            <a:t> </a:t>
          </a:r>
          <a:r>
            <a:rPr lang="en-US" sz="3200" dirty="0" err="1" smtClean="0"/>
            <a:t>tinggi</a:t>
          </a:r>
          <a:r>
            <a:rPr lang="en-US" sz="3200" dirty="0" smtClean="0"/>
            <a:t> </a:t>
          </a:r>
          <a:r>
            <a:rPr lang="en-US" sz="3200" dirty="0" err="1" smtClean="0"/>
            <a:t>dan</a:t>
          </a:r>
          <a:r>
            <a:rPr lang="en-US" sz="3200" dirty="0" smtClean="0"/>
            <a:t> </a:t>
          </a:r>
          <a:r>
            <a:rPr lang="en-US" sz="3200" dirty="0" err="1" smtClean="0"/>
            <a:t>besar</a:t>
          </a:r>
          <a:endParaRPr lang="en-US" sz="3200" dirty="0"/>
        </a:p>
      </dgm:t>
    </dgm:pt>
    <dgm:pt modelId="{5A858C7D-C274-4FB9-B5CA-7D57B5263112}" type="parTrans" cxnId="{028FCE49-F39E-48FB-ADD1-33961A9159B0}">
      <dgm:prSet/>
      <dgm:spPr/>
      <dgm:t>
        <a:bodyPr/>
        <a:lstStyle/>
        <a:p>
          <a:endParaRPr lang="en-US"/>
        </a:p>
      </dgm:t>
    </dgm:pt>
    <dgm:pt modelId="{390F8C3F-F60A-48F8-8CFE-30055EA1005F}" type="sibTrans" cxnId="{028FCE49-F39E-48FB-ADD1-33961A9159B0}">
      <dgm:prSet/>
      <dgm:spPr/>
      <dgm:t>
        <a:bodyPr/>
        <a:lstStyle/>
        <a:p>
          <a:endParaRPr lang="en-US"/>
        </a:p>
      </dgm:t>
    </dgm:pt>
    <dgm:pt modelId="{64A9ECDF-72AB-4B7A-93BA-C50AFA50C352}" type="pres">
      <dgm:prSet presAssocID="{280D26E2-DA4B-4A0A-8D46-7FD1FD62FAD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E0A8DF2D-BCD8-4998-A9FC-75018F24B35F}" type="pres">
      <dgm:prSet presAssocID="{280D26E2-DA4B-4A0A-8D46-7FD1FD62FAD9}" presName="Name1" presStyleCnt="0"/>
      <dgm:spPr/>
    </dgm:pt>
    <dgm:pt modelId="{0DDE398D-F1C3-4453-99B2-C32CF9A8F5E6}" type="pres">
      <dgm:prSet presAssocID="{280D26E2-DA4B-4A0A-8D46-7FD1FD62FAD9}" presName="cycle" presStyleCnt="0"/>
      <dgm:spPr/>
    </dgm:pt>
    <dgm:pt modelId="{5B517193-9899-4A65-912B-DC969E1D0FCD}" type="pres">
      <dgm:prSet presAssocID="{280D26E2-DA4B-4A0A-8D46-7FD1FD62FAD9}" presName="srcNode" presStyleLbl="node1" presStyleIdx="0" presStyleCnt="3"/>
      <dgm:spPr/>
    </dgm:pt>
    <dgm:pt modelId="{E5D1BFBE-565C-4B6B-88D2-840EE54B4278}" type="pres">
      <dgm:prSet presAssocID="{280D26E2-DA4B-4A0A-8D46-7FD1FD62FAD9}" presName="conn" presStyleLbl="parChTrans1D2" presStyleIdx="0" presStyleCnt="1"/>
      <dgm:spPr/>
      <dgm:t>
        <a:bodyPr/>
        <a:lstStyle/>
        <a:p>
          <a:endParaRPr lang="en-US"/>
        </a:p>
      </dgm:t>
    </dgm:pt>
    <dgm:pt modelId="{B32AE46D-E86A-4858-9432-8FF070B92AA1}" type="pres">
      <dgm:prSet presAssocID="{280D26E2-DA4B-4A0A-8D46-7FD1FD62FAD9}" presName="extraNode" presStyleLbl="node1" presStyleIdx="0" presStyleCnt="3"/>
      <dgm:spPr/>
    </dgm:pt>
    <dgm:pt modelId="{D1B2C68C-0FC2-4AF6-9364-8419CC3120D4}" type="pres">
      <dgm:prSet presAssocID="{280D26E2-DA4B-4A0A-8D46-7FD1FD62FAD9}" presName="dstNode" presStyleLbl="node1" presStyleIdx="0" presStyleCnt="3"/>
      <dgm:spPr/>
    </dgm:pt>
    <dgm:pt modelId="{9895D1DD-FBF2-4F15-98BA-75AB578A4521}" type="pres">
      <dgm:prSet presAssocID="{1416FFD4-1091-4980-BD9D-58C2081213C1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6854A1-650E-4F7A-ACC0-7144A7710F97}" type="pres">
      <dgm:prSet presAssocID="{1416FFD4-1091-4980-BD9D-58C2081213C1}" presName="accent_1" presStyleCnt="0"/>
      <dgm:spPr/>
    </dgm:pt>
    <dgm:pt modelId="{CFDABE08-521F-4FE7-8CAB-0CC195DC108C}" type="pres">
      <dgm:prSet presAssocID="{1416FFD4-1091-4980-BD9D-58C2081213C1}" presName="accentRepeatNode" presStyleLbl="solidFgAcc1" presStyleIdx="0" presStyleCnt="3"/>
      <dgm:spPr/>
    </dgm:pt>
    <dgm:pt modelId="{7EA3F0AF-FD8F-4355-8386-9FD694EE26E8}" type="pres">
      <dgm:prSet presAssocID="{58A9BBE3-651A-410C-9009-2CA4086DD396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EC38BE-8951-4DD5-96F8-1BEF4787F3AC}" type="pres">
      <dgm:prSet presAssocID="{58A9BBE3-651A-410C-9009-2CA4086DD396}" presName="accent_2" presStyleCnt="0"/>
      <dgm:spPr/>
    </dgm:pt>
    <dgm:pt modelId="{E5C9304B-0E1F-4142-BBC9-51B8C6E9B0DB}" type="pres">
      <dgm:prSet presAssocID="{58A9BBE3-651A-410C-9009-2CA4086DD396}" presName="accentRepeatNode" presStyleLbl="solidFgAcc1" presStyleIdx="1" presStyleCnt="3"/>
      <dgm:spPr/>
    </dgm:pt>
    <dgm:pt modelId="{D2A73FB2-B8D0-4FED-942E-FBB635F68215}" type="pres">
      <dgm:prSet presAssocID="{D19F5774-1551-42BD-90AF-7CFC53E17B96}" presName="text_3" presStyleLbl="node1" presStyleIdx="2" presStyleCnt="3" custScaleX="98997" custLinFactNeighborX="212" custLinFactNeighborY="-245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05A9FA-91A4-443A-BA55-4D73393A4EA3}" type="pres">
      <dgm:prSet presAssocID="{D19F5774-1551-42BD-90AF-7CFC53E17B96}" presName="accent_3" presStyleCnt="0"/>
      <dgm:spPr/>
    </dgm:pt>
    <dgm:pt modelId="{CB4C0754-BC21-4A46-9121-D17FE5E3867D}" type="pres">
      <dgm:prSet presAssocID="{D19F5774-1551-42BD-90AF-7CFC53E17B96}" presName="accentRepeatNode" presStyleLbl="solidFgAcc1" presStyleIdx="2" presStyleCnt="3" custLinFactNeighborY="-395"/>
      <dgm:spPr/>
    </dgm:pt>
  </dgm:ptLst>
  <dgm:cxnLst>
    <dgm:cxn modelId="{48A7699C-4B46-446E-A7C2-24EFAEE31F81}" type="presOf" srcId="{58A9BBE3-651A-410C-9009-2CA4086DD396}" destId="{7EA3F0AF-FD8F-4355-8386-9FD694EE26E8}" srcOrd="0" destOrd="0" presId="urn:microsoft.com/office/officeart/2008/layout/VerticalCurvedList"/>
    <dgm:cxn modelId="{028FCE49-F39E-48FB-ADD1-33961A9159B0}" srcId="{280D26E2-DA4B-4A0A-8D46-7FD1FD62FAD9}" destId="{D19F5774-1551-42BD-90AF-7CFC53E17B96}" srcOrd="2" destOrd="0" parTransId="{5A858C7D-C274-4FB9-B5CA-7D57B5263112}" sibTransId="{390F8C3F-F60A-48F8-8CFE-30055EA1005F}"/>
    <dgm:cxn modelId="{A53B8A7C-2B87-45D7-83C0-0DAF4AFF246E}" type="presOf" srcId="{D19F5774-1551-42BD-90AF-7CFC53E17B96}" destId="{D2A73FB2-B8D0-4FED-942E-FBB635F68215}" srcOrd="0" destOrd="0" presId="urn:microsoft.com/office/officeart/2008/layout/VerticalCurvedList"/>
    <dgm:cxn modelId="{DB08C252-1CB6-4A1E-BE55-965F120C1318}" srcId="{280D26E2-DA4B-4A0A-8D46-7FD1FD62FAD9}" destId="{58A9BBE3-651A-410C-9009-2CA4086DD396}" srcOrd="1" destOrd="0" parTransId="{F597BDF6-3A2D-486A-8269-B847BD6DEFC1}" sibTransId="{FB931B02-0AD8-4290-B162-E39376A560DD}"/>
    <dgm:cxn modelId="{04FD3D1D-B778-49FF-BAAC-D27A8AA22CBF}" type="presOf" srcId="{280D26E2-DA4B-4A0A-8D46-7FD1FD62FAD9}" destId="{64A9ECDF-72AB-4B7A-93BA-C50AFA50C352}" srcOrd="0" destOrd="0" presId="urn:microsoft.com/office/officeart/2008/layout/VerticalCurvedList"/>
    <dgm:cxn modelId="{93EBCA66-E500-4489-8A15-192D927EB9DA}" srcId="{280D26E2-DA4B-4A0A-8D46-7FD1FD62FAD9}" destId="{1416FFD4-1091-4980-BD9D-58C2081213C1}" srcOrd="0" destOrd="0" parTransId="{C34B44CC-3090-448E-AAA4-B4C3969EDDBF}" sibTransId="{B51B2658-80FA-425B-8C47-3D1188002E9E}"/>
    <dgm:cxn modelId="{AACF3AC1-5598-4F97-8AE6-E5F5D42E370C}" type="presOf" srcId="{1416FFD4-1091-4980-BD9D-58C2081213C1}" destId="{9895D1DD-FBF2-4F15-98BA-75AB578A4521}" srcOrd="0" destOrd="0" presId="urn:microsoft.com/office/officeart/2008/layout/VerticalCurvedList"/>
    <dgm:cxn modelId="{D01C67BC-DFA0-4828-8A5D-AD9ED7834961}" type="presOf" srcId="{B51B2658-80FA-425B-8C47-3D1188002E9E}" destId="{E5D1BFBE-565C-4B6B-88D2-840EE54B4278}" srcOrd="0" destOrd="0" presId="urn:microsoft.com/office/officeart/2008/layout/VerticalCurvedList"/>
    <dgm:cxn modelId="{1C7DEFA3-DFFD-4F47-B2E6-79AE9FF87376}" type="presParOf" srcId="{64A9ECDF-72AB-4B7A-93BA-C50AFA50C352}" destId="{E0A8DF2D-BCD8-4998-A9FC-75018F24B35F}" srcOrd="0" destOrd="0" presId="urn:microsoft.com/office/officeart/2008/layout/VerticalCurvedList"/>
    <dgm:cxn modelId="{ABEC63C0-EAB0-4EB0-A42C-1169F046740D}" type="presParOf" srcId="{E0A8DF2D-BCD8-4998-A9FC-75018F24B35F}" destId="{0DDE398D-F1C3-4453-99B2-C32CF9A8F5E6}" srcOrd="0" destOrd="0" presId="urn:microsoft.com/office/officeart/2008/layout/VerticalCurvedList"/>
    <dgm:cxn modelId="{B1C7B904-4F63-4F3E-BEDE-FF763FDA8D6D}" type="presParOf" srcId="{0DDE398D-F1C3-4453-99B2-C32CF9A8F5E6}" destId="{5B517193-9899-4A65-912B-DC969E1D0FCD}" srcOrd="0" destOrd="0" presId="urn:microsoft.com/office/officeart/2008/layout/VerticalCurvedList"/>
    <dgm:cxn modelId="{E308EF52-BE68-468E-992F-1CE5543FAEBF}" type="presParOf" srcId="{0DDE398D-F1C3-4453-99B2-C32CF9A8F5E6}" destId="{E5D1BFBE-565C-4B6B-88D2-840EE54B4278}" srcOrd="1" destOrd="0" presId="urn:microsoft.com/office/officeart/2008/layout/VerticalCurvedList"/>
    <dgm:cxn modelId="{31AAB28D-110A-4501-84C4-70515DB0E49C}" type="presParOf" srcId="{0DDE398D-F1C3-4453-99B2-C32CF9A8F5E6}" destId="{B32AE46D-E86A-4858-9432-8FF070B92AA1}" srcOrd="2" destOrd="0" presId="urn:microsoft.com/office/officeart/2008/layout/VerticalCurvedList"/>
    <dgm:cxn modelId="{C70FED83-2AB6-4DA3-A519-26837D0CCF9F}" type="presParOf" srcId="{0DDE398D-F1C3-4453-99B2-C32CF9A8F5E6}" destId="{D1B2C68C-0FC2-4AF6-9364-8419CC3120D4}" srcOrd="3" destOrd="0" presId="urn:microsoft.com/office/officeart/2008/layout/VerticalCurvedList"/>
    <dgm:cxn modelId="{72CBB47B-AB5C-42B8-BF47-12CCE48617FE}" type="presParOf" srcId="{E0A8DF2D-BCD8-4998-A9FC-75018F24B35F}" destId="{9895D1DD-FBF2-4F15-98BA-75AB578A4521}" srcOrd="1" destOrd="0" presId="urn:microsoft.com/office/officeart/2008/layout/VerticalCurvedList"/>
    <dgm:cxn modelId="{B585E780-B5AA-4456-9C24-C0C1279542F2}" type="presParOf" srcId="{E0A8DF2D-BCD8-4998-A9FC-75018F24B35F}" destId="{1A6854A1-650E-4F7A-ACC0-7144A7710F97}" srcOrd="2" destOrd="0" presId="urn:microsoft.com/office/officeart/2008/layout/VerticalCurvedList"/>
    <dgm:cxn modelId="{8A561378-FF2C-4366-982D-C4441BC04203}" type="presParOf" srcId="{1A6854A1-650E-4F7A-ACC0-7144A7710F97}" destId="{CFDABE08-521F-4FE7-8CAB-0CC195DC108C}" srcOrd="0" destOrd="0" presId="urn:microsoft.com/office/officeart/2008/layout/VerticalCurvedList"/>
    <dgm:cxn modelId="{100A59AF-7333-48BE-A807-F145A6F260F4}" type="presParOf" srcId="{E0A8DF2D-BCD8-4998-A9FC-75018F24B35F}" destId="{7EA3F0AF-FD8F-4355-8386-9FD694EE26E8}" srcOrd="3" destOrd="0" presId="urn:microsoft.com/office/officeart/2008/layout/VerticalCurvedList"/>
    <dgm:cxn modelId="{7C909C0C-4FA2-44EF-9275-5D303E26DACD}" type="presParOf" srcId="{E0A8DF2D-BCD8-4998-A9FC-75018F24B35F}" destId="{9FEC38BE-8951-4DD5-96F8-1BEF4787F3AC}" srcOrd="4" destOrd="0" presId="urn:microsoft.com/office/officeart/2008/layout/VerticalCurvedList"/>
    <dgm:cxn modelId="{D1E6E528-C137-4645-9650-90789483E33E}" type="presParOf" srcId="{9FEC38BE-8951-4DD5-96F8-1BEF4787F3AC}" destId="{E5C9304B-0E1F-4142-BBC9-51B8C6E9B0DB}" srcOrd="0" destOrd="0" presId="urn:microsoft.com/office/officeart/2008/layout/VerticalCurvedList"/>
    <dgm:cxn modelId="{B03D04C0-7470-428F-8C98-D82CBACCD5C4}" type="presParOf" srcId="{E0A8DF2D-BCD8-4998-A9FC-75018F24B35F}" destId="{D2A73FB2-B8D0-4FED-942E-FBB635F68215}" srcOrd="5" destOrd="0" presId="urn:microsoft.com/office/officeart/2008/layout/VerticalCurvedList"/>
    <dgm:cxn modelId="{915C1EA0-3852-4C1C-91F9-8BD2D16B60A5}" type="presParOf" srcId="{E0A8DF2D-BCD8-4998-A9FC-75018F24B35F}" destId="{2505A9FA-91A4-443A-BA55-4D73393A4EA3}" srcOrd="6" destOrd="0" presId="urn:microsoft.com/office/officeart/2008/layout/VerticalCurvedList"/>
    <dgm:cxn modelId="{B94AF526-1B2B-4696-BC0F-5FE3EAEE5B8C}" type="presParOf" srcId="{2505A9FA-91A4-443A-BA55-4D73393A4EA3}" destId="{CB4C0754-BC21-4A46-9121-D17FE5E3867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3EEAB747-D874-4F8E-A27D-5F952F9A6734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7DFD289-4891-47B0-8785-ADC05743F205}">
      <dgm:prSet/>
      <dgm:spPr/>
      <dgm:t>
        <a:bodyPr/>
        <a:lstStyle/>
        <a:p>
          <a:pPr algn="ctr" rtl="0"/>
          <a:r>
            <a:rPr lang="en-US" dirty="0" err="1" smtClean="0"/>
            <a:t>Aktivitas</a:t>
          </a:r>
          <a:r>
            <a:rPr lang="en-US" dirty="0" smtClean="0"/>
            <a:t> </a:t>
          </a:r>
          <a:r>
            <a:rPr lang="en-US" dirty="0" err="1" smtClean="0"/>
            <a:t>kambium</a:t>
          </a:r>
          <a:r>
            <a:rPr lang="en-US" dirty="0" smtClean="0"/>
            <a:t> </a:t>
          </a:r>
          <a:r>
            <a:rPr lang="en-US" dirty="0" err="1" smtClean="0"/>
            <a:t>dapat</a:t>
          </a:r>
          <a:r>
            <a:rPr lang="en-US" dirty="0" smtClean="0"/>
            <a:t> </a:t>
          </a:r>
          <a:r>
            <a:rPr lang="en-US" dirty="0" err="1" smtClean="0"/>
            <a:t>digunakan</a:t>
          </a:r>
          <a:r>
            <a:rPr lang="en-US" dirty="0" smtClean="0"/>
            <a:t> </a:t>
          </a:r>
          <a:r>
            <a:rPr lang="en-US" dirty="0" err="1" smtClean="0"/>
            <a:t>untuk</a:t>
          </a:r>
          <a:r>
            <a:rPr lang="en-US" dirty="0" smtClean="0"/>
            <a:t> </a:t>
          </a:r>
          <a:r>
            <a:rPr lang="en-US" dirty="0" err="1" smtClean="0"/>
            <a:t>menentukan</a:t>
          </a:r>
          <a:r>
            <a:rPr lang="en-US" dirty="0" smtClean="0"/>
            <a:t> </a:t>
          </a:r>
          <a:r>
            <a:rPr lang="en-US" dirty="0" err="1" smtClean="0"/>
            <a:t>umur</a:t>
          </a:r>
          <a:r>
            <a:rPr lang="en-US" dirty="0" smtClean="0"/>
            <a:t> </a:t>
          </a:r>
          <a:r>
            <a:rPr lang="en-US" dirty="0" err="1" smtClean="0"/>
            <a:t>pohon</a:t>
          </a:r>
          <a:r>
            <a:rPr lang="en-US" dirty="0" smtClean="0"/>
            <a:t>. </a:t>
          </a:r>
          <a:r>
            <a:rPr lang="en-US" dirty="0" err="1" smtClean="0"/>
            <a:t>Kambium</a:t>
          </a:r>
          <a:r>
            <a:rPr lang="en-US" dirty="0" smtClean="0"/>
            <a:t> </a:t>
          </a:r>
          <a:r>
            <a:rPr lang="en-US" dirty="0" err="1" smtClean="0"/>
            <a:t>membentuk</a:t>
          </a:r>
          <a:r>
            <a:rPr lang="en-US" dirty="0" smtClean="0"/>
            <a:t> </a:t>
          </a:r>
          <a:r>
            <a:rPr lang="en-US" dirty="0" err="1" smtClean="0"/>
            <a:t>lingkar</a:t>
          </a:r>
          <a:r>
            <a:rPr lang="en-US" dirty="0" smtClean="0"/>
            <a:t> </a:t>
          </a:r>
          <a:r>
            <a:rPr lang="en-US" dirty="0" err="1" smtClean="0"/>
            <a:t>tahun</a:t>
          </a:r>
          <a:endParaRPr lang="en-US" dirty="0"/>
        </a:p>
      </dgm:t>
    </dgm:pt>
    <dgm:pt modelId="{E1EC24E3-84A1-4703-BCE7-7866E08E62C5}" type="parTrans" cxnId="{0EB48F78-3271-4782-9BD0-187166F4E890}">
      <dgm:prSet/>
      <dgm:spPr/>
      <dgm:t>
        <a:bodyPr/>
        <a:lstStyle/>
        <a:p>
          <a:endParaRPr lang="en-US"/>
        </a:p>
      </dgm:t>
    </dgm:pt>
    <dgm:pt modelId="{E86D515D-C8C0-4D97-BB34-258ECFD04737}" type="sibTrans" cxnId="{0EB48F78-3271-4782-9BD0-187166F4E890}">
      <dgm:prSet/>
      <dgm:spPr/>
      <dgm:t>
        <a:bodyPr/>
        <a:lstStyle/>
        <a:p>
          <a:endParaRPr lang="en-US"/>
        </a:p>
      </dgm:t>
    </dgm:pt>
    <dgm:pt modelId="{062465F4-ECAA-4803-A524-50BF9DFFF497}" type="pres">
      <dgm:prSet presAssocID="{3EEAB747-D874-4F8E-A27D-5F952F9A673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35AA658-4969-4D23-81B2-9280432685FB}" type="pres">
      <dgm:prSet presAssocID="{D7DFD289-4891-47B0-8785-ADC05743F20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3A9786-04FC-4619-BD82-12B4472C0F47}" type="presOf" srcId="{3EEAB747-D874-4F8E-A27D-5F952F9A6734}" destId="{062465F4-ECAA-4803-A524-50BF9DFFF497}" srcOrd="0" destOrd="0" presId="urn:microsoft.com/office/officeart/2005/8/layout/vList2"/>
    <dgm:cxn modelId="{0EB48F78-3271-4782-9BD0-187166F4E890}" srcId="{3EEAB747-D874-4F8E-A27D-5F952F9A6734}" destId="{D7DFD289-4891-47B0-8785-ADC05743F205}" srcOrd="0" destOrd="0" parTransId="{E1EC24E3-84A1-4703-BCE7-7866E08E62C5}" sibTransId="{E86D515D-C8C0-4D97-BB34-258ECFD04737}"/>
    <dgm:cxn modelId="{FE47800C-1C57-4949-AA64-D73B164B643F}" type="presOf" srcId="{D7DFD289-4891-47B0-8785-ADC05743F205}" destId="{C35AA658-4969-4D23-81B2-9280432685FB}" srcOrd="0" destOrd="0" presId="urn:microsoft.com/office/officeart/2005/8/layout/vList2"/>
    <dgm:cxn modelId="{3C99FCBF-ECCC-43BD-BDD5-6D5C310404D9}" type="presParOf" srcId="{062465F4-ECAA-4803-A524-50BF9DFFF497}" destId="{C35AA658-4969-4D23-81B2-9280432685F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38E97C9E-4BDB-48CE-9282-E3D7002B5834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74A6009-395F-4E15-B9A3-F23398A8A04A}">
      <dgm:prSet/>
      <dgm:spPr/>
      <dgm:t>
        <a:bodyPr/>
        <a:lstStyle/>
        <a:p>
          <a:pPr rtl="0"/>
          <a:r>
            <a:rPr lang="en-US" smtClean="0"/>
            <a:t>Epidermis</a:t>
          </a:r>
          <a:endParaRPr lang="en-US"/>
        </a:p>
      </dgm:t>
    </dgm:pt>
    <dgm:pt modelId="{B211D66C-CB46-42DC-806D-7254083146D9}" type="parTrans" cxnId="{83968B01-1F9C-49FA-B4DC-1612AF9138F6}">
      <dgm:prSet/>
      <dgm:spPr/>
      <dgm:t>
        <a:bodyPr/>
        <a:lstStyle/>
        <a:p>
          <a:endParaRPr lang="en-US"/>
        </a:p>
      </dgm:t>
    </dgm:pt>
    <dgm:pt modelId="{BEBB5D38-A1E3-4068-BD52-153B7D08AEBE}" type="sibTrans" cxnId="{83968B01-1F9C-49FA-B4DC-1612AF9138F6}">
      <dgm:prSet/>
      <dgm:spPr/>
      <dgm:t>
        <a:bodyPr/>
        <a:lstStyle/>
        <a:p>
          <a:endParaRPr lang="en-US"/>
        </a:p>
      </dgm:t>
    </dgm:pt>
    <dgm:pt modelId="{DEB5652B-2C92-437A-8991-61BDA9E79920}">
      <dgm:prSet/>
      <dgm:spPr/>
      <dgm:t>
        <a:bodyPr/>
        <a:lstStyle/>
        <a:p>
          <a:pPr rtl="0"/>
          <a:r>
            <a:rPr lang="en-US" dirty="0" err="1" smtClean="0"/>
            <a:t>Pada</a:t>
          </a:r>
          <a:r>
            <a:rPr lang="en-US" dirty="0" smtClean="0"/>
            <a:t> </a:t>
          </a:r>
          <a:r>
            <a:rPr lang="en-US" dirty="0" err="1" smtClean="0"/>
            <a:t>permukaan</a:t>
          </a:r>
          <a:r>
            <a:rPr lang="en-US" dirty="0" smtClean="0"/>
            <a:t> </a:t>
          </a:r>
          <a:r>
            <a:rPr lang="en-US" dirty="0" err="1" smtClean="0"/>
            <a:t>daun</a:t>
          </a:r>
          <a:r>
            <a:rPr lang="en-US" dirty="0" smtClean="0"/>
            <a:t> </a:t>
          </a:r>
          <a:r>
            <a:rPr lang="en-US" dirty="0" err="1" smtClean="0"/>
            <a:t>terdapat</a:t>
          </a:r>
          <a:r>
            <a:rPr lang="en-US" dirty="0" smtClean="0"/>
            <a:t> </a:t>
          </a:r>
          <a:r>
            <a:rPr lang="en-US" dirty="0" err="1" smtClean="0"/>
            <a:t>kutikula</a:t>
          </a:r>
          <a:r>
            <a:rPr lang="en-US" dirty="0" smtClean="0"/>
            <a:t>, </a:t>
          </a:r>
          <a:r>
            <a:rPr lang="en-US" dirty="0" err="1" smtClean="0"/>
            <a:t>pada</a:t>
          </a:r>
          <a:r>
            <a:rPr lang="en-US" dirty="0" smtClean="0"/>
            <a:t> </a:t>
          </a:r>
          <a:r>
            <a:rPr lang="en-US" dirty="0" err="1" smtClean="0"/>
            <a:t>beberapa</a:t>
          </a:r>
          <a:r>
            <a:rPr lang="en-US" dirty="0" smtClean="0"/>
            <a:t> </a:t>
          </a:r>
          <a:r>
            <a:rPr lang="en-US" dirty="0" err="1" smtClean="0"/>
            <a:t>daun</a:t>
          </a:r>
          <a:r>
            <a:rPr lang="en-US" dirty="0" smtClean="0"/>
            <a:t> </a:t>
          </a:r>
          <a:r>
            <a:rPr lang="en-US" dirty="0" err="1" smtClean="0"/>
            <a:t>terdpat</a:t>
          </a:r>
          <a:r>
            <a:rPr lang="en-US" dirty="0" smtClean="0"/>
            <a:t> </a:t>
          </a:r>
          <a:r>
            <a:rPr lang="en-US" dirty="0" err="1" smtClean="0"/>
            <a:t>bulu-bulu</a:t>
          </a:r>
          <a:r>
            <a:rPr lang="en-US" dirty="0" smtClean="0"/>
            <a:t> </a:t>
          </a:r>
          <a:r>
            <a:rPr lang="en-US" dirty="0" err="1" smtClean="0"/>
            <a:t>halus</a:t>
          </a:r>
          <a:r>
            <a:rPr lang="en-US" dirty="0" smtClean="0"/>
            <a:t> (</a:t>
          </a:r>
          <a:r>
            <a:rPr lang="en-US" dirty="0" err="1" smtClean="0"/>
            <a:t>trikoma</a:t>
          </a:r>
          <a:r>
            <a:rPr lang="en-US" dirty="0" smtClean="0"/>
            <a:t>), </a:t>
          </a:r>
          <a:r>
            <a:rPr lang="en-US" dirty="0" err="1" smtClean="0"/>
            <a:t>terdapat</a:t>
          </a:r>
          <a:r>
            <a:rPr lang="en-US" dirty="0" smtClean="0"/>
            <a:t> stomata </a:t>
          </a:r>
          <a:endParaRPr lang="en-US" dirty="0"/>
        </a:p>
      </dgm:t>
    </dgm:pt>
    <dgm:pt modelId="{27FEC009-AFA8-47DB-ADA0-C968445A7730}" type="parTrans" cxnId="{0F2FF901-3B66-462D-BA5A-7C9AF99C5C7C}">
      <dgm:prSet/>
      <dgm:spPr/>
      <dgm:t>
        <a:bodyPr/>
        <a:lstStyle/>
        <a:p>
          <a:endParaRPr lang="en-US"/>
        </a:p>
      </dgm:t>
    </dgm:pt>
    <dgm:pt modelId="{3649C0D4-58B7-45CC-8F54-8EE90EDCB068}" type="sibTrans" cxnId="{0F2FF901-3B66-462D-BA5A-7C9AF99C5C7C}">
      <dgm:prSet/>
      <dgm:spPr/>
      <dgm:t>
        <a:bodyPr/>
        <a:lstStyle/>
        <a:p>
          <a:endParaRPr lang="en-US"/>
        </a:p>
      </dgm:t>
    </dgm:pt>
    <dgm:pt modelId="{F8E90648-B49B-482C-BC46-1A96ECEE5E9A}">
      <dgm:prSet/>
      <dgm:spPr/>
      <dgm:t>
        <a:bodyPr/>
        <a:lstStyle/>
        <a:p>
          <a:pPr rtl="0"/>
          <a:r>
            <a:rPr lang="en-US" smtClean="0"/>
            <a:t>Mesofil</a:t>
          </a:r>
          <a:endParaRPr lang="en-US"/>
        </a:p>
      </dgm:t>
    </dgm:pt>
    <dgm:pt modelId="{4D388A2E-C2A7-4D1F-B494-B0403D05EF6B}" type="parTrans" cxnId="{DF0E8332-123E-4E4F-A285-0F5BB5639018}">
      <dgm:prSet/>
      <dgm:spPr/>
      <dgm:t>
        <a:bodyPr/>
        <a:lstStyle/>
        <a:p>
          <a:endParaRPr lang="en-US"/>
        </a:p>
      </dgm:t>
    </dgm:pt>
    <dgm:pt modelId="{046DBCCE-5ED8-467D-9800-4A1AAFA3EB92}" type="sibTrans" cxnId="{DF0E8332-123E-4E4F-A285-0F5BB5639018}">
      <dgm:prSet/>
      <dgm:spPr/>
      <dgm:t>
        <a:bodyPr/>
        <a:lstStyle/>
        <a:p>
          <a:endParaRPr lang="en-US"/>
        </a:p>
      </dgm:t>
    </dgm:pt>
    <dgm:pt modelId="{E6D47A2F-A5BD-47E4-9FEA-DCC61D7D3EDE}">
      <dgm:prSet/>
      <dgm:spPr/>
      <dgm:t>
        <a:bodyPr/>
        <a:lstStyle/>
        <a:p>
          <a:pPr rtl="0"/>
          <a:r>
            <a:rPr lang="en-US" dirty="0" err="1" smtClean="0"/>
            <a:t>Mesofil</a:t>
          </a:r>
          <a:r>
            <a:rPr lang="en-US" dirty="0" smtClean="0"/>
            <a:t> palisade</a:t>
          </a:r>
          <a:endParaRPr lang="en-US" dirty="0"/>
        </a:p>
      </dgm:t>
    </dgm:pt>
    <dgm:pt modelId="{7FFD8B0A-5C7F-4E54-91F1-7DAE58A0FF5B}" type="parTrans" cxnId="{19BC49CE-59CC-47E7-9A77-F832A1ED2A90}">
      <dgm:prSet/>
      <dgm:spPr/>
      <dgm:t>
        <a:bodyPr/>
        <a:lstStyle/>
        <a:p>
          <a:endParaRPr lang="en-US"/>
        </a:p>
      </dgm:t>
    </dgm:pt>
    <dgm:pt modelId="{D38C6BE7-935D-42C6-9D1F-3A9498CCB3FA}" type="sibTrans" cxnId="{19BC49CE-59CC-47E7-9A77-F832A1ED2A90}">
      <dgm:prSet/>
      <dgm:spPr/>
      <dgm:t>
        <a:bodyPr/>
        <a:lstStyle/>
        <a:p>
          <a:endParaRPr lang="en-US"/>
        </a:p>
      </dgm:t>
    </dgm:pt>
    <dgm:pt modelId="{7CB9A08F-94BA-4E91-9B61-8A5CA5FAD556}">
      <dgm:prSet/>
      <dgm:spPr/>
      <dgm:t>
        <a:bodyPr/>
        <a:lstStyle/>
        <a:p>
          <a:pPr rtl="0"/>
          <a:r>
            <a:rPr lang="en-US" dirty="0" err="1" smtClean="0"/>
            <a:t>Mesofil</a:t>
          </a:r>
          <a:r>
            <a:rPr lang="en-US" dirty="0" smtClean="0"/>
            <a:t> </a:t>
          </a:r>
          <a:r>
            <a:rPr lang="en-US" dirty="0" err="1" smtClean="0"/>
            <a:t>spons</a:t>
          </a:r>
          <a:r>
            <a:rPr lang="en-US" dirty="0" smtClean="0"/>
            <a:t> (</a:t>
          </a:r>
          <a:r>
            <a:rPr lang="en-US" dirty="0" err="1" smtClean="0"/>
            <a:t>bunga</a:t>
          </a:r>
          <a:r>
            <a:rPr lang="en-US" dirty="0" smtClean="0"/>
            <a:t> </a:t>
          </a:r>
          <a:r>
            <a:rPr lang="en-US" dirty="0" err="1" smtClean="0"/>
            <a:t>karang</a:t>
          </a:r>
          <a:r>
            <a:rPr lang="en-US" dirty="0" smtClean="0"/>
            <a:t>)</a:t>
          </a:r>
          <a:endParaRPr lang="en-US" dirty="0"/>
        </a:p>
      </dgm:t>
    </dgm:pt>
    <dgm:pt modelId="{F1BE3358-1268-4438-A049-CBD0EF35E44B}" type="parTrans" cxnId="{D4F84C70-3DE1-4963-95D5-75F1177A6171}">
      <dgm:prSet/>
      <dgm:spPr/>
      <dgm:t>
        <a:bodyPr/>
        <a:lstStyle/>
        <a:p>
          <a:endParaRPr lang="en-US"/>
        </a:p>
      </dgm:t>
    </dgm:pt>
    <dgm:pt modelId="{6CDC31F9-C0B8-43A4-AA6F-42E9BAE528CF}" type="sibTrans" cxnId="{D4F84C70-3DE1-4963-95D5-75F1177A6171}">
      <dgm:prSet/>
      <dgm:spPr/>
      <dgm:t>
        <a:bodyPr/>
        <a:lstStyle/>
        <a:p>
          <a:endParaRPr lang="en-US"/>
        </a:p>
      </dgm:t>
    </dgm:pt>
    <dgm:pt modelId="{53C285E5-4B42-4563-8787-9487814A904E}">
      <dgm:prSet/>
      <dgm:spPr/>
      <dgm:t>
        <a:bodyPr/>
        <a:lstStyle/>
        <a:p>
          <a:pPr rtl="0"/>
          <a:r>
            <a:rPr lang="en-US" smtClean="0"/>
            <a:t>Jaringan pengangkut</a:t>
          </a:r>
          <a:endParaRPr lang="en-US"/>
        </a:p>
      </dgm:t>
    </dgm:pt>
    <dgm:pt modelId="{FD1C7B30-CAC0-4386-ACC0-DC07DB61A823}" type="parTrans" cxnId="{6DD2A083-9A42-4427-8CCC-079F8A5BCB15}">
      <dgm:prSet/>
      <dgm:spPr/>
      <dgm:t>
        <a:bodyPr/>
        <a:lstStyle/>
        <a:p>
          <a:endParaRPr lang="en-US"/>
        </a:p>
      </dgm:t>
    </dgm:pt>
    <dgm:pt modelId="{147D87C6-4273-4A11-BA25-897D8C6B11D3}" type="sibTrans" cxnId="{6DD2A083-9A42-4427-8CCC-079F8A5BCB15}">
      <dgm:prSet/>
      <dgm:spPr/>
      <dgm:t>
        <a:bodyPr/>
        <a:lstStyle/>
        <a:p>
          <a:endParaRPr lang="en-US"/>
        </a:p>
      </dgm:t>
    </dgm:pt>
    <dgm:pt modelId="{63212586-3A45-4698-A813-618E0B64E49B}" type="pres">
      <dgm:prSet presAssocID="{38E97C9E-4BDB-48CE-9282-E3D7002B583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74856E9-545B-47BA-A83A-065D2265E6F1}" type="pres">
      <dgm:prSet presAssocID="{D74A6009-395F-4E15-B9A3-F23398A8A04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28A10A-CAFD-482F-833E-17910B5969C5}" type="pres">
      <dgm:prSet presAssocID="{D74A6009-395F-4E15-B9A3-F23398A8A04A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531C69-8307-42C2-B82A-57B8CEED47B8}" type="pres">
      <dgm:prSet presAssocID="{F8E90648-B49B-482C-BC46-1A96ECEE5E9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D2D2EB-63BD-4660-AF3D-F10BC287853F}" type="pres">
      <dgm:prSet presAssocID="{F8E90648-B49B-482C-BC46-1A96ECEE5E9A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53488E-A94F-4147-B7F1-506B85BB5A27}" type="pres">
      <dgm:prSet presAssocID="{53C285E5-4B42-4563-8787-9487814A904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F2FF901-3B66-462D-BA5A-7C9AF99C5C7C}" srcId="{D74A6009-395F-4E15-B9A3-F23398A8A04A}" destId="{DEB5652B-2C92-437A-8991-61BDA9E79920}" srcOrd="0" destOrd="0" parTransId="{27FEC009-AFA8-47DB-ADA0-C968445A7730}" sibTransId="{3649C0D4-58B7-45CC-8F54-8EE90EDCB068}"/>
    <dgm:cxn modelId="{4F1D7FAA-3C4D-46EA-BB5B-80FB6BBB75BD}" type="presOf" srcId="{D74A6009-395F-4E15-B9A3-F23398A8A04A}" destId="{374856E9-545B-47BA-A83A-065D2265E6F1}" srcOrd="0" destOrd="0" presId="urn:microsoft.com/office/officeart/2005/8/layout/vList2"/>
    <dgm:cxn modelId="{AC15C611-F153-4C67-AF08-E3EF7A68E45F}" type="presOf" srcId="{38E97C9E-4BDB-48CE-9282-E3D7002B5834}" destId="{63212586-3A45-4698-A813-618E0B64E49B}" srcOrd="0" destOrd="0" presId="urn:microsoft.com/office/officeart/2005/8/layout/vList2"/>
    <dgm:cxn modelId="{83968B01-1F9C-49FA-B4DC-1612AF9138F6}" srcId="{38E97C9E-4BDB-48CE-9282-E3D7002B5834}" destId="{D74A6009-395F-4E15-B9A3-F23398A8A04A}" srcOrd="0" destOrd="0" parTransId="{B211D66C-CB46-42DC-806D-7254083146D9}" sibTransId="{BEBB5D38-A1E3-4068-BD52-153B7D08AEBE}"/>
    <dgm:cxn modelId="{E84FC357-135D-4AD6-A15C-8261ABABE7A0}" type="presOf" srcId="{53C285E5-4B42-4563-8787-9487814A904E}" destId="{4C53488E-A94F-4147-B7F1-506B85BB5A27}" srcOrd="0" destOrd="0" presId="urn:microsoft.com/office/officeart/2005/8/layout/vList2"/>
    <dgm:cxn modelId="{19BC49CE-59CC-47E7-9A77-F832A1ED2A90}" srcId="{F8E90648-B49B-482C-BC46-1A96ECEE5E9A}" destId="{E6D47A2F-A5BD-47E4-9FEA-DCC61D7D3EDE}" srcOrd="0" destOrd="0" parTransId="{7FFD8B0A-5C7F-4E54-91F1-7DAE58A0FF5B}" sibTransId="{D38C6BE7-935D-42C6-9D1F-3A9498CCB3FA}"/>
    <dgm:cxn modelId="{9296082B-4427-4BD3-A583-974490EE301C}" type="presOf" srcId="{E6D47A2F-A5BD-47E4-9FEA-DCC61D7D3EDE}" destId="{D7D2D2EB-63BD-4660-AF3D-F10BC287853F}" srcOrd="0" destOrd="0" presId="urn:microsoft.com/office/officeart/2005/8/layout/vList2"/>
    <dgm:cxn modelId="{34ACC612-DA51-4FE0-91EC-D30CDB20606C}" type="presOf" srcId="{F8E90648-B49B-482C-BC46-1A96ECEE5E9A}" destId="{31531C69-8307-42C2-B82A-57B8CEED47B8}" srcOrd="0" destOrd="0" presId="urn:microsoft.com/office/officeart/2005/8/layout/vList2"/>
    <dgm:cxn modelId="{AB62787F-CD60-4196-B7EC-2B89B29276E5}" type="presOf" srcId="{7CB9A08F-94BA-4E91-9B61-8A5CA5FAD556}" destId="{D7D2D2EB-63BD-4660-AF3D-F10BC287853F}" srcOrd="0" destOrd="1" presId="urn:microsoft.com/office/officeart/2005/8/layout/vList2"/>
    <dgm:cxn modelId="{D4F84C70-3DE1-4963-95D5-75F1177A6171}" srcId="{F8E90648-B49B-482C-BC46-1A96ECEE5E9A}" destId="{7CB9A08F-94BA-4E91-9B61-8A5CA5FAD556}" srcOrd="1" destOrd="0" parTransId="{F1BE3358-1268-4438-A049-CBD0EF35E44B}" sibTransId="{6CDC31F9-C0B8-43A4-AA6F-42E9BAE528CF}"/>
    <dgm:cxn modelId="{6DD2A083-9A42-4427-8CCC-079F8A5BCB15}" srcId="{38E97C9E-4BDB-48CE-9282-E3D7002B5834}" destId="{53C285E5-4B42-4563-8787-9487814A904E}" srcOrd="2" destOrd="0" parTransId="{FD1C7B30-CAC0-4386-ACC0-DC07DB61A823}" sibTransId="{147D87C6-4273-4A11-BA25-897D8C6B11D3}"/>
    <dgm:cxn modelId="{DF0E8332-123E-4E4F-A285-0F5BB5639018}" srcId="{38E97C9E-4BDB-48CE-9282-E3D7002B5834}" destId="{F8E90648-B49B-482C-BC46-1A96ECEE5E9A}" srcOrd="1" destOrd="0" parTransId="{4D388A2E-C2A7-4D1F-B494-B0403D05EF6B}" sibTransId="{046DBCCE-5ED8-467D-9800-4A1AAFA3EB92}"/>
    <dgm:cxn modelId="{9972FCC1-A088-49A6-96C8-2B30640FF2F6}" type="presOf" srcId="{DEB5652B-2C92-437A-8991-61BDA9E79920}" destId="{8928A10A-CAFD-482F-833E-17910B5969C5}" srcOrd="0" destOrd="0" presId="urn:microsoft.com/office/officeart/2005/8/layout/vList2"/>
    <dgm:cxn modelId="{BA2374B3-6D3F-4928-A2E4-04DBF35E394C}" type="presParOf" srcId="{63212586-3A45-4698-A813-618E0B64E49B}" destId="{374856E9-545B-47BA-A83A-065D2265E6F1}" srcOrd="0" destOrd="0" presId="urn:microsoft.com/office/officeart/2005/8/layout/vList2"/>
    <dgm:cxn modelId="{201DFF4A-EBFC-4848-B024-0012C656120B}" type="presParOf" srcId="{63212586-3A45-4698-A813-618E0B64E49B}" destId="{8928A10A-CAFD-482F-833E-17910B5969C5}" srcOrd="1" destOrd="0" presId="urn:microsoft.com/office/officeart/2005/8/layout/vList2"/>
    <dgm:cxn modelId="{74787489-5D36-4398-8D7C-9BFB68C34F72}" type="presParOf" srcId="{63212586-3A45-4698-A813-618E0B64E49B}" destId="{31531C69-8307-42C2-B82A-57B8CEED47B8}" srcOrd="2" destOrd="0" presId="urn:microsoft.com/office/officeart/2005/8/layout/vList2"/>
    <dgm:cxn modelId="{995E1C59-04B4-4BB3-BFF3-B4DBF27F612A}" type="presParOf" srcId="{63212586-3A45-4698-A813-618E0B64E49B}" destId="{D7D2D2EB-63BD-4660-AF3D-F10BC287853F}" srcOrd="3" destOrd="0" presId="urn:microsoft.com/office/officeart/2005/8/layout/vList2"/>
    <dgm:cxn modelId="{20EC4E2F-B397-4601-9264-CB4AA4912E6D}" type="presParOf" srcId="{63212586-3A45-4698-A813-618E0B64E49B}" destId="{4C53488E-A94F-4147-B7F1-506B85BB5A27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E57B134A-4EC3-47C9-88CE-67B252F7B1F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C04A7FCA-B0BB-4D42-87D5-A803B75E94A1}">
      <dgm:prSet custT="1"/>
      <dgm:spPr/>
      <dgm:t>
        <a:bodyPr/>
        <a:lstStyle/>
        <a:p>
          <a:pPr algn="ctr" rtl="0"/>
          <a:r>
            <a:rPr lang="en-US" sz="4000" dirty="0" err="1" smtClean="0"/>
            <a:t>Teknologi</a:t>
          </a:r>
          <a:r>
            <a:rPr lang="en-US" sz="4000" dirty="0" smtClean="0"/>
            <a:t> yang </a:t>
          </a:r>
          <a:r>
            <a:rPr lang="en-US" sz="4000" dirty="0" err="1" smtClean="0"/>
            <a:t>terinspirasi</a:t>
          </a:r>
          <a:r>
            <a:rPr lang="en-US" sz="4000" dirty="0" smtClean="0"/>
            <a:t> </a:t>
          </a:r>
          <a:br>
            <a:rPr lang="en-US" sz="4000" dirty="0" smtClean="0"/>
          </a:br>
          <a:r>
            <a:rPr lang="en-US" sz="4000" dirty="0" err="1" smtClean="0"/>
            <a:t>dari</a:t>
          </a:r>
          <a:r>
            <a:rPr lang="en-US" sz="4000" dirty="0" smtClean="0"/>
            <a:t> </a:t>
          </a:r>
          <a:r>
            <a:rPr lang="en-US" sz="4000" dirty="0" err="1" smtClean="0"/>
            <a:t>struktur</a:t>
          </a:r>
          <a:r>
            <a:rPr lang="en-US" sz="4000" dirty="0" smtClean="0"/>
            <a:t> </a:t>
          </a:r>
          <a:r>
            <a:rPr lang="en-US" sz="4000" dirty="0" err="1" smtClean="0"/>
            <a:t>tumbuhan</a:t>
          </a:r>
          <a:endParaRPr lang="en-US" sz="4000" dirty="0"/>
        </a:p>
      </dgm:t>
    </dgm:pt>
    <dgm:pt modelId="{C057B2AF-806A-41F9-B59D-78F60191F783}" type="parTrans" cxnId="{31C811AB-C466-41F1-8628-EBAF09407855}">
      <dgm:prSet/>
      <dgm:spPr/>
      <dgm:t>
        <a:bodyPr/>
        <a:lstStyle/>
        <a:p>
          <a:endParaRPr lang="en-US"/>
        </a:p>
      </dgm:t>
    </dgm:pt>
    <dgm:pt modelId="{AA4B1B5E-477D-4407-9254-60F4D34620C2}" type="sibTrans" cxnId="{31C811AB-C466-41F1-8628-EBAF09407855}">
      <dgm:prSet/>
      <dgm:spPr/>
      <dgm:t>
        <a:bodyPr/>
        <a:lstStyle/>
        <a:p>
          <a:endParaRPr lang="en-US"/>
        </a:p>
      </dgm:t>
    </dgm:pt>
    <dgm:pt modelId="{AF480979-569D-4712-9145-2CFAFEFE1186}" type="pres">
      <dgm:prSet presAssocID="{E57B134A-4EC3-47C9-88CE-67B252F7B1FF}" presName="linear" presStyleCnt="0">
        <dgm:presLayoutVars>
          <dgm:animLvl val="lvl"/>
          <dgm:resizeHandles val="exact"/>
        </dgm:presLayoutVars>
      </dgm:prSet>
      <dgm:spPr/>
    </dgm:pt>
    <dgm:pt modelId="{2A58F632-8CDB-42FC-9076-1B655C1C5B37}" type="pres">
      <dgm:prSet presAssocID="{C04A7FCA-B0BB-4D42-87D5-A803B75E94A1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31C811AB-C466-41F1-8628-EBAF09407855}" srcId="{E57B134A-4EC3-47C9-88CE-67B252F7B1FF}" destId="{C04A7FCA-B0BB-4D42-87D5-A803B75E94A1}" srcOrd="0" destOrd="0" parTransId="{C057B2AF-806A-41F9-B59D-78F60191F783}" sibTransId="{AA4B1B5E-477D-4407-9254-60F4D34620C2}"/>
    <dgm:cxn modelId="{16C36F8C-F0E9-4AC5-A743-A5EA917B1ACC}" type="presOf" srcId="{E57B134A-4EC3-47C9-88CE-67B252F7B1FF}" destId="{AF480979-569D-4712-9145-2CFAFEFE1186}" srcOrd="0" destOrd="0" presId="urn:microsoft.com/office/officeart/2005/8/layout/vList2"/>
    <dgm:cxn modelId="{6B3EF171-4571-4EF7-97D5-2840BE507358}" type="presOf" srcId="{C04A7FCA-B0BB-4D42-87D5-A803B75E94A1}" destId="{2A58F632-8CDB-42FC-9076-1B655C1C5B37}" srcOrd="0" destOrd="0" presId="urn:microsoft.com/office/officeart/2005/8/layout/vList2"/>
    <dgm:cxn modelId="{913395DC-2CA4-4B56-A9F8-57BB724CACC9}" type="presParOf" srcId="{AF480979-569D-4712-9145-2CFAFEFE1186}" destId="{2A58F632-8CDB-42FC-9076-1B655C1C5B3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6EB9BA51-4499-4646-B282-F248DAAABE1B}" type="doc">
      <dgm:prSet loTypeId="urn:microsoft.com/office/officeart/2005/8/layout/vList4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6441B93-F442-4F35-8FD2-483D409F6DF4}">
      <dgm:prSet/>
      <dgm:spPr/>
      <dgm:t>
        <a:bodyPr/>
        <a:lstStyle/>
        <a:p>
          <a:pPr rtl="0"/>
          <a:r>
            <a:rPr lang="en-US" smtClean="0"/>
            <a:t>Pemasangan batu bata</a:t>
          </a:r>
          <a:endParaRPr lang="en-US"/>
        </a:p>
      </dgm:t>
    </dgm:pt>
    <dgm:pt modelId="{B523D467-E0B6-4101-963F-862E6B561363}" type="parTrans" cxnId="{FA5D39F4-E2F7-43E7-BC04-E8DC2F057EA9}">
      <dgm:prSet/>
      <dgm:spPr/>
      <dgm:t>
        <a:bodyPr/>
        <a:lstStyle/>
        <a:p>
          <a:endParaRPr lang="en-US"/>
        </a:p>
      </dgm:t>
    </dgm:pt>
    <dgm:pt modelId="{60140156-30BA-45D2-AD2F-43A56DF98726}" type="sibTrans" cxnId="{FA5D39F4-E2F7-43E7-BC04-E8DC2F057EA9}">
      <dgm:prSet/>
      <dgm:spPr/>
      <dgm:t>
        <a:bodyPr/>
        <a:lstStyle/>
        <a:p>
          <a:endParaRPr lang="en-US"/>
        </a:p>
      </dgm:t>
    </dgm:pt>
    <dgm:pt modelId="{82C37445-2936-4A10-B365-9EB6C96A09E9}">
      <dgm:prSet/>
      <dgm:spPr/>
      <dgm:t>
        <a:bodyPr/>
        <a:lstStyle/>
        <a:p>
          <a:pPr rtl="0"/>
          <a:r>
            <a:rPr lang="en-US" dirty="0" err="1" smtClean="0"/>
            <a:t>Teknik</a:t>
          </a:r>
          <a:r>
            <a:rPr lang="en-US" dirty="0" smtClean="0"/>
            <a:t> </a:t>
          </a:r>
          <a:r>
            <a:rPr lang="en-US" dirty="0" err="1" smtClean="0"/>
            <a:t>fondasi</a:t>
          </a:r>
          <a:r>
            <a:rPr lang="en-US" dirty="0" smtClean="0"/>
            <a:t> </a:t>
          </a:r>
          <a:r>
            <a:rPr lang="en-US" dirty="0" err="1" smtClean="0"/>
            <a:t>cakar</a:t>
          </a:r>
          <a:r>
            <a:rPr lang="en-US" dirty="0" smtClean="0"/>
            <a:t> </a:t>
          </a:r>
          <a:r>
            <a:rPr lang="en-US" dirty="0" err="1" smtClean="0"/>
            <a:t>ayam</a:t>
          </a:r>
          <a:endParaRPr lang="en-US" dirty="0"/>
        </a:p>
      </dgm:t>
    </dgm:pt>
    <dgm:pt modelId="{1F707EC1-33F8-44A6-B18C-EF5C83014BF6}" type="parTrans" cxnId="{6C8850FB-4C04-4B8F-BF9C-28D2E325AE58}">
      <dgm:prSet/>
      <dgm:spPr/>
      <dgm:t>
        <a:bodyPr/>
        <a:lstStyle/>
        <a:p>
          <a:endParaRPr lang="en-US"/>
        </a:p>
      </dgm:t>
    </dgm:pt>
    <dgm:pt modelId="{16E8905E-CAA5-4C88-B62C-842635C44A48}" type="sibTrans" cxnId="{6C8850FB-4C04-4B8F-BF9C-28D2E325AE58}">
      <dgm:prSet/>
      <dgm:spPr/>
      <dgm:t>
        <a:bodyPr/>
        <a:lstStyle/>
        <a:p>
          <a:endParaRPr lang="en-US"/>
        </a:p>
      </dgm:t>
    </dgm:pt>
    <dgm:pt modelId="{919C762D-3B0A-4081-BA05-4DB9C9A81E89}">
      <dgm:prSet/>
      <dgm:spPr/>
      <dgm:t>
        <a:bodyPr/>
        <a:lstStyle/>
        <a:p>
          <a:pPr rtl="0"/>
          <a:r>
            <a:rPr lang="en-US" smtClean="0"/>
            <a:t>Teknik panel listrik tenaga surya</a:t>
          </a:r>
          <a:endParaRPr lang="en-US"/>
        </a:p>
      </dgm:t>
    </dgm:pt>
    <dgm:pt modelId="{82547097-FF5C-4827-B384-28BF1AE0F63F}" type="parTrans" cxnId="{5B6A8FD1-E297-4BA9-86C2-23ECE51D1B75}">
      <dgm:prSet/>
      <dgm:spPr/>
      <dgm:t>
        <a:bodyPr/>
        <a:lstStyle/>
        <a:p>
          <a:endParaRPr lang="en-US"/>
        </a:p>
      </dgm:t>
    </dgm:pt>
    <dgm:pt modelId="{B123113B-29BD-4B36-A619-FAA7BEFB24EF}" type="sibTrans" cxnId="{5B6A8FD1-E297-4BA9-86C2-23ECE51D1B75}">
      <dgm:prSet/>
      <dgm:spPr/>
      <dgm:t>
        <a:bodyPr/>
        <a:lstStyle/>
        <a:p>
          <a:endParaRPr lang="en-US"/>
        </a:p>
      </dgm:t>
    </dgm:pt>
    <dgm:pt modelId="{F74CDAD7-E019-4461-84FA-8AE8A9CFC93E}">
      <dgm:prSet/>
      <dgm:spPr/>
      <dgm:t>
        <a:bodyPr/>
        <a:lstStyle/>
        <a:p>
          <a:pPr rtl="0"/>
          <a:r>
            <a:rPr lang="en-US" smtClean="0"/>
            <a:t>Teknik pembuatan air mancur</a:t>
          </a:r>
          <a:endParaRPr lang="en-US"/>
        </a:p>
      </dgm:t>
    </dgm:pt>
    <dgm:pt modelId="{A72FA034-E3C8-4078-8295-2FE73656EBFC}" type="parTrans" cxnId="{FA4E986A-8213-4681-AF6F-596E73C1DFAE}">
      <dgm:prSet/>
      <dgm:spPr/>
      <dgm:t>
        <a:bodyPr/>
        <a:lstStyle/>
        <a:p>
          <a:endParaRPr lang="en-US"/>
        </a:p>
      </dgm:t>
    </dgm:pt>
    <dgm:pt modelId="{54025958-E77C-4A22-89A4-49893CFBACE2}" type="sibTrans" cxnId="{FA4E986A-8213-4681-AF6F-596E73C1DFAE}">
      <dgm:prSet/>
      <dgm:spPr/>
      <dgm:t>
        <a:bodyPr/>
        <a:lstStyle/>
        <a:p>
          <a:endParaRPr lang="en-US"/>
        </a:p>
      </dgm:t>
    </dgm:pt>
    <dgm:pt modelId="{0227995A-6FE1-4AD5-8F02-FD54ED0159EE}">
      <dgm:prSet/>
      <dgm:spPr/>
      <dgm:t>
        <a:bodyPr/>
        <a:lstStyle/>
        <a:p>
          <a:pPr rtl="0"/>
          <a:r>
            <a:rPr lang="en-US" smtClean="0"/>
            <a:t>Teknik sensor cahaya</a:t>
          </a:r>
          <a:endParaRPr lang="en-US"/>
        </a:p>
      </dgm:t>
    </dgm:pt>
    <dgm:pt modelId="{CCCD4EED-CE3E-4910-BD5D-E9EC0F8E04E3}" type="parTrans" cxnId="{6D24FA79-68EB-47D3-9825-AD43385F9F0C}">
      <dgm:prSet/>
      <dgm:spPr/>
      <dgm:t>
        <a:bodyPr/>
        <a:lstStyle/>
        <a:p>
          <a:endParaRPr lang="en-US"/>
        </a:p>
      </dgm:t>
    </dgm:pt>
    <dgm:pt modelId="{F66D577F-E2EF-4F6D-983A-458052F8956E}" type="sibTrans" cxnId="{6D24FA79-68EB-47D3-9825-AD43385F9F0C}">
      <dgm:prSet/>
      <dgm:spPr/>
      <dgm:t>
        <a:bodyPr/>
        <a:lstStyle/>
        <a:p>
          <a:endParaRPr lang="en-US"/>
        </a:p>
      </dgm:t>
    </dgm:pt>
    <dgm:pt modelId="{AD0841B2-0AE6-4440-83B1-35A0EE2B2492}">
      <dgm:prSet/>
      <dgm:spPr/>
      <dgm:t>
        <a:bodyPr/>
        <a:lstStyle/>
        <a:p>
          <a:pPr rtl="0"/>
          <a:r>
            <a:rPr lang="en-US" smtClean="0"/>
            <a:t>Teknik lapisan pelindung dan pengilap</a:t>
          </a:r>
          <a:endParaRPr lang="en-US"/>
        </a:p>
      </dgm:t>
    </dgm:pt>
    <dgm:pt modelId="{D72816BE-DE76-4864-ACDE-68AADACAA6A1}" type="parTrans" cxnId="{F0756B1D-AEE3-4A47-A8AF-56D6787594BD}">
      <dgm:prSet/>
      <dgm:spPr/>
      <dgm:t>
        <a:bodyPr/>
        <a:lstStyle/>
        <a:p>
          <a:endParaRPr lang="en-US"/>
        </a:p>
      </dgm:t>
    </dgm:pt>
    <dgm:pt modelId="{C19A7239-801A-4B7F-A577-BC2DF049DF87}" type="sibTrans" cxnId="{F0756B1D-AEE3-4A47-A8AF-56D6787594BD}">
      <dgm:prSet/>
      <dgm:spPr/>
      <dgm:t>
        <a:bodyPr/>
        <a:lstStyle/>
        <a:p>
          <a:endParaRPr lang="en-US"/>
        </a:p>
      </dgm:t>
    </dgm:pt>
    <dgm:pt modelId="{66BE5667-639C-46D2-BDEC-B0C801452678}">
      <dgm:prSet/>
      <dgm:spPr/>
      <dgm:t>
        <a:bodyPr/>
        <a:lstStyle/>
        <a:p>
          <a:pPr rtl="0"/>
          <a:r>
            <a:rPr lang="en-US" smtClean="0"/>
            <a:t>Teknik pemurnian air</a:t>
          </a:r>
          <a:endParaRPr lang="en-US"/>
        </a:p>
      </dgm:t>
    </dgm:pt>
    <dgm:pt modelId="{87F7806F-EC1B-4DE7-B50D-C89EC674083C}" type="parTrans" cxnId="{ED621634-8C86-4A27-B0DF-04C747B8357B}">
      <dgm:prSet/>
      <dgm:spPr/>
      <dgm:t>
        <a:bodyPr/>
        <a:lstStyle/>
        <a:p>
          <a:endParaRPr lang="en-US"/>
        </a:p>
      </dgm:t>
    </dgm:pt>
    <dgm:pt modelId="{9490FC9E-BB76-482C-A39C-1FDBEE432E61}" type="sibTrans" cxnId="{ED621634-8C86-4A27-B0DF-04C747B8357B}">
      <dgm:prSet/>
      <dgm:spPr/>
      <dgm:t>
        <a:bodyPr/>
        <a:lstStyle/>
        <a:p>
          <a:endParaRPr lang="en-US"/>
        </a:p>
      </dgm:t>
    </dgm:pt>
    <dgm:pt modelId="{72525F3D-6D8C-4FDD-A18B-0C3718356370}" type="pres">
      <dgm:prSet presAssocID="{6EB9BA51-4499-4646-B282-F248DAAABE1B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1908395-9B24-4CDB-AE14-562ED337B308}" type="pres">
      <dgm:prSet presAssocID="{36441B93-F442-4F35-8FD2-483D409F6DF4}" presName="comp" presStyleCnt="0"/>
      <dgm:spPr/>
    </dgm:pt>
    <dgm:pt modelId="{82FD262B-6AC8-4B3C-B48F-8B754CAEA130}" type="pres">
      <dgm:prSet presAssocID="{36441B93-F442-4F35-8FD2-483D409F6DF4}" presName="box" presStyleLbl="node1" presStyleIdx="0" presStyleCnt="7"/>
      <dgm:spPr/>
      <dgm:t>
        <a:bodyPr/>
        <a:lstStyle/>
        <a:p>
          <a:endParaRPr lang="en-US"/>
        </a:p>
      </dgm:t>
    </dgm:pt>
    <dgm:pt modelId="{8382AFBB-391C-4FA8-B898-EC02E17C8952}" type="pres">
      <dgm:prSet presAssocID="{36441B93-F442-4F35-8FD2-483D409F6DF4}" presName="img" presStyleLbl="fgImgPlace1" presStyleIdx="0" presStyleCnt="7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5000" b="-75000"/>
          </a:stretch>
        </a:blipFill>
      </dgm:spPr>
      <dgm:t>
        <a:bodyPr/>
        <a:lstStyle/>
        <a:p>
          <a:endParaRPr lang="en-US"/>
        </a:p>
      </dgm:t>
    </dgm:pt>
    <dgm:pt modelId="{4CBF51F9-6F75-4739-810B-76FB5EDA82E0}" type="pres">
      <dgm:prSet presAssocID="{36441B93-F442-4F35-8FD2-483D409F6DF4}" presName="text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FE2B91-EFEA-410D-9773-18DBED9D81F4}" type="pres">
      <dgm:prSet presAssocID="{60140156-30BA-45D2-AD2F-43A56DF98726}" presName="spacer" presStyleCnt="0"/>
      <dgm:spPr/>
    </dgm:pt>
    <dgm:pt modelId="{2647D20E-7F5A-493F-BACD-1D496DBB01F4}" type="pres">
      <dgm:prSet presAssocID="{82C37445-2936-4A10-B365-9EB6C96A09E9}" presName="comp" presStyleCnt="0"/>
      <dgm:spPr/>
    </dgm:pt>
    <dgm:pt modelId="{311A9855-FF0C-4B52-A14A-B679D7040B5E}" type="pres">
      <dgm:prSet presAssocID="{82C37445-2936-4A10-B365-9EB6C96A09E9}" presName="box" presStyleLbl="node1" presStyleIdx="1" presStyleCnt="7"/>
      <dgm:spPr/>
      <dgm:t>
        <a:bodyPr/>
        <a:lstStyle/>
        <a:p>
          <a:endParaRPr lang="en-US"/>
        </a:p>
      </dgm:t>
    </dgm:pt>
    <dgm:pt modelId="{EFD96B52-99A3-4553-98A2-260E20BB190C}" type="pres">
      <dgm:prSet presAssocID="{82C37445-2936-4A10-B365-9EB6C96A09E9}" presName="img" presStyleLbl="fgImgPlace1" presStyleIdx="1" presStyleCnt="7" custLinFactNeighborX="-4105" custLinFactNeighborY="-3589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1000" b="-51000"/>
          </a:stretch>
        </a:blipFill>
      </dgm:spPr>
    </dgm:pt>
    <dgm:pt modelId="{34FBE56B-1375-4E5C-9F13-B8A5FFD95586}" type="pres">
      <dgm:prSet presAssocID="{82C37445-2936-4A10-B365-9EB6C96A09E9}" presName="text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3785CA-48FF-4867-A20B-8854CCE498DB}" type="pres">
      <dgm:prSet presAssocID="{16E8905E-CAA5-4C88-B62C-842635C44A48}" presName="spacer" presStyleCnt="0"/>
      <dgm:spPr/>
    </dgm:pt>
    <dgm:pt modelId="{7CEA4AAC-D53A-448D-A2F7-456AAC17C51B}" type="pres">
      <dgm:prSet presAssocID="{919C762D-3B0A-4081-BA05-4DB9C9A81E89}" presName="comp" presStyleCnt="0"/>
      <dgm:spPr/>
    </dgm:pt>
    <dgm:pt modelId="{CE795A7D-801B-4959-87B3-BC97BD2A319A}" type="pres">
      <dgm:prSet presAssocID="{919C762D-3B0A-4081-BA05-4DB9C9A81E89}" presName="box" presStyleLbl="node1" presStyleIdx="2" presStyleCnt="7"/>
      <dgm:spPr/>
      <dgm:t>
        <a:bodyPr/>
        <a:lstStyle/>
        <a:p>
          <a:endParaRPr lang="en-US"/>
        </a:p>
      </dgm:t>
    </dgm:pt>
    <dgm:pt modelId="{452CA1C0-A1BC-44D5-8508-21FBA4480510}" type="pres">
      <dgm:prSet presAssocID="{919C762D-3B0A-4081-BA05-4DB9C9A81E89}" presName="img" presStyleLbl="fgImgPlace1" presStyleIdx="2" presStyleCnt="7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2000" b="-102000"/>
          </a:stretch>
        </a:blipFill>
      </dgm:spPr>
    </dgm:pt>
    <dgm:pt modelId="{8ED92584-B7A8-4409-A084-A6B53D1CADEF}" type="pres">
      <dgm:prSet presAssocID="{919C762D-3B0A-4081-BA05-4DB9C9A81E89}" presName="text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AEEED2-6E19-4102-85C0-7AA20C457B7C}" type="pres">
      <dgm:prSet presAssocID="{B123113B-29BD-4B36-A619-FAA7BEFB24EF}" presName="spacer" presStyleCnt="0"/>
      <dgm:spPr/>
    </dgm:pt>
    <dgm:pt modelId="{B66D403B-284C-4432-BBCD-08FE6E5F26E5}" type="pres">
      <dgm:prSet presAssocID="{F74CDAD7-E019-4461-84FA-8AE8A9CFC93E}" presName="comp" presStyleCnt="0"/>
      <dgm:spPr/>
    </dgm:pt>
    <dgm:pt modelId="{083B979A-25AE-4B19-B02E-29E626B3A3BA}" type="pres">
      <dgm:prSet presAssocID="{F74CDAD7-E019-4461-84FA-8AE8A9CFC93E}" presName="box" presStyleLbl="node1" presStyleIdx="3" presStyleCnt="7"/>
      <dgm:spPr/>
      <dgm:t>
        <a:bodyPr/>
        <a:lstStyle/>
        <a:p>
          <a:endParaRPr lang="en-US"/>
        </a:p>
      </dgm:t>
    </dgm:pt>
    <dgm:pt modelId="{F1A4427F-FA26-40BC-9FBA-852AF5C5F5C9}" type="pres">
      <dgm:prSet presAssocID="{F74CDAD7-E019-4461-84FA-8AE8A9CFC93E}" presName="img" presStyleLbl="fgImgPlace1" presStyleIdx="3" presStyleCnt="7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0" b="-30000"/>
          </a:stretch>
        </a:blipFill>
      </dgm:spPr>
    </dgm:pt>
    <dgm:pt modelId="{DBF59C93-696D-49B4-A3B4-7AF8BE79F241}" type="pres">
      <dgm:prSet presAssocID="{F74CDAD7-E019-4461-84FA-8AE8A9CFC93E}" presName="text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DA9B22-ECA6-4971-9122-B4A2A9AE25DA}" type="pres">
      <dgm:prSet presAssocID="{54025958-E77C-4A22-89A4-49893CFBACE2}" presName="spacer" presStyleCnt="0"/>
      <dgm:spPr/>
    </dgm:pt>
    <dgm:pt modelId="{BC91BBBB-2136-4CE2-9CAF-90370B47BA3B}" type="pres">
      <dgm:prSet presAssocID="{0227995A-6FE1-4AD5-8F02-FD54ED0159EE}" presName="comp" presStyleCnt="0"/>
      <dgm:spPr/>
    </dgm:pt>
    <dgm:pt modelId="{4723EF42-4CD2-45BD-A5EE-54FDF6C0A5E0}" type="pres">
      <dgm:prSet presAssocID="{0227995A-6FE1-4AD5-8F02-FD54ED0159EE}" presName="box" presStyleLbl="node1" presStyleIdx="4" presStyleCnt="7"/>
      <dgm:spPr/>
      <dgm:t>
        <a:bodyPr/>
        <a:lstStyle/>
        <a:p>
          <a:endParaRPr lang="en-US"/>
        </a:p>
      </dgm:t>
    </dgm:pt>
    <dgm:pt modelId="{28A811B1-DF59-4724-9429-C36D9990617B}" type="pres">
      <dgm:prSet presAssocID="{0227995A-6FE1-4AD5-8F02-FD54ED0159EE}" presName="img" presStyleLbl="fgImgPlace1" presStyleIdx="4" presStyleCnt="7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4000" b="-44000"/>
          </a:stretch>
        </a:blipFill>
      </dgm:spPr>
      <dgm:t>
        <a:bodyPr/>
        <a:lstStyle/>
        <a:p>
          <a:endParaRPr lang="en-US"/>
        </a:p>
      </dgm:t>
    </dgm:pt>
    <dgm:pt modelId="{54D3EE6C-CA2F-4EA1-B2B7-A1DBB0553FF2}" type="pres">
      <dgm:prSet presAssocID="{0227995A-6FE1-4AD5-8F02-FD54ED0159EE}" presName="text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D9EB6BE-08FE-4357-9555-338BB4A285CF}" type="pres">
      <dgm:prSet presAssocID="{F66D577F-E2EF-4F6D-983A-458052F8956E}" presName="spacer" presStyleCnt="0"/>
      <dgm:spPr/>
    </dgm:pt>
    <dgm:pt modelId="{B84A14B1-7114-4E49-A051-9054F2416E38}" type="pres">
      <dgm:prSet presAssocID="{AD0841B2-0AE6-4440-83B1-35A0EE2B2492}" presName="comp" presStyleCnt="0"/>
      <dgm:spPr/>
    </dgm:pt>
    <dgm:pt modelId="{50E567BA-1E66-4179-97BC-2A7A073E3823}" type="pres">
      <dgm:prSet presAssocID="{AD0841B2-0AE6-4440-83B1-35A0EE2B2492}" presName="box" presStyleLbl="node1" presStyleIdx="5" presStyleCnt="7"/>
      <dgm:spPr/>
      <dgm:t>
        <a:bodyPr/>
        <a:lstStyle/>
        <a:p>
          <a:endParaRPr lang="en-US"/>
        </a:p>
      </dgm:t>
    </dgm:pt>
    <dgm:pt modelId="{44643C58-28F5-4289-AE7A-0032D9D1AF4B}" type="pres">
      <dgm:prSet presAssocID="{AD0841B2-0AE6-4440-83B1-35A0EE2B2492}" presName="img" presStyleLbl="fgImgPlace1" presStyleIdx="5" presStyleCnt="7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5000" b="-35000"/>
          </a:stretch>
        </a:blipFill>
      </dgm:spPr>
    </dgm:pt>
    <dgm:pt modelId="{998D3F3D-957A-4367-BCFD-20348F29BD48}" type="pres">
      <dgm:prSet presAssocID="{AD0841B2-0AE6-4440-83B1-35A0EE2B2492}" presName="text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A8AF9F-622B-42AF-92B5-E3B105601285}" type="pres">
      <dgm:prSet presAssocID="{C19A7239-801A-4B7F-A577-BC2DF049DF87}" presName="spacer" presStyleCnt="0"/>
      <dgm:spPr/>
    </dgm:pt>
    <dgm:pt modelId="{F63A944C-1047-4146-8377-8412EA4A826E}" type="pres">
      <dgm:prSet presAssocID="{66BE5667-639C-46D2-BDEC-B0C801452678}" presName="comp" presStyleCnt="0"/>
      <dgm:spPr/>
    </dgm:pt>
    <dgm:pt modelId="{48F48C6B-7EC7-4788-91CA-4C774831FEAE}" type="pres">
      <dgm:prSet presAssocID="{66BE5667-639C-46D2-BDEC-B0C801452678}" presName="box" presStyleLbl="node1" presStyleIdx="6" presStyleCnt="7"/>
      <dgm:spPr/>
      <dgm:t>
        <a:bodyPr/>
        <a:lstStyle/>
        <a:p>
          <a:endParaRPr lang="en-US"/>
        </a:p>
      </dgm:t>
    </dgm:pt>
    <dgm:pt modelId="{92957133-6B87-4C58-A05F-6F69DC302375}" type="pres">
      <dgm:prSet presAssocID="{66BE5667-639C-46D2-BDEC-B0C801452678}" presName="img" presStyleLbl="fgImgPlace1" presStyleIdx="6" presStyleCnt="7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4000" b="-64000"/>
          </a:stretch>
        </a:blipFill>
      </dgm:spPr>
    </dgm:pt>
    <dgm:pt modelId="{80C53B3A-E656-45A9-B8C7-FA0F98161DB8}" type="pres">
      <dgm:prSet presAssocID="{66BE5667-639C-46D2-BDEC-B0C801452678}" presName="text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CB7EB3D-D095-405E-BD89-A438B48587E6}" type="presOf" srcId="{919C762D-3B0A-4081-BA05-4DB9C9A81E89}" destId="{8ED92584-B7A8-4409-A084-A6B53D1CADEF}" srcOrd="1" destOrd="0" presId="urn:microsoft.com/office/officeart/2005/8/layout/vList4"/>
    <dgm:cxn modelId="{33FD68C0-30C5-44FA-A789-9CCD9A988F63}" type="presOf" srcId="{AD0841B2-0AE6-4440-83B1-35A0EE2B2492}" destId="{50E567BA-1E66-4179-97BC-2A7A073E3823}" srcOrd="0" destOrd="0" presId="urn:microsoft.com/office/officeart/2005/8/layout/vList4"/>
    <dgm:cxn modelId="{FA4E986A-8213-4681-AF6F-596E73C1DFAE}" srcId="{6EB9BA51-4499-4646-B282-F248DAAABE1B}" destId="{F74CDAD7-E019-4461-84FA-8AE8A9CFC93E}" srcOrd="3" destOrd="0" parTransId="{A72FA034-E3C8-4078-8295-2FE73656EBFC}" sibTransId="{54025958-E77C-4A22-89A4-49893CFBACE2}"/>
    <dgm:cxn modelId="{8A47C312-19C1-4825-B9EF-56E154EA05A7}" type="presOf" srcId="{AD0841B2-0AE6-4440-83B1-35A0EE2B2492}" destId="{998D3F3D-957A-4367-BCFD-20348F29BD48}" srcOrd="1" destOrd="0" presId="urn:microsoft.com/office/officeart/2005/8/layout/vList4"/>
    <dgm:cxn modelId="{FA5D39F4-E2F7-43E7-BC04-E8DC2F057EA9}" srcId="{6EB9BA51-4499-4646-B282-F248DAAABE1B}" destId="{36441B93-F442-4F35-8FD2-483D409F6DF4}" srcOrd="0" destOrd="0" parTransId="{B523D467-E0B6-4101-963F-862E6B561363}" sibTransId="{60140156-30BA-45D2-AD2F-43A56DF98726}"/>
    <dgm:cxn modelId="{86371C65-3B89-41D3-B00B-47FC2929F714}" type="presOf" srcId="{82C37445-2936-4A10-B365-9EB6C96A09E9}" destId="{34FBE56B-1375-4E5C-9F13-B8A5FFD95586}" srcOrd="1" destOrd="0" presId="urn:microsoft.com/office/officeart/2005/8/layout/vList4"/>
    <dgm:cxn modelId="{F0756B1D-AEE3-4A47-A8AF-56D6787594BD}" srcId="{6EB9BA51-4499-4646-B282-F248DAAABE1B}" destId="{AD0841B2-0AE6-4440-83B1-35A0EE2B2492}" srcOrd="5" destOrd="0" parTransId="{D72816BE-DE76-4864-ACDE-68AADACAA6A1}" sibTransId="{C19A7239-801A-4B7F-A577-BC2DF049DF87}"/>
    <dgm:cxn modelId="{F5C6FCE1-646D-4718-BC81-DFEDB70A70F1}" type="presOf" srcId="{66BE5667-639C-46D2-BDEC-B0C801452678}" destId="{48F48C6B-7EC7-4788-91CA-4C774831FEAE}" srcOrd="0" destOrd="0" presId="urn:microsoft.com/office/officeart/2005/8/layout/vList4"/>
    <dgm:cxn modelId="{5B6A8FD1-E297-4BA9-86C2-23ECE51D1B75}" srcId="{6EB9BA51-4499-4646-B282-F248DAAABE1B}" destId="{919C762D-3B0A-4081-BA05-4DB9C9A81E89}" srcOrd="2" destOrd="0" parTransId="{82547097-FF5C-4827-B384-28BF1AE0F63F}" sibTransId="{B123113B-29BD-4B36-A619-FAA7BEFB24EF}"/>
    <dgm:cxn modelId="{7CF3D9F2-E4E2-4250-AF85-D2FB52A99C17}" type="presOf" srcId="{0227995A-6FE1-4AD5-8F02-FD54ED0159EE}" destId="{4723EF42-4CD2-45BD-A5EE-54FDF6C0A5E0}" srcOrd="0" destOrd="0" presId="urn:microsoft.com/office/officeart/2005/8/layout/vList4"/>
    <dgm:cxn modelId="{51CFC246-05BF-49C4-BE05-0FAD8E7B0A80}" type="presOf" srcId="{36441B93-F442-4F35-8FD2-483D409F6DF4}" destId="{82FD262B-6AC8-4B3C-B48F-8B754CAEA130}" srcOrd="0" destOrd="0" presId="urn:microsoft.com/office/officeart/2005/8/layout/vList4"/>
    <dgm:cxn modelId="{102919B0-4FCE-4A80-8CE8-FA1B31B2EE83}" type="presOf" srcId="{F74CDAD7-E019-4461-84FA-8AE8A9CFC93E}" destId="{083B979A-25AE-4B19-B02E-29E626B3A3BA}" srcOrd="0" destOrd="0" presId="urn:microsoft.com/office/officeart/2005/8/layout/vList4"/>
    <dgm:cxn modelId="{1B539CAD-D54E-489F-A458-8FE42DC6ED52}" type="presOf" srcId="{919C762D-3B0A-4081-BA05-4DB9C9A81E89}" destId="{CE795A7D-801B-4959-87B3-BC97BD2A319A}" srcOrd="0" destOrd="0" presId="urn:microsoft.com/office/officeart/2005/8/layout/vList4"/>
    <dgm:cxn modelId="{0D2635A5-C08E-42DA-B34F-9B3145F808F7}" type="presOf" srcId="{F74CDAD7-E019-4461-84FA-8AE8A9CFC93E}" destId="{DBF59C93-696D-49B4-A3B4-7AF8BE79F241}" srcOrd="1" destOrd="0" presId="urn:microsoft.com/office/officeart/2005/8/layout/vList4"/>
    <dgm:cxn modelId="{6D24FA79-68EB-47D3-9825-AD43385F9F0C}" srcId="{6EB9BA51-4499-4646-B282-F248DAAABE1B}" destId="{0227995A-6FE1-4AD5-8F02-FD54ED0159EE}" srcOrd="4" destOrd="0" parTransId="{CCCD4EED-CE3E-4910-BD5D-E9EC0F8E04E3}" sibTransId="{F66D577F-E2EF-4F6D-983A-458052F8956E}"/>
    <dgm:cxn modelId="{40E935AE-567F-442F-8B82-E9B13DC56751}" type="presOf" srcId="{36441B93-F442-4F35-8FD2-483D409F6DF4}" destId="{4CBF51F9-6F75-4739-810B-76FB5EDA82E0}" srcOrd="1" destOrd="0" presId="urn:microsoft.com/office/officeart/2005/8/layout/vList4"/>
    <dgm:cxn modelId="{ED621634-8C86-4A27-B0DF-04C747B8357B}" srcId="{6EB9BA51-4499-4646-B282-F248DAAABE1B}" destId="{66BE5667-639C-46D2-BDEC-B0C801452678}" srcOrd="6" destOrd="0" parTransId="{87F7806F-EC1B-4DE7-B50D-C89EC674083C}" sibTransId="{9490FC9E-BB76-482C-A39C-1FDBEE432E61}"/>
    <dgm:cxn modelId="{436F3208-1667-4DE8-BC88-564F421DFCF6}" type="presOf" srcId="{6EB9BA51-4499-4646-B282-F248DAAABE1B}" destId="{72525F3D-6D8C-4FDD-A18B-0C3718356370}" srcOrd="0" destOrd="0" presId="urn:microsoft.com/office/officeart/2005/8/layout/vList4"/>
    <dgm:cxn modelId="{736649AA-8EE3-4E5C-8A18-04996BD24E07}" type="presOf" srcId="{0227995A-6FE1-4AD5-8F02-FD54ED0159EE}" destId="{54D3EE6C-CA2F-4EA1-B2B7-A1DBB0553FF2}" srcOrd="1" destOrd="0" presId="urn:microsoft.com/office/officeart/2005/8/layout/vList4"/>
    <dgm:cxn modelId="{D7262A0E-C4D5-46F8-9433-6CD2DDD091A0}" type="presOf" srcId="{82C37445-2936-4A10-B365-9EB6C96A09E9}" destId="{311A9855-FF0C-4B52-A14A-B679D7040B5E}" srcOrd="0" destOrd="0" presId="urn:microsoft.com/office/officeart/2005/8/layout/vList4"/>
    <dgm:cxn modelId="{6C8850FB-4C04-4B8F-BF9C-28D2E325AE58}" srcId="{6EB9BA51-4499-4646-B282-F248DAAABE1B}" destId="{82C37445-2936-4A10-B365-9EB6C96A09E9}" srcOrd="1" destOrd="0" parTransId="{1F707EC1-33F8-44A6-B18C-EF5C83014BF6}" sibTransId="{16E8905E-CAA5-4C88-B62C-842635C44A48}"/>
    <dgm:cxn modelId="{37E538F6-07D4-4447-8D87-BF85A927373B}" type="presOf" srcId="{66BE5667-639C-46D2-BDEC-B0C801452678}" destId="{80C53B3A-E656-45A9-B8C7-FA0F98161DB8}" srcOrd="1" destOrd="0" presId="urn:microsoft.com/office/officeart/2005/8/layout/vList4"/>
    <dgm:cxn modelId="{DD818773-926D-49B1-B5F4-23CB23B7427E}" type="presParOf" srcId="{72525F3D-6D8C-4FDD-A18B-0C3718356370}" destId="{51908395-9B24-4CDB-AE14-562ED337B308}" srcOrd="0" destOrd="0" presId="urn:microsoft.com/office/officeart/2005/8/layout/vList4"/>
    <dgm:cxn modelId="{8215C071-E0AC-4A2F-B95B-AC23F259399B}" type="presParOf" srcId="{51908395-9B24-4CDB-AE14-562ED337B308}" destId="{82FD262B-6AC8-4B3C-B48F-8B754CAEA130}" srcOrd="0" destOrd="0" presId="urn:microsoft.com/office/officeart/2005/8/layout/vList4"/>
    <dgm:cxn modelId="{71BF02FE-FA60-4E95-84EC-DF39F10AD4B7}" type="presParOf" srcId="{51908395-9B24-4CDB-AE14-562ED337B308}" destId="{8382AFBB-391C-4FA8-B898-EC02E17C8952}" srcOrd="1" destOrd="0" presId="urn:microsoft.com/office/officeart/2005/8/layout/vList4"/>
    <dgm:cxn modelId="{0E26AB3C-3342-4B23-8B04-0E6F3D2D0A2F}" type="presParOf" srcId="{51908395-9B24-4CDB-AE14-562ED337B308}" destId="{4CBF51F9-6F75-4739-810B-76FB5EDA82E0}" srcOrd="2" destOrd="0" presId="urn:microsoft.com/office/officeart/2005/8/layout/vList4"/>
    <dgm:cxn modelId="{355E8D99-C4BD-4903-AB6C-29588F821025}" type="presParOf" srcId="{72525F3D-6D8C-4FDD-A18B-0C3718356370}" destId="{F9FE2B91-EFEA-410D-9773-18DBED9D81F4}" srcOrd="1" destOrd="0" presId="urn:microsoft.com/office/officeart/2005/8/layout/vList4"/>
    <dgm:cxn modelId="{24E0BA46-05AE-459D-99DB-2F0971C9254B}" type="presParOf" srcId="{72525F3D-6D8C-4FDD-A18B-0C3718356370}" destId="{2647D20E-7F5A-493F-BACD-1D496DBB01F4}" srcOrd="2" destOrd="0" presId="urn:microsoft.com/office/officeart/2005/8/layout/vList4"/>
    <dgm:cxn modelId="{CFA73BE6-8C89-4CE3-BAB0-6E04816055D6}" type="presParOf" srcId="{2647D20E-7F5A-493F-BACD-1D496DBB01F4}" destId="{311A9855-FF0C-4B52-A14A-B679D7040B5E}" srcOrd="0" destOrd="0" presId="urn:microsoft.com/office/officeart/2005/8/layout/vList4"/>
    <dgm:cxn modelId="{2C3DD07C-E18E-4B50-9542-887A449FB3A6}" type="presParOf" srcId="{2647D20E-7F5A-493F-BACD-1D496DBB01F4}" destId="{EFD96B52-99A3-4553-98A2-260E20BB190C}" srcOrd="1" destOrd="0" presId="urn:microsoft.com/office/officeart/2005/8/layout/vList4"/>
    <dgm:cxn modelId="{309D80BC-DB05-4581-B111-F45562B87BC7}" type="presParOf" srcId="{2647D20E-7F5A-493F-BACD-1D496DBB01F4}" destId="{34FBE56B-1375-4E5C-9F13-B8A5FFD95586}" srcOrd="2" destOrd="0" presId="urn:microsoft.com/office/officeart/2005/8/layout/vList4"/>
    <dgm:cxn modelId="{EA2D63EB-0089-4455-80FA-A67A88B3BFDE}" type="presParOf" srcId="{72525F3D-6D8C-4FDD-A18B-0C3718356370}" destId="{383785CA-48FF-4867-A20B-8854CCE498DB}" srcOrd="3" destOrd="0" presId="urn:microsoft.com/office/officeart/2005/8/layout/vList4"/>
    <dgm:cxn modelId="{F1B2FC64-120D-4614-BB41-9956878C83D9}" type="presParOf" srcId="{72525F3D-6D8C-4FDD-A18B-0C3718356370}" destId="{7CEA4AAC-D53A-448D-A2F7-456AAC17C51B}" srcOrd="4" destOrd="0" presId="urn:microsoft.com/office/officeart/2005/8/layout/vList4"/>
    <dgm:cxn modelId="{87A78BFE-BE31-48FF-8D06-DA4B421154F9}" type="presParOf" srcId="{7CEA4AAC-D53A-448D-A2F7-456AAC17C51B}" destId="{CE795A7D-801B-4959-87B3-BC97BD2A319A}" srcOrd="0" destOrd="0" presId="urn:microsoft.com/office/officeart/2005/8/layout/vList4"/>
    <dgm:cxn modelId="{FF44762E-AC39-443E-8757-062CAAD5D43F}" type="presParOf" srcId="{7CEA4AAC-D53A-448D-A2F7-456AAC17C51B}" destId="{452CA1C0-A1BC-44D5-8508-21FBA4480510}" srcOrd="1" destOrd="0" presId="urn:microsoft.com/office/officeart/2005/8/layout/vList4"/>
    <dgm:cxn modelId="{2E43819B-FEB3-4D27-A480-8A54A76BD32F}" type="presParOf" srcId="{7CEA4AAC-D53A-448D-A2F7-456AAC17C51B}" destId="{8ED92584-B7A8-4409-A084-A6B53D1CADEF}" srcOrd="2" destOrd="0" presId="urn:microsoft.com/office/officeart/2005/8/layout/vList4"/>
    <dgm:cxn modelId="{9AE228F0-D462-4197-812D-E04B8A417DCB}" type="presParOf" srcId="{72525F3D-6D8C-4FDD-A18B-0C3718356370}" destId="{BCAEEED2-6E19-4102-85C0-7AA20C457B7C}" srcOrd="5" destOrd="0" presId="urn:microsoft.com/office/officeart/2005/8/layout/vList4"/>
    <dgm:cxn modelId="{C46D055B-5C2F-4722-A3EF-8EE9011A4D0D}" type="presParOf" srcId="{72525F3D-6D8C-4FDD-A18B-0C3718356370}" destId="{B66D403B-284C-4432-BBCD-08FE6E5F26E5}" srcOrd="6" destOrd="0" presId="urn:microsoft.com/office/officeart/2005/8/layout/vList4"/>
    <dgm:cxn modelId="{57B09C99-C727-43F8-9633-051C8C2336BA}" type="presParOf" srcId="{B66D403B-284C-4432-BBCD-08FE6E5F26E5}" destId="{083B979A-25AE-4B19-B02E-29E626B3A3BA}" srcOrd="0" destOrd="0" presId="urn:microsoft.com/office/officeart/2005/8/layout/vList4"/>
    <dgm:cxn modelId="{F36B45C0-9ED4-47B1-868B-0CE69ED9CBEC}" type="presParOf" srcId="{B66D403B-284C-4432-BBCD-08FE6E5F26E5}" destId="{F1A4427F-FA26-40BC-9FBA-852AF5C5F5C9}" srcOrd="1" destOrd="0" presId="urn:microsoft.com/office/officeart/2005/8/layout/vList4"/>
    <dgm:cxn modelId="{63D9731C-01A1-4564-89FA-7785C061A409}" type="presParOf" srcId="{B66D403B-284C-4432-BBCD-08FE6E5F26E5}" destId="{DBF59C93-696D-49B4-A3B4-7AF8BE79F241}" srcOrd="2" destOrd="0" presId="urn:microsoft.com/office/officeart/2005/8/layout/vList4"/>
    <dgm:cxn modelId="{FE53085A-5CC9-4A65-84BF-BC69B2063BF2}" type="presParOf" srcId="{72525F3D-6D8C-4FDD-A18B-0C3718356370}" destId="{42DA9B22-ECA6-4971-9122-B4A2A9AE25DA}" srcOrd="7" destOrd="0" presId="urn:microsoft.com/office/officeart/2005/8/layout/vList4"/>
    <dgm:cxn modelId="{84D3EDF2-45A7-451F-A2AE-B07BF31EFAA3}" type="presParOf" srcId="{72525F3D-6D8C-4FDD-A18B-0C3718356370}" destId="{BC91BBBB-2136-4CE2-9CAF-90370B47BA3B}" srcOrd="8" destOrd="0" presId="urn:microsoft.com/office/officeart/2005/8/layout/vList4"/>
    <dgm:cxn modelId="{3E758227-2693-4662-979F-597D7E51F7C4}" type="presParOf" srcId="{BC91BBBB-2136-4CE2-9CAF-90370B47BA3B}" destId="{4723EF42-4CD2-45BD-A5EE-54FDF6C0A5E0}" srcOrd="0" destOrd="0" presId="urn:microsoft.com/office/officeart/2005/8/layout/vList4"/>
    <dgm:cxn modelId="{1867B44D-9833-497A-8FE1-96DA0602BD0D}" type="presParOf" srcId="{BC91BBBB-2136-4CE2-9CAF-90370B47BA3B}" destId="{28A811B1-DF59-4724-9429-C36D9990617B}" srcOrd="1" destOrd="0" presId="urn:microsoft.com/office/officeart/2005/8/layout/vList4"/>
    <dgm:cxn modelId="{88F3B633-C085-4585-8E63-7878038E7216}" type="presParOf" srcId="{BC91BBBB-2136-4CE2-9CAF-90370B47BA3B}" destId="{54D3EE6C-CA2F-4EA1-B2B7-A1DBB0553FF2}" srcOrd="2" destOrd="0" presId="urn:microsoft.com/office/officeart/2005/8/layout/vList4"/>
    <dgm:cxn modelId="{71AAE5E3-380E-48C1-921A-B135B081D982}" type="presParOf" srcId="{72525F3D-6D8C-4FDD-A18B-0C3718356370}" destId="{2D9EB6BE-08FE-4357-9555-338BB4A285CF}" srcOrd="9" destOrd="0" presId="urn:microsoft.com/office/officeart/2005/8/layout/vList4"/>
    <dgm:cxn modelId="{A0F3EC51-3197-4CF6-A6E6-46417EF876EF}" type="presParOf" srcId="{72525F3D-6D8C-4FDD-A18B-0C3718356370}" destId="{B84A14B1-7114-4E49-A051-9054F2416E38}" srcOrd="10" destOrd="0" presId="urn:microsoft.com/office/officeart/2005/8/layout/vList4"/>
    <dgm:cxn modelId="{4BC32849-42F1-4A3A-904E-6FF1F3B3E6DB}" type="presParOf" srcId="{B84A14B1-7114-4E49-A051-9054F2416E38}" destId="{50E567BA-1E66-4179-97BC-2A7A073E3823}" srcOrd="0" destOrd="0" presId="urn:microsoft.com/office/officeart/2005/8/layout/vList4"/>
    <dgm:cxn modelId="{B3226DC4-28A4-45E7-ADB1-1750C6162966}" type="presParOf" srcId="{B84A14B1-7114-4E49-A051-9054F2416E38}" destId="{44643C58-28F5-4289-AE7A-0032D9D1AF4B}" srcOrd="1" destOrd="0" presId="urn:microsoft.com/office/officeart/2005/8/layout/vList4"/>
    <dgm:cxn modelId="{59ADA5A8-BE4E-4AC3-A47F-6A4B3C0990C8}" type="presParOf" srcId="{B84A14B1-7114-4E49-A051-9054F2416E38}" destId="{998D3F3D-957A-4367-BCFD-20348F29BD48}" srcOrd="2" destOrd="0" presId="urn:microsoft.com/office/officeart/2005/8/layout/vList4"/>
    <dgm:cxn modelId="{DF023D4B-7FCD-485E-9A61-736D30E151A6}" type="presParOf" srcId="{72525F3D-6D8C-4FDD-A18B-0C3718356370}" destId="{DFA8AF9F-622B-42AF-92B5-E3B105601285}" srcOrd="11" destOrd="0" presId="urn:microsoft.com/office/officeart/2005/8/layout/vList4"/>
    <dgm:cxn modelId="{BE9399DD-05E9-4521-84EF-EEFC0D2BCBEE}" type="presParOf" srcId="{72525F3D-6D8C-4FDD-A18B-0C3718356370}" destId="{F63A944C-1047-4146-8377-8412EA4A826E}" srcOrd="12" destOrd="0" presId="urn:microsoft.com/office/officeart/2005/8/layout/vList4"/>
    <dgm:cxn modelId="{1F22E930-EFBC-4863-8519-27DC54F3DC17}" type="presParOf" srcId="{F63A944C-1047-4146-8377-8412EA4A826E}" destId="{48F48C6B-7EC7-4788-91CA-4C774831FEAE}" srcOrd="0" destOrd="0" presId="urn:microsoft.com/office/officeart/2005/8/layout/vList4"/>
    <dgm:cxn modelId="{6C12D950-B1FF-4F7B-ACB2-25B9E6A3EB97}" type="presParOf" srcId="{F63A944C-1047-4146-8377-8412EA4A826E}" destId="{92957133-6B87-4C58-A05F-6F69DC302375}" srcOrd="1" destOrd="0" presId="urn:microsoft.com/office/officeart/2005/8/layout/vList4"/>
    <dgm:cxn modelId="{1289275F-2E3B-462E-8CBA-F0EDB19D78A5}" type="presParOf" srcId="{F63A944C-1047-4146-8377-8412EA4A826E}" destId="{80C53B3A-E656-45A9-B8C7-FA0F98161DB8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AD981536-26AA-42C9-BF90-1157C2749A6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6445A92-75F2-4311-BB4E-B8E99173F1B6}">
      <dgm:prSet/>
      <dgm:spPr/>
      <dgm:t>
        <a:bodyPr/>
        <a:lstStyle/>
        <a:p>
          <a:pPr algn="ctr" rtl="0"/>
          <a:r>
            <a:rPr lang="en-US" smtClean="0"/>
            <a:t>FOTOSINTESIS</a:t>
          </a:r>
          <a:endParaRPr lang="en-US"/>
        </a:p>
      </dgm:t>
    </dgm:pt>
    <dgm:pt modelId="{6BA40642-FD0F-493F-97E2-34AE80E51667}" type="parTrans" cxnId="{F154B23F-75BA-437F-A721-652AD7D2DCFF}">
      <dgm:prSet/>
      <dgm:spPr/>
      <dgm:t>
        <a:bodyPr/>
        <a:lstStyle/>
        <a:p>
          <a:endParaRPr lang="en-US"/>
        </a:p>
      </dgm:t>
    </dgm:pt>
    <dgm:pt modelId="{6824316D-1A34-4164-B966-EA4E8A2D04D9}" type="sibTrans" cxnId="{F154B23F-75BA-437F-A721-652AD7D2DCFF}">
      <dgm:prSet/>
      <dgm:spPr/>
      <dgm:t>
        <a:bodyPr/>
        <a:lstStyle/>
        <a:p>
          <a:endParaRPr lang="en-US"/>
        </a:p>
      </dgm:t>
    </dgm:pt>
    <dgm:pt modelId="{7E9AB1A3-C80D-4E53-B469-2A330FB3FDB0}" type="pres">
      <dgm:prSet presAssocID="{AD981536-26AA-42C9-BF90-1157C2749A64}" presName="linear" presStyleCnt="0">
        <dgm:presLayoutVars>
          <dgm:animLvl val="lvl"/>
          <dgm:resizeHandles val="exact"/>
        </dgm:presLayoutVars>
      </dgm:prSet>
      <dgm:spPr/>
    </dgm:pt>
    <dgm:pt modelId="{F557F244-8DA2-4E19-A5B1-681797C211D6}" type="pres">
      <dgm:prSet presAssocID="{E6445A92-75F2-4311-BB4E-B8E99173F1B6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11B437D-3830-4872-BCCD-39E99B399F0C}" type="presOf" srcId="{AD981536-26AA-42C9-BF90-1157C2749A64}" destId="{7E9AB1A3-C80D-4E53-B469-2A330FB3FDB0}" srcOrd="0" destOrd="0" presId="urn:microsoft.com/office/officeart/2005/8/layout/vList2"/>
    <dgm:cxn modelId="{F154B23F-75BA-437F-A721-652AD7D2DCFF}" srcId="{AD981536-26AA-42C9-BF90-1157C2749A64}" destId="{E6445A92-75F2-4311-BB4E-B8E99173F1B6}" srcOrd="0" destOrd="0" parTransId="{6BA40642-FD0F-493F-97E2-34AE80E51667}" sibTransId="{6824316D-1A34-4164-B966-EA4E8A2D04D9}"/>
    <dgm:cxn modelId="{4AE4D9E4-9A05-42C5-AB07-58C6A88F6F1D}" type="presOf" srcId="{E6445A92-75F2-4311-BB4E-B8E99173F1B6}" destId="{F557F244-8DA2-4E19-A5B1-681797C211D6}" srcOrd="0" destOrd="0" presId="urn:microsoft.com/office/officeart/2005/8/layout/vList2"/>
    <dgm:cxn modelId="{7EFC1574-BB7A-4DA5-8965-4F29FD3CEA12}" type="presParOf" srcId="{7E9AB1A3-C80D-4E53-B469-2A330FB3FDB0}" destId="{F557F244-8DA2-4E19-A5B1-681797C211D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CF6D4067-5625-45DF-BE20-A8417F6247D7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D1B3F6E9-E680-4970-9A0F-7D1C0A8075A7}">
      <dgm:prSet/>
      <dgm:spPr/>
      <dgm:t>
        <a:bodyPr/>
        <a:lstStyle/>
        <a:p>
          <a:pPr rtl="0"/>
          <a:r>
            <a:rPr lang="en-US" b="1" smtClean="0"/>
            <a:t>Faktor yang Memengaruhi Fotosintesis</a:t>
          </a:r>
          <a:endParaRPr lang="en-US"/>
        </a:p>
      </dgm:t>
    </dgm:pt>
    <dgm:pt modelId="{8BB02A8C-BEF8-4854-86B3-3D28EBDF78CB}" type="parTrans" cxnId="{658D871A-CFF6-4B59-9079-FD71982C95AC}">
      <dgm:prSet/>
      <dgm:spPr/>
      <dgm:t>
        <a:bodyPr/>
        <a:lstStyle/>
        <a:p>
          <a:endParaRPr lang="en-US"/>
        </a:p>
      </dgm:t>
    </dgm:pt>
    <dgm:pt modelId="{A62FC258-D43F-494B-B32D-605A19B4D731}" type="sibTrans" cxnId="{658D871A-CFF6-4B59-9079-FD71982C95AC}">
      <dgm:prSet/>
      <dgm:spPr/>
      <dgm:t>
        <a:bodyPr/>
        <a:lstStyle/>
        <a:p>
          <a:endParaRPr lang="en-US"/>
        </a:p>
      </dgm:t>
    </dgm:pt>
    <dgm:pt modelId="{83450F6F-4C0B-481F-86E9-0986FC1B4893}">
      <dgm:prSet/>
      <dgm:spPr/>
      <dgm:t>
        <a:bodyPr/>
        <a:lstStyle/>
        <a:p>
          <a:pPr rtl="0"/>
          <a:r>
            <a:rPr lang="en-US" b="1" smtClean="0"/>
            <a:t>Intensitas cahaya</a:t>
          </a:r>
          <a:endParaRPr lang="en-US"/>
        </a:p>
      </dgm:t>
    </dgm:pt>
    <dgm:pt modelId="{EBCA016B-3643-4C92-9BC9-E04383535B96}" type="parTrans" cxnId="{312714DF-0979-4B9C-8D7B-130AD9284709}">
      <dgm:prSet/>
      <dgm:spPr/>
      <dgm:t>
        <a:bodyPr/>
        <a:lstStyle/>
        <a:p>
          <a:endParaRPr lang="en-US"/>
        </a:p>
      </dgm:t>
    </dgm:pt>
    <dgm:pt modelId="{5E5867BF-7899-4167-99F8-DAE7B9C7F467}" type="sibTrans" cxnId="{312714DF-0979-4B9C-8D7B-130AD9284709}">
      <dgm:prSet/>
      <dgm:spPr/>
      <dgm:t>
        <a:bodyPr/>
        <a:lstStyle/>
        <a:p>
          <a:endParaRPr lang="en-US"/>
        </a:p>
      </dgm:t>
    </dgm:pt>
    <dgm:pt modelId="{51B9910F-77DE-4DF4-A8B3-C5932BA07509}">
      <dgm:prSet/>
      <dgm:spPr/>
      <dgm:t>
        <a:bodyPr/>
        <a:lstStyle/>
        <a:p>
          <a:pPr rtl="0"/>
          <a:r>
            <a:rPr lang="en-US" b="1" smtClean="0"/>
            <a:t>Konsentrasi karbon dioksida</a:t>
          </a:r>
          <a:endParaRPr lang="en-US"/>
        </a:p>
      </dgm:t>
    </dgm:pt>
    <dgm:pt modelId="{612EBEC1-C81E-410E-81C0-7536471CAB5D}" type="parTrans" cxnId="{115001CD-AB62-4D83-A1C6-EE976D70DEF7}">
      <dgm:prSet/>
      <dgm:spPr/>
      <dgm:t>
        <a:bodyPr/>
        <a:lstStyle/>
        <a:p>
          <a:endParaRPr lang="en-US"/>
        </a:p>
      </dgm:t>
    </dgm:pt>
    <dgm:pt modelId="{E156D32C-BCF9-471F-9E42-96A7308C017C}" type="sibTrans" cxnId="{115001CD-AB62-4D83-A1C6-EE976D70DEF7}">
      <dgm:prSet/>
      <dgm:spPr/>
      <dgm:t>
        <a:bodyPr/>
        <a:lstStyle/>
        <a:p>
          <a:endParaRPr lang="en-US"/>
        </a:p>
      </dgm:t>
    </dgm:pt>
    <dgm:pt modelId="{11E4C4D3-E1D0-43BA-B7FA-BB4363E655FA}">
      <dgm:prSet/>
      <dgm:spPr/>
      <dgm:t>
        <a:bodyPr/>
        <a:lstStyle/>
        <a:p>
          <a:pPr rtl="0"/>
          <a:r>
            <a:rPr lang="en-US" b="1" smtClean="0"/>
            <a:t>Suhu</a:t>
          </a:r>
          <a:endParaRPr lang="en-US"/>
        </a:p>
      </dgm:t>
    </dgm:pt>
    <dgm:pt modelId="{7800CFD9-D00B-4D30-929F-B29C0841CE7F}" type="parTrans" cxnId="{49EBF5D8-5770-41A4-A2E0-58FFC6F8C29B}">
      <dgm:prSet/>
      <dgm:spPr/>
      <dgm:t>
        <a:bodyPr/>
        <a:lstStyle/>
        <a:p>
          <a:endParaRPr lang="en-US"/>
        </a:p>
      </dgm:t>
    </dgm:pt>
    <dgm:pt modelId="{57B8149A-7D21-4C50-99B3-3AD5B48ACECA}" type="sibTrans" cxnId="{49EBF5D8-5770-41A4-A2E0-58FFC6F8C29B}">
      <dgm:prSet/>
      <dgm:spPr/>
      <dgm:t>
        <a:bodyPr/>
        <a:lstStyle/>
        <a:p>
          <a:endParaRPr lang="en-US"/>
        </a:p>
      </dgm:t>
    </dgm:pt>
    <dgm:pt modelId="{C73CBE41-A7A7-46FD-822F-75CE723DEFB4}">
      <dgm:prSet/>
      <dgm:spPr/>
      <dgm:t>
        <a:bodyPr/>
        <a:lstStyle/>
        <a:p>
          <a:pPr rtl="0"/>
          <a:r>
            <a:rPr lang="en-US" b="1" smtClean="0"/>
            <a:t>Kadar air</a:t>
          </a:r>
          <a:endParaRPr lang="en-US"/>
        </a:p>
      </dgm:t>
    </dgm:pt>
    <dgm:pt modelId="{249D220F-C0B0-45C5-A809-5E32B061BCCF}" type="parTrans" cxnId="{499E9241-E47B-4260-A419-CA3C695677BD}">
      <dgm:prSet/>
      <dgm:spPr/>
      <dgm:t>
        <a:bodyPr/>
        <a:lstStyle/>
        <a:p>
          <a:endParaRPr lang="en-US"/>
        </a:p>
      </dgm:t>
    </dgm:pt>
    <dgm:pt modelId="{6A5BF028-C3BE-4EDF-BF42-D700B318A05C}" type="sibTrans" cxnId="{499E9241-E47B-4260-A419-CA3C695677BD}">
      <dgm:prSet/>
      <dgm:spPr/>
      <dgm:t>
        <a:bodyPr/>
        <a:lstStyle/>
        <a:p>
          <a:endParaRPr lang="en-US"/>
        </a:p>
      </dgm:t>
    </dgm:pt>
    <dgm:pt modelId="{23FEED7B-8DCD-4F8A-880C-316847DC0911}">
      <dgm:prSet/>
      <dgm:spPr/>
      <dgm:t>
        <a:bodyPr/>
        <a:lstStyle/>
        <a:p>
          <a:pPr rtl="0"/>
          <a:r>
            <a:rPr lang="en-US" b="1" smtClean="0"/>
            <a:t>Kadar hasil fotosintesis (fotosintat)</a:t>
          </a:r>
          <a:endParaRPr lang="en-US"/>
        </a:p>
      </dgm:t>
    </dgm:pt>
    <dgm:pt modelId="{9B1A0650-8249-46ED-83CA-0C21FE327701}" type="parTrans" cxnId="{3F0FD134-E298-44F5-92DD-760EDCD3098A}">
      <dgm:prSet/>
      <dgm:spPr/>
      <dgm:t>
        <a:bodyPr/>
        <a:lstStyle/>
        <a:p>
          <a:endParaRPr lang="en-US"/>
        </a:p>
      </dgm:t>
    </dgm:pt>
    <dgm:pt modelId="{B0F06E25-953C-4E84-AC52-EBA2B269BB6D}" type="sibTrans" cxnId="{3F0FD134-E298-44F5-92DD-760EDCD3098A}">
      <dgm:prSet/>
      <dgm:spPr/>
      <dgm:t>
        <a:bodyPr/>
        <a:lstStyle/>
        <a:p>
          <a:endParaRPr lang="en-US"/>
        </a:p>
      </dgm:t>
    </dgm:pt>
    <dgm:pt modelId="{55B8D859-1EFA-42E3-AD2F-3711227FA466}" type="pres">
      <dgm:prSet presAssocID="{CF6D4067-5625-45DF-BE20-A8417F6247D7}" presName="Name0" presStyleCnt="0">
        <dgm:presLayoutVars>
          <dgm:chMax val="7"/>
          <dgm:chPref val="7"/>
          <dgm:dir/>
        </dgm:presLayoutVars>
      </dgm:prSet>
      <dgm:spPr/>
    </dgm:pt>
    <dgm:pt modelId="{08DE86BC-21D8-49A9-A48C-D091440350F4}" type="pres">
      <dgm:prSet presAssocID="{CF6D4067-5625-45DF-BE20-A8417F6247D7}" presName="Name1" presStyleCnt="0"/>
      <dgm:spPr/>
    </dgm:pt>
    <dgm:pt modelId="{C60DB50C-6424-4D9D-84FA-AFF953C74578}" type="pres">
      <dgm:prSet presAssocID="{CF6D4067-5625-45DF-BE20-A8417F6247D7}" presName="cycle" presStyleCnt="0"/>
      <dgm:spPr/>
    </dgm:pt>
    <dgm:pt modelId="{E9EB0E76-ED47-46E5-9DC0-990533FF1EDF}" type="pres">
      <dgm:prSet presAssocID="{CF6D4067-5625-45DF-BE20-A8417F6247D7}" presName="srcNode" presStyleLbl="node1" presStyleIdx="0" presStyleCnt="6"/>
      <dgm:spPr/>
    </dgm:pt>
    <dgm:pt modelId="{E906C503-A896-49EB-A3D3-9A864DA46CCB}" type="pres">
      <dgm:prSet presAssocID="{CF6D4067-5625-45DF-BE20-A8417F6247D7}" presName="conn" presStyleLbl="parChTrans1D2" presStyleIdx="0" presStyleCnt="1"/>
      <dgm:spPr/>
    </dgm:pt>
    <dgm:pt modelId="{03332FE0-8294-45EC-A78B-1ED5240C7A26}" type="pres">
      <dgm:prSet presAssocID="{CF6D4067-5625-45DF-BE20-A8417F6247D7}" presName="extraNode" presStyleLbl="node1" presStyleIdx="0" presStyleCnt="6"/>
      <dgm:spPr/>
    </dgm:pt>
    <dgm:pt modelId="{A567DB6A-F1BF-4451-8BF0-45D9F8B1C2A7}" type="pres">
      <dgm:prSet presAssocID="{CF6D4067-5625-45DF-BE20-A8417F6247D7}" presName="dstNode" presStyleLbl="node1" presStyleIdx="0" presStyleCnt="6"/>
      <dgm:spPr/>
    </dgm:pt>
    <dgm:pt modelId="{BB16E7E4-92C1-41A0-950C-47A191FFB1FB}" type="pres">
      <dgm:prSet presAssocID="{D1B3F6E9-E680-4970-9A0F-7D1C0A8075A7}" presName="text_1" presStyleLbl="node1" presStyleIdx="0" presStyleCnt="6">
        <dgm:presLayoutVars>
          <dgm:bulletEnabled val="1"/>
        </dgm:presLayoutVars>
      </dgm:prSet>
      <dgm:spPr/>
    </dgm:pt>
    <dgm:pt modelId="{88D8E18C-3C06-4482-830B-6DE6FB1B3850}" type="pres">
      <dgm:prSet presAssocID="{D1B3F6E9-E680-4970-9A0F-7D1C0A8075A7}" presName="accent_1" presStyleCnt="0"/>
      <dgm:spPr/>
    </dgm:pt>
    <dgm:pt modelId="{4E538E8C-AC64-4ED2-B811-95EC4ADFC5C8}" type="pres">
      <dgm:prSet presAssocID="{D1B3F6E9-E680-4970-9A0F-7D1C0A8075A7}" presName="accentRepeatNode" presStyleLbl="solidFgAcc1" presStyleIdx="0" presStyleCnt="6"/>
      <dgm:spPr/>
    </dgm:pt>
    <dgm:pt modelId="{4B933395-DDBA-4E96-97C9-D7F4DF6372EB}" type="pres">
      <dgm:prSet presAssocID="{83450F6F-4C0B-481F-86E9-0986FC1B4893}" presName="text_2" presStyleLbl="node1" presStyleIdx="1" presStyleCnt="6">
        <dgm:presLayoutVars>
          <dgm:bulletEnabled val="1"/>
        </dgm:presLayoutVars>
      </dgm:prSet>
      <dgm:spPr/>
    </dgm:pt>
    <dgm:pt modelId="{3B1BD0A6-B9D2-4F70-9899-7DDA4B554C00}" type="pres">
      <dgm:prSet presAssocID="{83450F6F-4C0B-481F-86E9-0986FC1B4893}" presName="accent_2" presStyleCnt="0"/>
      <dgm:spPr/>
    </dgm:pt>
    <dgm:pt modelId="{CD304C96-0B63-4639-844C-06855DF5A0A5}" type="pres">
      <dgm:prSet presAssocID="{83450F6F-4C0B-481F-86E9-0986FC1B4893}" presName="accentRepeatNode" presStyleLbl="solidFgAcc1" presStyleIdx="1" presStyleCnt="6"/>
      <dgm:spPr/>
    </dgm:pt>
    <dgm:pt modelId="{C899D50E-A361-4308-8873-35FA2804FCB2}" type="pres">
      <dgm:prSet presAssocID="{51B9910F-77DE-4DF4-A8B3-C5932BA07509}" presName="text_3" presStyleLbl="node1" presStyleIdx="2" presStyleCnt="6">
        <dgm:presLayoutVars>
          <dgm:bulletEnabled val="1"/>
        </dgm:presLayoutVars>
      </dgm:prSet>
      <dgm:spPr/>
    </dgm:pt>
    <dgm:pt modelId="{35C837E0-DC7A-4D7F-8504-E5A1E8943E56}" type="pres">
      <dgm:prSet presAssocID="{51B9910F-77DE-4DF4-A8B3-C5932BA07509}" presName="accent_3" presStyleCnt="0"/>
      <dgm:spPr/>
    </dgm:pt>
    <dgm:pt modelId="{F5640F62-8E6B-4B88-8A4B-EC91423E4489}" type="pres">
      <dgm:prSet presAssocID="{51B9910F-77DE-4DF4-A8B3-C5932BA07509}" presName="accentRepeatNode" presStyleLbl="solidFgAcc1" presStyleIdx="2" presStyleCnt="6"/>
      <dgm:spPr/>
    </dgm:pt>
    <dgm:pt modelId="{0183D715-2AFB-4D78-A976-077CB51E63EE}" type="pres">
      <dgm:prSet presAssocID="{11E4C4D3-E1D0-43BA-B7FA-BB4363E655FA}" presName="text_4" presStyleLbl="node1" presStyleIdx="3" presStyleCnt="6">
        <dgm:presLayoutVars>
          <dgm:bulletEnabled val="1"/>
        </dgm:presLayoutVars>
      </dgm:prSet>
      <dgm:spPr/>
    </dgm:pt>
    <dgm:pt modelId="{501B824D-0E8B-4E93-B790-EC199E8DE9F7}" type="pres">
      <dgm:prSet presAssocID="{11E4C4D3-E1D0-43BA-B7FA-BB4363E655FA}" presName="accent_4" presStyleCnt="0"/>
      <dgm:spPr/>
    </dgm:pt>
    <dgm:pt modelId="{7187C17E-2D74-44F6-96CE-B81599219892}" type="pres">
      <dgm:prSet presAssocID="{11E4C4D3-E1D0-43BA-B7FA-BB4363E655FA}" presName="accentRepeatNode" presStyleLbl="solidFgAcc1" presStyleIdx="3" presStyleCnt="6"/>
      <dgm:spPr/>
    </dgm:pt>
    <dgm:pt modelId="{A4EFDC89-2844-480E-85A0-6C05854ECC1C}" type="pres">
      <dgm:prSet presAssocID="{C73CBE41-A7A7-46FD-822F-75CE723DEFB4}" presName="text_5" presStyleLbl="node1" presStyleIdx="4" presStyleCnt="6">
        <dgm:presLayoutVars>
          <dgm:bulletEnabled val="1"/>
        </dgm:presLayoutVars>
      </dgm:prSet>
      <dgm:spPr/>
    </dgm:pt>
    <dgm:pt modelId="{CF5061E6-7210-4C41-AFAC-315263E7FEA2}" type="pres">
      <dgm:prSet presAssocID="{C73CBE41-A7A7-46FD-822F-75CE723DEFB4}" presName="accent_5" presStyleCnt="0"/>
      <dgm:spPr/>
    </dgm:pt>
    <dgm:pt modelId="{2D88C701-700B-4BA2-97A5-661DC34C12CC}" type="pres">
      <dgm:prSet presAssocID="{C73CBE41-A7A7-46FD-822F-75CE723DEFB4}" presName="accentRepeatNode" presStyleLbl="solidFgAcc1" presStyleIdx="4" presStyleCnt="6"/>
      <dgm:spPr/>
    </dgm:pt>
    <dgm:pt modelId="{D9E742C2-AB64-4F6A-A43F-DA0B10D2CC98}" type="pres">
      <dgm:prSet presAssocID="{23FEED7B-8DCD-4F8A-880C-316847DC0911}" presName="text_6" presStyleLbl="node1" presStyleIdx="5" presStyleCnt="6">
        <dgm:presLayoutVars>
          <dgm:bulletEnabled val="1"/>
        </dgm:presLayoutVars>
      </dgm:prSet>
      <dgm:spPr/>
    </dgm:pt>
    <dgm:pt modelId="{084EB39F-C29E-40CF-B645-1B1A44A5F586}" type="pres">
      <dgm:prSet presAssocID="{23FEED7B-8DCD-4F8A-880C-316847DC0911}" presName="accent_6" presStyleCnt="0"/>
      <dgm:spPr/>
    </dgm:pt>
    <dgm:pt modelId="{D4ADA6DD-25E7-4900-9D09-A9277FA984CC}" type="pres">
      <dgm:prSet presAssocID="{23FEED7B-8DCD-4F8A-880C-316847DC0911}" presName="accentRepeatNode" presStyleLbl="solidFgAcc1" presStyleIdx="5" presStyleCnt="6"/>
      <dgm:spPr/>
    </dgm:pt>
  </dgm:ptLst>
  <dgm:cxnLst>
    <dgm:cxn modelId="{115001CD-AB62-4D83-A1C6-EE976D70DEF7}" srcId="{CF6D4067-5625-45DF-BE20-A8417F6247D7}" destId="{51B9910F-77DE-4DF4-A8B3-C5932BA07509}" srcOrd="2" destOrd="0" parTransId="{612EBEC1-C81E-410E-81C0-7536471CAB5D}" sibTransId="{E156D32C-BCF9-471F-9E42-96A7308C017C}"/>
    <dgm:cxn modelId="{C0887856-0B12-4537-8AD9-01FE88675206}" type="presOf" srcId="{23FEED7B-8DCD-4F8A-880C-316847DC0911}" destId="{D9E742C2-AB64-4F6A-A43F-DA0B10D2CC98}" srcOrd="0" destOrd="0" presId="urn:microsoft.com/office/officeart/2008/layout/VerticalCurvedList"/>
    <dgm:cxn modelId="{2A060A87-DDF1-4503-BCBB-EBA54B2D7667}" type="presOf" srcId="{83450F6F-4C0B-481F-86E9-0986FC1B4893}" destId="{4B933395-DDBA-4E96-97C9-D7F4DF6372EB}" srcOrd="0" destOrd="0" presId="urn:microsoft.com/office/officeart/2008/layout/VerticalCurvedList"/>
    <dgm:cxn modelId="{312714DF-0979-4B9C-8D7B-130AD9284709}" srcId="{CF6D4067-5625-45DF-BE20-A8417F6247D7}" destId="{83450F6F-4C0B-481F-86E9-0986FC1B4893}" srcOrd="1" destOrd="0" parTransId="{EBCA016B-3643-4C92-9BC9-E04383535B96}" sibTransId="{5E5867BF-7899-4167-99F8-DAE7B9C7F467}"/>
    <dgm:cxn modelId="{EF4E6E12-0E07-404C-B0D9-69BBB6C3D546}" type="presOf" srcId="{11E4C4D3-E1D0-43BA-B7FA-BB4363E655FA}" destId="{0183D715-2AFB-4D78-A976-077CB51E63EE}" srcOrd="0" destOrd="0" presId="urn:microsoft.com/office/officeart/2008/layout/VerticalCurvedList"/>
    <dgm:cxn modelId="{49EBF5D8-5770-41A4-A2E0-58FFC6F8C29B}" srcId="{CF6D4067-5625-45DF-BE20-A8417F6247D7}" destId="{11E4C4D3-E1D0-43BA-B7FA-BB4363E655FA}" srcOrd="3" destOrd="0" parTransId="{7800CFD9-D00B-4D30-929F-B29C0841CE7F}" sibTransId="{57B8149A-7D21-4C50-99B3-3AD5B48ACECA}"/>
    <dgm:cxn modelId="{939117CB-E3DA-461E-813B-9092E7C1BE1A}" type="presOf" srcId="{CF6D4067-5625-45DF-BE20-A8417F6247D7}" destId="{55B8D859-1EFA-42E3-AD2F-3711227FA466}" srcOrd="0" destOrd="0" presId="urn:microsoft.com/office/officeart/2008/layout/VerticalCurvedList"/>
    <dgm:cxn modelId="{4F6CDD5C-ABEF-445D-8D99-C09760A18441}" type="presOf" srcId="{C73CBE41-A7A7-46FD-822F-75CE723DEFB4}" destId="{A4EFDC89-2844-480E-85A0-6C05854ECC1C}" srcOrd="0" destOrd="0" presId="urn:microsoft.com/office/officeart/2008/layout/VerticalCurvedList"/>
    <dgm:cxn modelId="{CDB65703-05A2-4055-8D26-2D7407D194FF}" type="presOf" srcId="{51B9910F-77DE-4DF4-A8B3-C5932BA07509}" destId="{C899D50E-A361-4308-8873-35FA2804FCB2}" srcOrd="0" destOrd="0" presId="urn:microsoft.com/office/officeart/2008/layout/VerticalCurvedList"/>
    <dgm:cxn modelId="{1D06255D-F8B4-47DF-8681-A3E20566A676}" type="presOf" srcId="{A62FC258-D43F-494B-B32D-605A19B4D731}" destId="{E906C503-A896-49EB-A3D3-9A864DA46CCB}" srcOrd="0" destOrd="0" presId="urn:microsoft.com/office/officeart/2008/layout/VerticalCurvedList"/>
    <dgm:cxn modelId="{0A2EC7CC-B410-4F8E-9B9F-292AD2ADABA9}" type="presOf" srcId="{D1B3F6E9-E680-4970-9A0F-7D1C0A8075A7}" destId="{BB16E7E4-92C1-41A0-950C-47A191FFB1FB}" srcOrd="0" destOrd="0" presId="urn:microsoft.com/office/officeart/2008/layout/VerticalCurvedList"/>
    <dgm:cxn modelId="{499E9241-E47B-4260-A419-CA3C695677BD}" srcId="{CF6D4067-5625-45DF-BE20-A8417F6247D7}" destId="{C73CBE41-A7A7-46FD-822F-75CE723DEFB4}" srcOrd="4" destOrd="0" parTransId="{249D220F-C0B0-45C5-A809-5E32B061BCCF}" sibTransId="{6A5BF028-C3BE-4EDF-BF42-D700B318A05C}"/>
    <dgm:cxn modelId="{658D871A-CFF6-4B59-9079-FD71982C95AC}" srcId="{CF6D4067-5625-45DF-BE20-A8417F6247D7}" destId="{D1B3F6E9-E680-4970-9A0F-7D1C0A8075A7}" srcOrd="0" destOrd="0" parTransId="{8BB02A8C-BEF8-4854-86B3-3D28EBDF78CB}" sibTransId="{A62FC258-D43F-494B-B32D-605A19B4D731}"/>
    <dgm:cxn modelId="{3F0FD134-E298-44F5-92DD-760EDCD3098A}" srcId="{CF6D4067-5625-45DF-BE20-A8417F6247D7}" destId="{23FEED7B-8DCD-4F8A-880C-316847DC0911}" srcOrd="5" destOrd="0" parTransId="{9B1A0650-8249-46ED-83CA-0C21FE327701}" sibTransId="{B0F06E25-953C-4E84-AC52-EBA2B269BB6D}"/>
    <dgm:cxn modelId="{0AC1B6D8-2C68-496A-8F52-DC535D175349}" type="presParOf" srcId="{55B8D859-1EFA-42E3-AD2F-3711227FA466}" destId="{08DE86BC-21D8-49A9-A48C-D091440350F4}" srcOrd="0" destOrd="0" presId="urn:microsoft.com/office/officeart/2008/layout/VerticalCurvedList"/>
    <dgm:cxn modelId="{2D25442D-E149-4E62-B3FE-C6D4FDADA50B}" type="presParOf" srcId="{08DE86BC-21D8-49A9-A48C-D091440350F4}" destId="{C60DB50C-6424-4D9D-84FA-AFF953C74578}" srcOrd="0" destOrd="0" presId="urn:microsoft.com/office/officeart/2008/layout/VerticalCurvedList"/>
    <dgm:cxn modelId="{BE25CFBC-1670-42FE-AA39-31937719D819}" type="presParOf" srcId="{C60DB50C-6424-4D9D-84FA-AFF953C74578}" destId="{E9EB0E76-ED47-46E5-9DC0-990533FF1EDF}" srcOrd="0" destOrd="0" presId="urn:microsoft.com/office/officeart/2008/layout/VerticalCurvedList"/>
    <dgm:cxn modelId="{8878D79A-3C29-4AD8-ADCA-8C4296E3906D}" type="presParOf" srcId="{C60DB50C-6424-4D9D-84FA-AFF953C74578}" destId="{E906C503-A896-49EB-A3D3-9A864DA46CCB}" srcOrd="1" destOrd="0" presId="urn:microsoft.com/office/officeart/2008/layout/VerticalCurvedList"/>
    <dgm:cxn modelId="{91B2A6AE-206A-4615-9E87-14536F276BC7}" type="presParOf" srcId="{C60DB50C-6424-4D9D-84FA-AFF953C74578}" destId="{03332FE0-8294-45EC-A78B-1ED5240C7A26}" srcOrd="2" destOrd="0" presId="urn:microsoft.com/office/officeart/2008/layout/VerticalCurvedList"/>
    <dgm:cxn modelId="{D786E243-9F37-48AD-A82A-AD37CCF6752E}" type="presParOf" srcId="{C60DB50C-6424-4D9D-84FA-AFF953C74578}" destId="{A567DB6A-F1BF-4451-8BF0-45D9F8B1C2A7}" srcOrd="3" destOrd="0" presId="urn:microsoft.com/office/officeart/2008/layout/VerticalCurvedList"/>
    <dgm:cxn modelId="{1C02B399-D244-40F4-A162-B07D076AD9F5}" type="presParOf" srcId="{08DE86BC-21D8-49A9-A48C-D091440350F4}" destId="{BB16E7E4-92C1-41A0-950C-47A191FFB1FB}" srcOrd="1" destOrd="0" presId="urn:microsoft.com/office/officeart/2008/layout/VerticalCurvedList"/>
    <dgm:cxn modelId="{A3EC6474-CFEB-4E16-AB74-A5AB93E368FD}" type="presParOf" srcId="{08DE86BC-21D8-49A9-A48C-D091440350F4}" destId="{88D8E18C-3C06-4482-830B-6DE6FB1B3850}" srcOrd="2" destOrd="0" presId="urn:microsoft.com/office/officeart/2008/layout/VerticalCurvedList"/>
    <dgm:cxn modelId="{E6222A42-52B6-4124-AF19-E4C2F4D059D9}" type="presParOf" srcId="{88D8E18C-3C06-4482-830B-6DE6FB1B3850}" destId="{4E538E8C-AC64-4ED2-B811-95EC4ADFC5C8}" srcOrd="0" destOrd="0" presId="urn:microsoft.com/office/officeart/2008/layout/VerticalCurvedList"/>
    <dgm:cxn modelId="{F4B5BBC6-8181-45DA-80A9-9B00A28DBEBB}" type="presParOf" srcId="{08DE86BC-21D8-49A9-A48C-D091440350F4}" destId="{4B933395-DDBA-4E96-97C9-D7F4DF6372EB}" srcOrd="3" destOrd="0" presId="urn:microsoft.com/office/officeart/2008/layout/VerticalCurvedList"/>
    <dgm:cxn modelId="{35BBEF0F-CC76-4011-B044-A8C6F73057DB}" type="presParOf" srcId="{08DE86BC-21D8-49A9-A48C-D091440350F4}" destId="{3B1BD0A6-B9D2-4F70-9899-7DDA4B554C00}" srcOrd="4" destOrd="0" presId="urn:microsoft.com/office/officeart/2008/layout/VerticalCurvedList"/>
    <dgm:cxn modelId="{A8D13074-69D2-4F0B-9893-969B6C4852ED}" type="presParOf" srcId="{3B1BD0A6-B9D2-4F70-9899-7DDA4B554C00}" destId="{CD304C96-0B63-4639-844C-06855DF5A0A5}" srcOrd="0" destOrd="0" presId="urn:microsoft.com/office/officeart/2008/layout/VerticalCurvedList"/>
    <dgm:cxn modelId="{A59ADA07-6EC3-470C-94C4-58488B5C5E98}" type="presParOf" srcId="{08DE86BC-21D8-49A9-A48C-D091440350F4}" destId="{C899D50E-A361-4308-8873-35FA2804FCB2}" srcOrd="5" destOrd="0" presId="urn:microsoft.com/office/officeart/2008/layout/VerticalCurvedList"/>
    <dgm:cxn modelId="{124784F9-53C3-4AFE-ACFE-E0EB404BBD96}" type="presParOf" srcId="{08DE86BC-21D8-49A9-A48C-D091440350F4}" destId="{35C837E0-DC7A-4D7F-8504-E5A1E8943E56}" srcOrd="6" destOrd="0" presId="urn:microsoft.com/office/officeart/2008/layout/VerticalCurvedList"/>
    <dgm:cxn modelId="{FEF66A40-2673-43CE-8618-754B698D791C}" type="presParOf" srcId="{35C837E0-DC7A-4D7F-8504-E5A1E8943E56}" destId="{F5640F62-8E6B-4B88-8A4B-EC91423E4489}" srcOrd="0" destOrd="0" presId="urn:microsoft.com/office/officeart/2008/layout/VerticalCurvedList"/>
    <dgm:cxn modelId="{945E95F9-FBC5-4A19-845F-0EDADF57C9A8}" type="presParOf" srcId="{08DE86BC-21D8-49A9-A48C-D091440350F4}" destId="{0183D715-2AFB-4D78-A976-077CB51E63EE}" srcOrd="7" destOrd="0" presId="urn:microsoft.com/office/officeart/2008/layout/VerticalCurvedList"/>
    <dgm:cxn modelId="{C658A116-3566-4B30-A4EC-DAE5163C3E4E}" type="presParOf" srcId="{08DE86BC-21D8-49A9-A48C-D091440350F4}" destId="{501B824D-0E8B-4E93-B790-EC199E8DE9F7}" srcOrd="8" destOrd="0" presId="urn:microsoft.com/office/officeart/2008/layout/VerticalCurvedList"/>
    <dgm:cxn modelId="{5AE068D5-EB3E-4FD1-AB22-23DDB9EB7FF0}" type="presParOf" srcId="{501B824D-0E8B-4E93-B790-EC199E8DE9F7}" destId="{7187C17E-2D74-44F6-96CE-B81599219892}" srcOrd="0" destOrd="0" presId="urn:microsoft.com/office/officeart/2008/layout/VerticalCurvedList"/>
    <dgm:cxn modelId="{609F9948-BF19-46D9-939F-6490689E31BE}" type="presParOf" srcId="{08DE86BC-21D8-49A9-A48C-D091440350F4}" destId="{A4EFDC89-2844-480E-85A0-6C05854ECC1C}" srcOrd="9" destOrd="0" presId="urn:microsoft.com/office/officeart/2008/layout/VerticalCurvedList"/>
    <dgm:cxn modelId="{D099B2C4-2E6A-47E8-B244-F1898F7B4E58}" type="presParOf" srcId="{08DE86BC-21D8-49A9-A48C-D091440350F4}" destId="{CF5061E6-7210-4C41-AFAC-315263E7FEA2}" srcOrd="10" destOrd="0" presId="urn:microsoft.com/office/officeart/2008/layout/VerticalCurvedList"/>
    <dgm:cxn modelId="{AD31C4E3-EA92-4EED-A93C-A5360A9F0204}" type="presParOf" srcId="{CF5061E6-7210-4C41-AFAC-315263E7FEA2}" destId="{2D88C701-700B-4BA2-97A5-661DC34C12CC}" srcOrd="0" destOrd="0" presId="urn:microsoft.com/office/officeart/2008/layout/VerticalCurvedList"/>
    <dgm:cxn modelId="{9C0F3919-3FBD-444D-86A0-542B4BD9AE5D}" type="presParOf" srcId="{08DE86BC-21D8-49A9-A48C-D091440350F4}" destId="{D9E742C2-AB64-4F6A-A43F-DA0B10D2CC98}" srcOrd="11" destOrd="0" presId="urn:microsoft.com/office/officeart/2008/layout/VerticalCurvedList"/>
    <dgm:cxn modelId="{0E8F7A29-FD71-45F2-8E65-17D526CF342A}" type="presParOf" srcId="{08DE86BC-21D8-49A9-A48C-D091440350F4}" destId="{084EB39F-C29E-40CF-B645-1B1A44A5F586}" srcOrd="12" destOrd="0" presId="urn:microsoft.com/office/officeart/2008/layout/VerticalCurvedList"/>
    <dgm:cxn modelId="{338E354A-6E46-4CAC-9DE7-FCD0BB52F9E4}" type="presParOf" srcId="{084EB39F-C29E-40CF-B645-1B1A44A5F586}" destId="{D4ADA6DD-25E7-4900-9D09-A9277FA984C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FBAD1B30-B47C-4539-9E86-8B718F5059A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EAEE354C-5CE5-490D-A034-874E6CE841B9}">
      <dgm:prSet/>
      <dgm:spPr/>
      <dgm:t>
        <a:bodyPr/>
        <a:lstStyle/>
        <a:p>
          <a:pPr algn="ctr" rtl="0"/>
          <a:r>
            <a:rPr lang="en-US" smtClean="0"/>
            <a:t>PERCOBAAN SACHS</a:t>
          </a:r>
          <a:endParaRPr lang="en-US"/>
        </a:p>
      </dgm:t>
    </dgm:pt>
    <dgm:pt modelId="{55BD119C-B2C9-454C-AF1E-F613DA19B1D3}" type="parTrans" cxnId="{A7ACAB79-A5A1-4055-9681-0C960D01A578}">
      <dgm:prSet/>
      <dgm:spPr/>
      <dgm:t>
        <a:bodyPr/>
        <a:lstStyle/>
        <a:p>
          <a:endParaRPr lang="en-US"/>
        </a:p>
      </dgm:t>
    </dgm:pt>
    <dgm:pt modelId="{805936F0-FAC1-4C34-B8F0-1DEC97988AA1}" type="sibTrans" cxnId="{A7ACAB79-A5A1-4055-9681-0C960D01A578}">
      <dgm:prSet/>
      <dgm:spPr/>
      <dgm:t>
        <a:bodyPr/>
        <a:lstStyle/>
        <a:p>
          <a:endParaRPr lang="en-US"/>
        </a:p>
      </dgm:t>
    </dgm:pt>
    <dgm:pt modelId="{FC81EA89-5482-4344-A025-4382F41C0AB8}" type="pres">
      <dgm:prSet presAssocID="{FBAD1B30-B47C-4539-9E86-8B718F5059A4}" presName="linear" presStyleCnt="0">
        <dgm:presLayoutVars>
          <dgm:animLvl val="lvl"/>
          <dgm:resizeHandles val="exact"/>
        </dgm:presLayoutVars>
      </dgm:prSet>
      <dgm:spPr/>
    </dgm:pt>
    <dgm:pt modelId="{EB2B26A3-0EC7-47FC-BF50-B5B30B2A16A2}" type="pres">
      <dgm:prSet presAssocID="{EAEE354C-5CE5-490D-A034-874E6CE841B9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A7ACAB79-A5A1-4055-9681-0C960D01A578}" srcId="{FBAD1B30-B47C-4539-9E86-8B718F5059A4}" destId="{EAEE354C-5CE5-490D-A034-874E6CE841B9}" srcOrd="0" destOrd="0" parTransId="{55BD119C-B2C9-454C-AF1E-F613DA19B1D3}" sibTransId="{805936F0-FAC1-4C34-B8F0-1DEC97988AA1}"/>
    <dgm:cxn modelId="{09FFD087-7A4E-411F-AC58-AE882662F0AF}" type="presOf" srcId="{EAEE354C-5CE5-490D-A034-874E6CE841B9}" destId="{EB2B26A3-0EC7-47FC-BF50-B5B30B2A16A2}" srcOrd="0" destOrd="0" presId="urn:microsoft.com/office/officeart/2005/8/layout/vList2"/>
    <dgm:cxn modelId="{CCA781C9-D78E-4968-A689-B46878B3BD5D}" type="presOf" srcId="{FBAD1B30-B47C-4539-9E86-8B718F5059A4}" destId="{FC81EA89-5482-4344-A025-4382F41C0AB8}" srcOrd="0" destOrd="0" presId="urn:microsoft.com/office/officeart/2005/8/layout/vList2"/>
    <dgm:cxn modelId="{5FFA0584-44F7-4DBD-A321-8A1C876C7012}" type="presParOf" srcId="{FC81EA89-5482-4344-A025-4382F41C0AB8}" destId="{EB2B26A3-0EC7-47FC-BF50-B5B30B2A16A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0E4123AC-8A06-4672-98EB-D007B9FB9A2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45A4895-6EE3-4EB2-AB2B-E36306E8A844}">
      <dgm:prSet custT="1"/>
      <dgm:spPr/>
      <dgm:t>
        <a:bodyPr/>
        <a:lstStyle/>
        <a:p>
          <a:pPr rtl="0"/>
          <a:r>
            <a:rPr lang="en-US" sz="2400" dirty="0" err="1" smtClean="0"/>
            <a:t>pada</a:t>
          </a:r>
          <a:r>
            <a:rPr lang="en-US" sz="2400" dirty="0" smtClean="0"/>
            <a:t> </a:t>
          </a:r>
          <a:r>
            <a:rPr lang="en-US" sz="2400" dirty="0" err="1" smtClean="0"/>
            <a:t>bagian</a:t>
          </a:r>
          <a:r>
            <a:rPr lang="en-US" sz="2400" dirty="0" smtClean="0"/>
            <a:t> </a:t>
          </a:r>
          <a:r>
            <a:rPr lang="en-US" sz="2400" dirty="0" err="1" smtClean="0"/>
            <a:t>permukaan</a:t>
          </a:r>
          <a:r>
            <a:rPr lang="en-US" sz="2400" dirty="0" smtClean="0"/>
            <a:t> </a:t>
          </a:r>
          <a:r>
            <a:rPr lang="en-US" sz="2400" dirty="0" err="1" smtClean="0"/>
            <a:t>daun</a:t>
          </a:r>
          <a:r>
            <a:rPr lang="en-US" sz="2400" dirty="0" smtClean="0"/>
            <a:t> yang </a:t>
          </a:r>
          <a:r>
            <a:rPr lang="en-US" sz="2400" dirty="0" err="1" smtClean="0"/>
            <a:t>terbuka</a:t>
          </a:r>
          <a:r>
            <a:rPr lang="en-US" sz="2400" dirty="0" smtClean="0"/>
            <a:t> </a:t>
          </a:r>
          <a:r>
            <a:rPr lang="en-US" sz="2400" dirty="0" err="1" smtClean="0"/>
            <a:t>tampak</a:t>
          </a:r>
          <a:r>
            <a:rPr lang="en-US" sz="2400" dirty="0" smtClean="0"/>
            <a:t> </a:t>
          </a:r>
          <a:r>
            <a:rPr lang="en-US" sz="2400" dirty="0" err="1" smtClean="0"/>
            <a:t>berubah</a:t>
          </a:r>
          <a:r>
            <a:rPr lang="en-US" sz="2400" dirty="0" smtClean="0"/>
            <a:t> </a:t>
          </a:r>
          <a:r>
            <a:rPr lang="en-US" sz="2400" dirty="0" err="1" smtClean="0"/>
            <a:t>menjadi</a:t>
          </a:r>
          <a:r>
            <a:rPr lang="en-US" sz="2400" dirty="0" smtClean="0"/>
            <a:t> </a:t>
          </a:r>
          <a:r>
            <a:rPr lang="en-US" sz="2400" dirty="0" err="1" smtClean="0"/>
            <a:t>biru</a:t>
          </a:r>
          <a:r>
            <a:rPr lang="en-US" sz="2400" dirty="0" smtClean="0"/>
            <a:t> </a:t>
          </a:r>
          <a:r>
            <a:rPr lang="en-US" sz="2400" dirty="0" err="1" smtClean="0"/>
            <a:t>kehitaman</a:t>
          </a:r>
          <a:r>
            <a:rPr lang="en-US" sz="2400" dirty="0" smtClean="0"/>
            <a:t>. </a:t>
          </a:r>
          <a:r>
            <a:rPr lang="en-US" sz="2400" dirty="0" err="1" smtClean="0"/>
            <a:t>Ini</a:t>
          </a:r>
          <a:r>
            <a:rPr lang="en-US" sz="2400" dirty="0" smtClean="0"/>
            <a:t> </a:t>
          </a:r>
          <a:r>
            <a:rPr lang="en-US" sz="2400" dirty="0" err="1" smtClean="0"/>
            <a:t>menandakan</a:t>
          </a:r>
          <a:r>
            <a:rPr lang="en-US" sz="2400" dirty="0" smtClean="0"/>
            <a:t> </a:t>
          </a:r>
          <a:r>
            <a:rPr lang="en-US" sz="2400" dirty="0" err="1" smtClean="0"/>
            <a:t>pada</a:t>
          </a:r>
          <a:r>
            <a:rPr lang="en-US" sz="2400" dirty="0" smtClean="0"/>
            <a:t> </a:t>
          </a:r>
          <a:r>
            <a:rPr lang="en-US" sz="2400" dirty="0" err="1" smtClean="0"/>
            <a:t>bagian</a:t>
          </a:r>
          <a:r>
            <a:rPr lang="en-US" sz="2400" dirty="0" smtClean="0"/>
            <a:t> </a:t>
          </a:r>
          <a:r>
            <a:rPr lang="en-US" sz="2400" dirty="0" err="1" smtClean="0"/>
            <a:t>tersebut</a:t>
          </a:r>
          <a:r>
            <a:rPr lang="en-US" sz="2400" dirty="0" smtClean="0"/>
            <a:t> </a:t>
          </a:r>
          <a:r>
            <a:rPr lang="en-US" sz="2400" dirty="0" err="1" smtClean="0"/>
            <a:t>terdapat</a:t>
          </a:r>
          <a:r>
            <a:rPr lang="en-US" sz="2400" dirty="0" smtClean="0"/>
            <a:t> </a:t>
          </a:r>
          <a:r>
            <a:rPr lang="en-US" sz="2400" dirty="0" err="1" smtClean="0"/>
            <a:t>amilum</a:t>
          </a:r>
          <a:r>
            <a:rPr lang="en-US" sz="2400" dirty="0" smtClean="0"/>
            <a:t> yang </a:t>
          </a:r>
          <a:r>
            <a:rPr lang="en-US" sz="2400" dirty="0" err="1" smtClean="0"/>
            <a:t>merupakan</a:t>
          </a:r>
          <a:r>
            <a:rPr lang="en-US" sz="2400" dirty="0" smtClean="0"/>
            <a:t> </a:t>
          </a:r>
          <a:r>
            <a:rPr lang="en-US" sz="2400" dirty="0" err="1" smtClean="0"/>
            <a:t>hasil</a:t>
          </a:r>
          <a:r>
            <a:rPr lang="en-US" sz="2400" dirty="0" smtClean="0"/>
            <a:t> </a:t>
          </a:r>
          <a:r>
            <a:rPr lang="en-US" sz="2400" dirty="0" err="1" smtClean="0"/>
            <a:t>fotosintesis</a:t>
          </a:r>
          <a:r>
            <a:rPr lang="en-US" sz="2400" dirty="0" smtClean="0"/>
            <a:t>. </a:t>
          </a:r>
          <a:r>
            <a:rPr lang="en-US" sz="2400" dirty="0" err="1" smtClean="0"/>
            <a:t>Sedangkan</a:t>
          </a:r>
          <a:r>
            <a:rPr lang="en-US" sz="2400" dirty="0" smtClean="0"/>
            <a:t> </a:t>
          </a:r>
          <a:r>
            <a:rPr lang="en-US" sz="2400" dirty="0" err="1" smtClean="0"/>
            <a:t>bagian</a:t>
          </a:r>
          <a:r>
            <a:rPr lang="en-US" sz="2400" dirty="0" smtClean="0"/>
            <a:t> </a:t>
          </a:r>
          <a:r>
            <a:rPr lang="en-US" sz="2400" dirty="0" err="1" smtClean="0"/>
            <a:t>permukaan</a:t>
          </a:r>
          <a:r>
            <a:rPr lang="en-US" sz="2400" dirty="0" smtClean="0"/>
            <a:t> yang </a:t>
          </a:r>
          <a:r>
            <a:rPr lang="en-US" sz="2400" dirty="0" err="1" smtClean="0"/>
            <a:t>tertutup</a:t>
          </a:r>
          <a:r>
            <a:rPr lang="en-US" sz="2400" dirty="0" smtClean="0"/>
            <a:t> </a:t>
          </a:r>
          <a:r>
            <a:rPr lang="en-US" sz="2400" dirty="0" err="1" smtClean="0"/>
            <a:t>tampak</a:t>
          </a:r>
          <a:r>
            <a:rPr lang="en-US" sz="2400" dirty="0" smtClean="0"/>
            <a:t> </a:t>
          </a:r>
          <a:r>
            <a:rPr lang="en-US" sz="2400" dirty="0" err="1" smtClean="0"/>
            <a:t>berwarna</a:t>
          </a:r>
          <a:r>
            <a:rPr lang="en-US" sz="2400" dirty="0" smtClean="0"/>
            <a:t> </a:t>
          </a:r>
          <a:r>
            <a:rPr lang="en-US" sz="2400" dirty="0" err="1" smtClean="0"/>
            <a:t>pucat</a:t>
          </a:r>
          <a:r>
            <a:rPr lang="en-US" sz="2400" dirty="0" smtClean="0"/>
            <a:t>. </a:t>
          </a:r>
          <a:r>
            <a:rPr lang="en-US" sz="2400" dirty="0" err="1" smtClean="0"/>
            <a:t>Ini</a:t>
          </a:r>
          <a:r>
            <a:rPr lang="en-US" sz="2400" dirty="0" smtClean="0"/>
            <a:t> </a:t>
          </a:r>
          <a:r>
            <a:rPr lang="en-US" sz="2400" dirty="0" err="1" smtClean="0"/>
            <a:t>menandakan</a:t>
          </a:r>
          <a:r>
            <a:rPr lang="en-US" sz="2400" dirty="0" smtClean="0"/>
            <a:t> </a:t>
          </a:r>
          <a:r>
            <a:rPr lang="en-US" sz="2400" dirty="0" err="1" smtClean="0"/>
            <a:t>pada</a:t>
          </a:r>
          <a:r>
            <a:rPr lang="en-US" sz="2400" dirty="0" smtClean="0"/>
            <a:t> </a:t>
          </a:r>
          <a:r>
            <a:rPr lang="en-US" sz="2400" dirty="0" err="1" smtClean="0"/>
            <a:t>bagian</a:t>
          </a:r>
          <a:r>
            <a:rPr lang="en-US" sz="2400" dirty="0" smtClean="0"/>
            <a:t> </a:t>
          </a:r>
          <a:r>
            <a:rPr lang="en-US" sz="2400" dirty="0" err="1" smtClean="0"/>
            <a:t>tersebut</a:t>
          </a:r>
          <a:r>
            <a:rPr lang="en-US" sz="2400" dirty="0" smtClean="0"/>
            <a:t> </a:t>
          </a:r>
          <a:r>
            <a:rPr lang="en-US" sz="2400" dirty="0" err="1" smtClean="0"/>
            <a:t>tidak</a:t>
          </a:r>
          <a:r>
            <a:rPr lang="en-US" sz="2400" dirty="0" smtClean="0"/>
            <a:t> </a:t>
          </a:r>
          <a:r>
            <a:rPr lang="en-US" sz="2400" dirty="0" err="1" smtClean="0"/>
            <a:t>terdapat</a:t>
          </a:r>
          <a:r>
            <a:rPr lang="en-US" sz="2400" dirty="0" smtClean="0"/>
            <a:t> </a:t>
          </a:r>
          <a:r>
            <a:rPr lang="en-US" sz="2400" dirty="0" err="1" smtClean="0"/>
            <a:t>amilum</a:t>
          </a:r>
          <a:r>
            <a:rPr lang="en-US" sz="2400" dirty="0" smtClean="0"/>
            <a:t> </a:t>
          </a:r>
          <a:r>
            <a:rPr lang="en-US" sz="2400" dirty="0" err="1" smtClean="0"/>
            <a:t>karena</a:t>
          </a:r>
          <a:r>
            <a:rPr lang="en-US" sz="2400" dirty="0" smtClean="0"/>
            <a:t> </a:t>
          </a:r>
          <a:r>
            <a:rPr lang="en-US" sz="2400" dirty="0" err="1" smtClean="0"/>
            <a:t>tidak</a:t>
          </a:r>
          <a:r>
            <a:rPr lang="en-US" sz="2400" dirty="0" smtClean="0"/>
            <a:t> </a:t>
          </a:r>
          <a:r>
            <a:rPr lang="en-US" sz="2400" dirty="0" err="1" smtClean="0"/>
            <a:t>berlangsung</a:t>
          </a:r>
          <a:r>
            <a:rPr lang="en-US" sz="2400" dirty="0" smtClean="0"/>
            <a:t> </a:t>
          </a:r>
          <a:r>
            <a:rPr lang="en-US" sz="2400" dirty="0" err="1" smtClean="0"/>
            <a:t>fotosintesis</a:t>
          </a:r>
          <a:r>
            <a:rPr lang="en-US" sz="2400" dirty="0" smtClean="0"/>
            <a:t>.</a:t>
          </a:r>
          <a:endParaRPr lang="en-US" sz="2400" dirty="0"/>
        </a:p>
      </dgm:t>
    </dgm:pt>
    <dgm:pt modelId="{DA29C450-1A5E-46AC-8B1E-F7E3087315EA}" type="parTrans" cxnId="{E2887001-B667-478A-AF9F-E71D2FB94A50}">
      <dgm:prSet/>
      <dgm:spPr/>
      <dgm:t>
        <a:bodyPr/>
        <a:lstStyle/>
        <a:p>
          <a:endParaRPr lang="en-US"/>
        </a:p>
      </dgm:t>
    </dgm:pt>
    <dgm:pt modelId="{FA789266-05A4-43E3-9422-8F62BAB36529}" type="sibTrans" cxnId="{E2887001-B667-478A-AF9F-E71D2FB94A50}">
      <dgm:prSet/>
      <dgm:spPr/>
      <dgm:t>
        <a:bodyPr/>
        <a:lstStyle/>
        <a:p>
          <a:endParaRPr lang="en-US"/>
        </a:p>
      </dgm:t>
    </dgm:pt>
    <dgm:pt modelId="{D43CA63B-96B0-49EB-9F51-E34CCAD9630B}" type="pres">
      <dgm:prSet presAssocID="{0E4123AC-8A06-4672-98EB-D007B9FB9A2D}" presName="linear" presStyleCnt="0">
        <dgm:presLayoutVars>
          <dgm:animLvl val="lvl"/>
          <dgm:resizeHandles val="exact"/>
        </dgm:presLayoutVars>
      </dgm:prSet>
      <dgm:spPr/>
    </dgm:pt>
    <dgm:pt modelId="{B0320999-FB33-46A8-A2AF-8C2191613AA7}" type="pres">
      <dgm:prSet presAssocID="{045A4895-6EE3-4EB2-AB2B-E36306E8A844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E2887001-B667-478A-AF9F-E71D2FB94A50}" srcId="{0E4123AC-8A06-4672-98EB-D007B9FB9A2D}" destId="{045A4895-6EE3-4EB2-AB2B-E36306E8A844}" srcOrd="0" destOrd="0" parTransId="{DA29C450-1A5E-46AC-8B1E-F7E3087315EA}" sibTransId="{FA789266-05A4-43E3-9422-8F62BAB36529}"/>
    <dgm:cxn modelId="{89937872-0402-45E1-B4B8-106CF2A4F68C}" type="presOf" srcId="{045A4895-6EE3-4EB2-AB2B-E36306E8A844}" destId="{B0320999-FB33-46A8-A2AF-8C2191613AA7}" srcOrd="0" destOrd="0" presId="urn:microsoft.com/office/officeart/2005/8/layout/vList2"/>
    <dgm:cxn modelId="{24656936-C173-46AB-AC7E-BE53375B4E94}" type="presOf" srcId="{0E4123AC-8A06-4672-98EB-D007B9FB9A2D}" destId="{D43CA63B-96B0-49EB-9F51-E34CCAD9630B}" srcOrd="0" destOrd="0" presId="urn:microsoft.com/office/officeart/2005/8/layout/vList2"/>
    <dgm:cxn modelId="{BA65A94C-9D5B-430B-8F5C-DD839033B71A}" type="presParOf" srcId="{D43CA63B-96B0-49EB-9F51-E34CCAD9630B}" destId="{B0320999-FB33-46A8-A2AF-8C2191613AA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6F56F38F-A05E-44AC-8CD8-B7AE123615F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31669639-C334-476D-B815-A4964062C2ED}">
      <dgm:prSet/>
      <dgm:spPr/>
      <dgm:t>
        <a:bodyPr/>
        <a:lstStyle/>
        <a:p>
          <a:pPr algn="ctr" rtl="0"/>
          <a:r>
            <a:rPr lang="en-US" smtClean="0"/>
            <a:t>PERCOBAAN INGENHOUZ</a:t>
          </a:r>
          <a:endParaRPr lang="en-US"/>
        </a:p>
      </dgm:t>
    </dgm:pt>
    <dgm:pt modelId="{A89E53BD-95AB-4CCB-82D4-E1742DD31E04}" type="parTrans" cxnId="{9E283A0B-DE73-4182-9F6D-8496A0A0E7CD}">
      <dgm:prSet/>
      <dgm:spPr/>
      <dgm:t>
        <a:bodyPr/>
        <a:lstStyle/>
        <a:p>
          <a:endParaRPr lang="en-US"/>
        </a:p>
      </dgm:t>
    </dgm:pt>
    <dgm:pt modelId="{5CC3E51F-CC22-4155-BB57-EB38E3FE1278}" type="sibTrans" cxnId="{9E283A0B-DE73-4182-9F6D-8496A0A0E7CD}">
      <dgm:prSet/>
      <dgm:spPr/>
      <dgm:t>
        <a:bodyPr/>
        <a:lstStyle/>
        <a:p>
          <a:endParaRPr lang="en-US"/>
        </a:p>
      </dgm:t>
    </dgm:pt>
    <dgm:pt modelId="{200398A9-A55C-4517-BAB7-3890DBB9DB9B}" type="pres">
      <dgm:prSet presAssocID="{6F56F38F-A05E-44AC-8CD8-B7AE123615F5}" presName="linear" presStyleCnt="0">
        <dgm:presLayoutVars>
          <dgm:animLvl val="lvl"/>
          <dgm:resizeHandles val="exact"/>
        </dgm:presLayoutVars>
      </dgm:prSet>
      <dgm:spPr/>
    </dgm:pt>
    <dgm:pt modelId="{6B0DAF9F-D35A-4FF4-8317-8CB3E4ED9813}" type="pres">
      <dgm:prSet presAssocID="{31669639-C334-476D-B815-A4964062C2ED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6DB1A338-0A4A-4F24-8FCE-591E7DC4B1E3}" type="presOf" srcId="{31669639-C334-476D-B815-A4964062C2ED}" destId="{6B0DAF9F-D35A-4FF4-8317-8CB3E4ED9813}" srcOrd="0" destOrd="0" presId="urn:microsoft.com/office/officeart/2005/8/layout/vList2"/>
    <dgm:cxn modelId="{31BE9DD4-E5B1-448A-A187-947D133DF514}" type="presOf" srcId="{6F56F38F-A05E-44AC-8CD8-B7AE123615F5}" destId="{200398A9-A55C-4517-BAB7-3890DBB9DB9B}" srcOrd="0" destOrd="0" presId="urn:microsoft.com/office/officeart/2005/8/layout/vList2"/>
    <dgm:cxn modelId="{9E283A0B-DE73-4182-9F6D-8496A0A0E7CD}" srcId="{6F56F38F-A05E-44AC-8CD8-B7AE123615F5}" destId="{31669639-C334-476D-B815-A4964062C2ED}" srcOrd="0" destOrd="0" parTransId="{A89E53BD-95AB-4CCB-82D4-E1742DD31E04}" sibTransId="{5CC3E51F-CC22-4155-BB57-EB38E3FE1278}"/>
    <dgm:cxn modelId="{FB63A88B-C095-4833-8922-AF8D1189C42F}" type="presParOf" srcId="{200398A9-A55C-4517-BAB7-3890DBB9DB9B}" destId="{6B0DAF9F-D35A-4FF4-8317-8CB3E4ED981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24985F5-AC19-4782-BC5D-9812EA59721B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665C4641-5F8E-4A12-8A98-3C06167FB0B6}">
      <dgm:prSet/>
      <dgm:spPr/>
      <dgm:t>
        <a:bodyPr/>
        <a:lstStyle/>
        <a:p>
          <a:pPr rtl="0"/>
          <a:r>
            <a:rPr lang="en-US" dirty="0" err="1" smtClean="0"/>
            <a:t>Berdasarkan</a:t>
          </a:r>
          <a:r>
            <a:rPr lang="en-US" dirty="0" smtClean="0"/>
            <a:t> </a:t>
          </a:r>
          <a:r>
            <a:rPr lang="en-US" dirty="0" err="1" smtClean="0"/>
            <a:t>letaknya</a:t>
          </a:r>
          <a:endParaRPr lang="en-US" dirty="0"/>
        </a:p>
      </dgm:t>
    </dgm:pt>
    <dgm:pt modelId="{77956EDD-7839-49DA-A877-2EAF5ABCC637}" type="parTrans" cxnId="{76B4A3E5-AF62-4B0C-805A-6A2C37386838}">
      <dgm:prSet/>
      <dgm:spPr/>
      <dgm:t>
        <a:bodyPr/>
        <a:lstStyle/>
        <a:p>
          <a:endParaRPr lang="en-US"/>
        </a:p>
      </dgm:t>
    </dgm:pt>
    <dgm:pt modelId="{16B13159-B7AD-447E-8E82-3D06DB79078D}" type="sibTrans" cxnId="{76B4A3E5-AF62-4B0C-805A-6A2C37386838}">
      <dgm:prSet/>
      <dgm:spPr/>
      <dgm:t>
        <a:bodyPr/>
        <a:lstStyle/>
        <a:p>
          <a:endParaRPr lang="en-US"/>
        </a:p>
      </dgm:t>
    </dgm:pt>
    <dgm:pt modelId="{B346D48F-D9FB-4B2D-94A9-63A1700A49A6}">
      <dgm:prSet/>
      <dgm:spPr/>
      <dgm:t>
        <a:bodyPr/>
        <a:lstStyle/>
        <a:p>
          <a:pPr rtl="0"/>
          <a:r>
            <a:rPr lang="en-US" dirty="0" smtClean="0"/>
            <a:t>Meristem </a:t>
          </a:r>
          <a:r>
            <a:rPr lang="en-US" dirty="0" err="1" smtClean="0"/>
            <a:t>apikal</a:t>
          </a:r>
          <a:endParaRPr lang="en-US" dirty="0"/>
        </a:p>
      </dgm:t>
    </dgm:pt>
    <dgm:pt modelId="{54892BBC-F25F-4C13-AE84-9F2DA3D8A0EB}" type="parTrans" cxnId="{441439E3-1D80-4ACB-A658-2157C6E3240C}">
      <dgm:prSet/>
      <dgm:spPr/>
      <dgm:t>
        <a:bodyPr/>
        <a:lstStyle/>
        <a:p>
          <a:endParaRPr lang="en-US"/>
        </a:p>
      </dgm:t>
    </dgm:pt>
    <dgm:pt modelId="{1E56B941-29F1-4B29-A99F-FDE8131693BA}" type="sibTrans" cxnId="{441439E3-1D80-4ACB-A658-2157C6E3240C}">
      <dgm:prSet/>
      <dgm:spPr/>
      <dgm:t>
        <a:bodyPr/>
        <a:lstStyle/>
        <a:p>
          <a:endParaRPr lang="en-US"/>
        </a:p>
      </dgm:t>
    </dgm:pt>
    <dgm:pt modelId="{5332959D-976F-4477-A601-0D89E1CA72D5}">
      <dgm:prSet/>
      <dgm:spPr/>
      <dgm:t>
        <a:bodyPr/>
        <a:lstStyle/>
        <a:p>
          <a:pPr rtl="0"/>
          <a:r>
            <a:rPr lang="en-US" dirty="0" smtClean="0"/>
            <a:t>Meristem </a:t>
          </a:r>
          <a:r>
            <a:rPr lang="en-US" dirty="0" err="1" smtClean="0"/>
            <a:t>interkalar</a:t>
          </a:r>
          <a:endParaRPr lang="en-US" dirty="0"/>
        </a:p>
      </dgm:t>
    </dgm:pt>
    <dgm:pt modelId="{A71D9048-5300-4EE5-9493-E967ED7225C7}" type="parTrans" cxnId="{465723C5-1975-4D45-8E7A-F5CE6A857D99}">
      <dgm:prSet/>
      <dgm:spPr/>
      <dgm:t>
        <a:bodyPr/>
        <a:lstStyle/>
        <a:p>
          <a:endParaRPr lang="en-US"/>
        </a:p>
      </dgm:t>
    </dgm:pt>
    <dgm:pt modelId="{B898C46A-2B4F-4E38-BF3F-E6CBDD3284D8}" type="sibTrans" cxnId="{465723C5-1975-4D45-8E7A-F5CE6A857D99}">
      <dgm:prSet/>
      <dgm:spPr/>
      <dgm:t>
        <a:bodyPr/>
        <a:lstStyle/>
        <a:p>
          <a:endParaRPr lang="en-US"/>
        </a:p>
      </dgm:t>
    </dgm:pt>
    <dgm:pt modelId="{F4CADD98-F5B4-4CE8-923D-B5863590DC4C}">
      <dgm:prSet/>
      <dgm:spPr/>
      <dgm:t>
        <a:bodyPr/>
        <a:lstStyle/>
        <a:p>
          <a:pPr rtl="0"/>
          <a:r>
            <a:rPr lang="en-US" dirty="0" smtClean="0"/>
            <a:t>Meristem lateral</a:t>
          </a:r>
          <a:endParaRPr lang="en-US" dirty="0"/>
        </a:p>
      </dgm:t>
    </dgm:pt>
    <dgm:pt modelId="{5B29627E-C439-4C83-B762-7EF40CC8B9B6}" type="parTrans" cxnId="{2F594960-81D5-40AA-9969-CD8171061010}">
      <dgm:prSet/>
      <dgm:spPr/>
      <dgm:t>
        <a:bodyPr/>
        <a:lstStyle/>
        <a:p>
          <a:endParaRPr lang="en-US"/>
        </a:p>
      </dgm:t>
    </dgm:pt>
    <dgm:pt modelId="{F015CDE3-0F02-4309-8023-3FB11C758FBD}" type="sibTrans" cxnId="{2F594960-81D5-40AA-9969-CD8171061010}">
      <dgm:prSet/>
      <dgm:spPr/>
      <dgm:t>
        <a:bodyPr/>
        <a:lstStyle/>
        <a:p>
          <a:endParaRPr lang="en-US"/>
        </a:p>
      </dgm:t>
    </dgm:pt>
    <dgm:pt modelId="{416B000C-3C29-4FF1-8AA3-B966324EAFB2}" type="pres">
      <dgm:prSet presAssocID="{F24985F5-AC19-4782-BC5D-9812EA59721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CB40DD96-377E-47EA-9FCF-D0A1F6E8135E}" type="pres">
      <dgm:prSet presAssocID="{F24985F5-AC19-4782-BC5D-9812EA59721B}" presName="Name1" presStyleCnt="0"/>
      <dgm:spPr/>
    </dgm:pt>
    <dgm:pt modelId="{D1735346-2A13-4843-9301-D8ADB50DE1DE}" type="pres">
      <dgm:prSet presAssocID="{F24985F5-AC19-4782-BC5D-9812EA59721B}" presName="cycle" presStyleCnt="0"/>
      <dgm:spPr/>
    </dgm:pt>
    <dgm:pt modelId="{F4C28DC9-33EF-40B4-AF23-73210C114CC2}" type="pres">
      <dgm:prSet presAssocID="{F24985F5-AC19-4782-BC5D-9812EA59721B}" presName="srcNode" presStyleLbl="node1" presStyleIdx="0" presStyleCnt="4"/>
      <dgm:spPr/>
    </dgm:pt>
    <dgm:pt modelId="{378B1E4B-3828-4F92-945B-D6D2A2AD807C}" type="pres">
      <dgm:prSet presAssocID="{F24985F5-AC19-4782-BC5D-9812EA59721B}" presName="conn" presStyleLbl="parChTrans1D2" presStyleIdx="0" presStyleCnt="1"/>
      <dgm:spPr/>
      <dgm:t>
        <a:bodyPr/>
        <a:lstStyle/>
        <a:p>
          <a:endParaRPr lang="en-US"/>
        </a:p>
      </dgm:t>
    </dgm:pt>
    <dgm:pt modelId="{25318E8B-DD17-43FD-8EE4-B8D91B5C8AE5}" type="pres">
      <dgm:prSet presAssocID="{F24985F5-AC19-4782-BC5D-9812EA59721B}" presName="extraNode" presStyleLbl="node1" presStyleIdx="0" presStyleCnt="4"/>
      <dgm:spPr/>
    </dgm:pt>
    <dgm:pt modelId="{F9A53448-2254-4060-9425-6E8A3F9225F8}" type="pres">
      <dgm:prSet presAssocID="{F24985F5-AC19-4782-BC5D-9812EA59721B}" presName="dstNode" presStyleLbl="node1" presStyleIdx="0" presStyleCnt="4"/>
      <dgm:spPr/>
    </dgm:pt>
    <dgm:pt modelId="{BBBCEA52-BCFF-4F08-BD0C-F2AF982D98A3}" type="pres">
      <dgm:prSet presAssocID="{665C4641-5F8E-4A12-8A98-3C06167FB0B6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28EC9C-ABA6-41C2-8FC6-DC4344AFE017}" type="pres">
      <dgm:prSet presAssocID="{665C4641-5F8E-4A12-8A98-3C06167FB0B6}" presName="accent_1" presStyleCnt="0"/>
      <dgm:spPr/>
    </dgm:pt>
    <dgm:pt modelId="{A7EFE32B-9624-47BC-83CE-6D2006A37077}" type="pres">
      <dgm:prSet presAssocID="{665C4641-5F8E-4A12-8A98-3C06167FB0B6}" presName="accentRepeatNode" presStyleLbl="solidFgAcc1" presStyleIdx="0" presStyleCnt="4"/>
      <dgm:spPr/>
    </dgm:pt>
    <dgm:pt modelId="{E6D9929E-8288-43E3-89EB-96D8CC88D14E}" type="pres">
      <dgm:prSet presAssocID="{B346D48F-D9FB-4B2D-94A9-63A1700A49A6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4868D3-5C6F-4EA3-9298-11A512B855A5}" type="pres">
      <dgm:prSet presAssocID="{B346D48F-D9FB-4B2D-94A9-63A1700A49A6}" presName="accent_2" presStyleCnt="0"/>
      <dgm:spPr/>
    </dgm:pt>
    <dgm:pt modelId="{CDCD20B5-0B58-4471-AC6F-945BDCA979D2}" type="pres">
      <dgm:prSet presAssocID="{B346D48F-D9FB-4B2D-94A9-63A1700A49A6}" presName="accentRepeatNode" presStyleLbl="solidFgAcc1" presStyleIdx="1" presStyleCnt="4"/>
      <dgm:spPr/>
    </dgm:pt>
    <dgm:pt modelId="{1B82C32E-6535-4D72-B508-93CD1218F245}" type="pres">
      <dgm:prSet presAssocID="{5332959D-976F-4477-A601-0D89E1CA72D5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F34013-1AAD-4BA1-9AB1-7D60A5C41268}" type="pres">
      <dgm:prSet presAssocID="{5332959D-976F-4477-A601-0D89E1CA72D5}" presName="accent_3" presStyleCnt="0"/>
      <dgm:spPr/>
    </dgm:pt>
    <dgm:pt modelId="{AED12ED3-4DCE-40E2-9780-06FFA08C35A6}" type="pres">
      <dgm:prSet presAssocID="{5332959D-976F-4477-A601-0D89E1CA72D5}" presName="accentRepeatNode" presStyleLbl="solidFgAcc1" presStyleIdx="2" presStyleCnt="4"/>
      <dgm:spPr/>
    </dgm:pt>
    <dgm:pt modelId="{294C8FEC-EEC3-49C5-8DAC-B6019BB8A40D}" type="pres">
      <dgm:prSet presAssocID="{F4CADD98-F5B4-4CE8-923D-B5863590DC4C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ABAD68D-61FE-4117-A878-62C37F15D8E8}" type="pres">
      <dgm:prSet presAssocID="{F4CADD98-F5B4-4CE8-923D-B5863590DC4C}" presName="accent_4" presStyleCnt="0"/>
      <dgm:spPr/>
    </dgm:pt>
    <dgm:pt modelId="{8F1C5B95-3453-4ED0-AFC2-FF1C5318F4FB}" type="pres">
      <dgm:prSet presAssocID="{F4CADD98-F5B4-4CE8-923D-B5863590DC4C}" presName="accentRepeatNode" presStyleLbl="solidFgAcc1" presStyleIdx="3" presStyleCnt="4"/>
      <dgm:spPr/>
    </dgm:pt>
  </dgm:ptLst>
  <dgm:cxnLst>
    <dgm:cxn modelId="{465723C5-1975-4D45-8E7A-F5CE6A857D99}" srcId="{F24985F5-AC19-4782-BC5D-9812EA59721B}" destId="{5332959D-976F-4477-A601-0D89E1CA72D5}" srcOrd="2" destOrd="0" parTransId="{A71D9048-5300-4EE5-9493-E967ED7225C7}" sibTransId="{B898C46A-2B4F-4E38-BF3F-E6CBDD3284D8}"/>
    <dgm:cxn modelId="{42DA85B8-F220-4042-93FC-40F9691A2E1A}" type="presOf" srcId="{B346D48F-D9FB-4B2D-94A9-63A1700A49A6}" destId="{E6D9929E-8288-43E3-89EB-96D8CC88D14E}" srcOrd="0" destOrd="0" presId="urn:microsoft.com/office/officeart/2008/layout/VerticalCurvedList"/>
    <dgm:cxn modelId="{2F594960-81D5-40AA-9969-CD8171061010}" srcId="{F24985F5-AC19-4782-BC5D-9812EA59721B}" destId="{F4CADD98-F5B4-4CE8-923D-B5863590DC4C}" srcOrd="3" destOrd="0" parTransId="{5B29627E-C439-4C83-B762-7EF40CC8B9B6}" sibTransId="{F015CDE3-0F02-4309-8023-3FB11C758FBD}"/>
    <dgm:cxn modelId="{5A8AB9D7-8D84-49B7-AF55-CDCA31F01D80}" type="presOf" srcId="{16B13159-B7AD-447E-8E82-3D06DB79078D}" destId="{378B1E4B-3828-4F92-945B-D6D2A2AD807C}" srcOrd="0" destOrd="0" presId="urn:microsoft.com/office/officeart/2008/layout/VerticalCurvedList"/>
    <dgm:cxn modelId="{76B4A3E5-AF62-4B0C-805A-6A2C37386838}" srcId="{F24985F5-AC19-4782-BC5D-9812EA59721B}" destId="{665C4641-5F8E-4A12-8A98-3C06167FB0B6}" srcOrd="0" destOrd="0" parTransId="{77956EDD-7839-49DA-A877-2EAF5ABCC637}" sibTransId="{16B13159-B7AD-447E-8E82-3D06DB79078D}"/>
    <dgm:cxn modelId="{4C3ABE36-D57D-448D-862E-B159E24BE41F}" type="presOf" srcId="{F4CADD98-F5B4-4CE8-923D-B5863590DC4C}" destId="{294C8FEC-EEC3-49C5-8DAC-B6019BB8A40D}" srcOrd="0" destOrd="0" presId="urn:microsoft.com/office/officeart/2008/layout/VerticalCurvedList"/>
    <dgm:cxn modelId="{441439E3-1D80-4ACB-A658-2157C6E3240C}" srcId="{F24985F5-AC19-4782-BC5D-9812EA59721B}" destId="{B346D48F-D9FB-4B2D-94A9-63A1700A49A6}" srcOrd="1" destOrd="0" parTransId="{54892BBC-F25F-4C13-AE84-9F2DA3D8A0EB}" sibTransId="{1E56B941-29F1-4B29-A99F-FDE8131693BA}"/>
    <dgm:cxn modelId="{9096EB45-82D2-41DD-996B-2431E14CFB3E}" type="presOf" srcId="{665C4641-5F8E-4A12-8A98-3C06167FB0B6}" destId="{BBBCEA52-BCFF-4F08-BD0C-F2AF982D98A3}" srcOrd="0" destOrd="0" presId="urn:microsoft.com/office/officeart/2008/layout/VerticalCurvedList"/>
    <dgm:cxn modelId="{83BE67C0-47D1-4C43-B4BD-71A233D0BB79}" type="presOf" srcId="{F24985F5-AC19-4782-BC5D-9812EA59721B}" destId="{416B000C-3C29-4FF1-8AA3-B966324EAFB2}" srcOrd="0" destOrd="0" presId="urn:microsoft.com/office/officeart/2008/layout/VerticalCurvedList"/>
    <dgm:cxn modelId="{8752ECEA-7277-4AAA-848A-B8070CBFFF27}" type="presOf" srcId="{5332959D-976F-4477-A601-0D89E1CA72D5}" destId="{1B82C32E-6535-4D72-B508-93CD1218F245}" srcOrd="0" destOrd="0" presId="urn:microsoft.com/office/officeart/2008/layout/VerticalCurvedList"/>
    <dgm:cxn modelId="{F968A838-5010-45C1-8829-620E560573D4}" type="presParOf" srcId="{416B000C-3C29-4FF1-8AA3-B966324EAFB2}" destId="{CB40DD96-377E-47EA-9FCF-D0A1F6E8135E}" srcOrd="0" destOrd="0" presId="urn:microsoft.com/office/officeart/2008/layout/VerticalCurvedList"/>
    <dgm:cxn modelId="{D94E6014-AA30-483C-AC33-46105FDA9088}" type="presParOf" srcId="{CB40DD96-377E-47EA-9FCF-D0A1F6E8135E}" destId="{D1735346-2A13-4843-9301-D8ADB50DE1DE}" srcOrd="0" destOrd="0" presId="urn:microsoft.com/office/officeart/2008/layout/VerticalCurvedList"/>
    <dgm:cxn modelId="{7BFD49B4-7414-45D2-8474-4E80562BA90D}" type="presParOf" srcId="{D1735346-2A13-4843-9301-D8ADB50DE1DE}" destId="{F4C28DC9-33EF-40B4-AF23-73210C114CC2}" srcOrd="0" destOrd="0" presId="urn:microsoft.com/office/officeart/2008/layout/VerticalCurvedList"/>
    <dgm:cxn modelId="{4BDE8E84-D62C-4FE7-9CB9-5990F0163266}" type="presParOf" srcId="{D1735346-2A13-4843-9301-D8ADB50DE1DE}" destId="{378B1E4B-3828-4F92-945B-D6D2A2AD807C}" srcOrd="1" destOrd="0" presId="urn:microsoft.com/office/officeart/2008/layout/VerticalCurvedList"/>
    <dgm:cxn modelId="{BA1AF71D-CF88-4DC4-97D5-7B95AA65377E}" type="presParOf" srcId="{D1735346-2A13-4843-9301-D8ADB50DE1DE}" destId="{25318E8B-DD17-43FD-8EE4-B8D91B5C8AE5}" srcOrd="2" destOrd="0" presId="urn:microsoft.com/office/officeart/2008/layout/VerticalCurvedList"/>
    <dgm:cxn modelId="{424AC340-AF38-4F88-8B6B-2B8B3F835C6D}" type="presParOf" srcId="{D1735346-2A13-4843-9301-D8ADB50DE1DE}" destId="{F9A53448-2254-4060-9425-6E8A3F9225F8}" srcOrd="3" destOrd="0" presId="urn:microsoft.com/office/officeart/2008/layout/VerticalCurvedList"/>
    <dgm:cxn modelId="{54A0F204-296E-4B80-ADCF-2790C9D887CA}" type="presParOf" srcId="{CB40DD96-377E-47EA-9FCF-D0A1F6E8135E}" destId="{BBBCEA52-BCFF-4F08-BD0C-F2AF982D98A3}" srcOrd="1" destOrd="0" presId="urn:microsoft.com/office/officeart/2008/layout/VerticalCurvedList"/>
    <dgm:cxn modelId="{AB9AE08F-DF76-442C-87E5-5371F8900AE5}" type="presParOf" srcId="{CB40DD96-377E-47EA-9FCF-D0A1F6E8135E}" destId="{A728EC9C-ABA6-41C2-8FC6-DC4344AFE017}" srcOrd="2" destOrd="0" presId="urn:microsoft.com/office/officeart/2008/layout/VerticalCurvedList"/>
    <dgm:cxn modelId="{59E4D4AD-CE68-4D37-AC0B-61ED7F9A917B}" type="presParOf" srcId="{A728EC9C-ABA6-41C2-8FC6-DC4344AFE017}" destId="{A7EFE32B-9624-47BC-83CE-6D2006A37077}" srcOrd="0" destOrd="0" presId="urn:microsoft.com/office/officeart/2008/layout/VerticalCurvedList"/>
    <dgm:cxn modelId="{C8440609-7B12-4362-9659-6C3CAAEB1D74}" type="presParOf" srcId="{CB40DD96-377E-47EA-9FCF-D0A1F6E8135E}" destId="{E6D9929E-8288-43E3-89EB-96D8CC88D14E}" srcOrd="3" destOrd="0" presId="urn:microsoft.com/office/officeart/2008/layout/VerticalCurvedList"/>
    <dgm:cxn modelId="{2F09457C-A067-4495-9280-AB78B8AF915A}" type="presParOf" srcId="{CB40DD96-377E-47EA-9FCF-D0A1F6E8135E}" destId="{C74868D3-5C6F-4EA3-9298-11A512B855A5}" srcOrd="4" destOrd="0" presId="urn:microsoft.com/office/officeart/2008/layout/VerticalCurvedList"/>
    <dgm:cxn modelId="{4419FC8A-717A-4426-A7D1-061963E71FEC}" type="presParOf" srcId="{C74868D3-5C6F-4EA3-9298-11A512B855A5}" destId="{CDCD20B5-0B58-4471-AC6F-945BDCA979D2}" srcOrd="0" destOrd="0" presId="urn:microsoft.com/office/officeart/2008/layout/VerticalCurvedList"/>
    <dgm:cxn modelId="{0ED03A3D-FBDD-4FA9-94B4-707EDDFBBBC3}" type="presParOf" srcId="{CB40DD96-377E-47EA-9FCF-D0A1F6E8135E}" destId="{1B82C32E-6535-4D72-B508-93CD1218F245}" srcOrd="5" destOrd="0" presId="urn:microsoft.com/office/officeart/2008/layout/VerticalCurvedList"/>
    <dgm:cxn modelId="{C6C5CB4F-A75D-4873-93CF-8BEC7D9258BC}" type="presParOf" srcId="{CB40DD96-377E-47EA-9FCF-D0A1F6E8135E}" destId="{65F34013-1AAD-4BA1-9AB1-7D60A5C41268}" srcOrd="6" destOrd="0" presId="urn:microsoft.com/office/officeart/2008/layout/VerticalCurvedList"/>
    <dgm:cxn modelId="{54730C6A-557A-4CCE-B3CA-DCEF1C64EFE3}" type="presParOf" srcId="{65F34013-1AAD-4BA1-9AB1-7D60A5C41268}" destId="{AED12ED3-4DCE-40E2-9780-06FFA08C35A6}" srcOrd="0" destOrd="0" presId="urn:microsoft.com/office/officeart/2008/layout/VerticalCurvedList"/>
    <dgm:cxn modelId="{8A1B624D-E168-4E42-B1C8-13E9C21FB45C}" type="presParOf" srcId="{CB40DD96-377E-47EA-9FCF-D0A1F6E8135E}" destId="{294C8FEC-EEC3-49C5-8DAC-B6019BB8A40D}" srcOrd="7" destOrd="0" presId="urn:microsoft.com/office/officeart/2008/layout/VerticalCurvedList"/>
    <dgm:cxn modelId="{AF751F5D-EE3E-489A-969F-A0364752E5C5}" type="presParOf" srcId="{CB40DD96-377E-47EA-9FCF-D0A1F6E8135E}" destId="{8ABAD68D-61FE-4117-A878-62C37F15D8E8}" srcOrd="8" destOrd="0" presId="urn:microsoft.com/office/officeart/2008/layout/VerticalCurvedList"/>
    <dgm:cxn modelId="{40CE132E-D437-4CAF-BEB1-4C465A9EBFAE}" type="presParOf" srcId="{8ABAD68D-61FE-4117-A878-62C37F15D8E8}" destId="{8F1C5B95-3453-4ED0-AFC2-FF1C5318F4FB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A8C6C03-146D-4748-BAC9-7BDF8F3D9FA3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0AFD8B21-21AB-4C02-ADC4-DF630BF24A01}">
      <dgm:prSet/>
      <dgm:spPr/>
      <dgm:t>
        <a:bodyPr/>
        <a:lstStyle/>
        <a:p>
          <a:pPr algn="ctr" rtl="0"/>
          <a:r>
            <a:rPr lang="en-US" smtClean="0"/>
            <a:t>JARINGAN MERISTEM</a:t>
          </a:r>
          <a:endParaRPr lang="en-US"/>
        </a:p>
      </dgm:t>
    </dgm:pt>
    <dgm:pt modelId="{9870DA83-0E0C-4C16-81A1-34F553936614}" type="parTrans" cxnId="{302B8385-6BAD-4D7B-861D-4909900657A1}">
      <dgm:prSet/>
      <dgm:spPr/>
      <dgm:t>
        <a:bodyPr/>
        <a:lstStyle/>
        <a:p>
          <a:endParaRPr lang="en-US"/>
        </a:p>
      </dgm:t>
    </dgm:pt>
    <dgm:pt modelId="{884D53FF-43AC-4EC2-9C7D-D463C34B7CAF}" type="sibTrans" cxnId="{302B8385-6BAD-4D7B-861D-4909900657A1}">
      <dgm:prSet/>
      <dgm:spPr/>
      <dgm:t>
        <a:bodyPr/>
        <a:lstStyle/>
        <a:p>
          <a:endParaRPr lang="en-US"/>
        </a:p>
      </dgm:t>
    </dgm:pt>
    <dgm:pt modelId="{5582D740-BF7E-459D-8D34-D60DCC593FA1}" type="pres">
      <dgm:prSet presAssocID="{CA8C6C03-146D-4748-BAC9-7BDF8F3D9FA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7CC2DA-9D9E-49C1-B819-7B37E9F24CD3}" type="pres">
      <dgm:prSet presAssocID="{0AFD8B21-21AB-4C02-ADC4-DF630BF24A01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02B8385-6BAD-4D7B-861D-4909900657A1}" srcId="{CA8C6C03-146D-4748-BAC9-7BDF8F3D9FA3}" destId="{0AFD8B21-21AB-4C02-ADC4-DF630BF24A01}" srcOrd="0" destOrd="0" parTransId="{9870DA83-0E0C-4C16-81A1-34F553936614}" sibTransId="{884D53FF-43AC-4EC2-9C7D-D463C34B7CAF}"/>
    <dgm:cxn modelId="{99832C62-FD21-4CD5-B922-346A19794C52}" type="presOf" srcId="{CA8C6C03-146D-4748-BAC9-7BDF8F3D9FA3}" destId="{5582D740-BF7E-459D-8D34-D60DCC593FA1}" srcOrd="0" destOrd="0" presId="urn:microsoft.com/office/officeart/2005/8/layout/vList2"/>
    <dgm:cxn modelId="{0E4A1487-D875-470A-BFC1-332431BBE885}" type="presOf" srcId="{0AFD8B21-21AB-4C02-ADC4-DF630BF24A01}" destId="{1E7CC2DA-9D9E-49C1-B819-7B37E9F24CD3}" srcOrd="0" destOrd="0" presId="urn:microsoft.com/office/officeart/2005/8/layout/vList2"/>
    <dgm:cxn modelId="{561ACE85-3A47-4851-A346-97D9914F459A}" type="presParOf" srcId="{5582D740-BF7E-459D-8D34-D60DCC593FA1}" destId="{1E7CC2DA-9D9E-49C1-B819-7B37E9F24CD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A2D7E3D-4F93-4E03-BCA5-651A587E2340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4696315-57F5-47DD-BCE5-CCC8845A839A}">
      <dgm:prSet/>
      <dgm:spPr/>
      <dgm:t>
        <a:bodyPr/>
        <a:lstStyle/>
        <a:p>
          <a:pPr rtl="0"/>
          <a:r>
            <a:rPr lang="en-US" smtClean="0"/>
            <a:t>Berdasarkan asal terbentuknya</a:t>
          </a:r>
          <a:endParaRPr lang="en-US"/>
        </a:p>
      </dgm:t>
    </dgm:pt>
    <dgm:pt modelId="{D02DCD05-B5A3-4F8E-A634-509FF0A071AF}" type="parTrans" cxnId="{4A3384BF-E814-4A4E-8A40-3A10B4350B83}">
      <dgm:prSet/>
      <dgm:spPr/>
      <dgm:t>
        <a:bodyPr/>
        <a:lstStyle/>
        <a:p>
          <a:endParaRPr lang="en-US"/>
        </a:p>
      </dgm:t>
    </dgm:pt>
    <dgm:pt modelId="{F69A84B4-DA06-472D-81A5-32F3343A4066}" type="sibTrans" cxnId="{4A3384BF-E814-4A4E-8A40-3A10B4350B83}">
      <dgm:prSet/>
      <dgm:spPr/>
      <dgm:t>
        <a:bodyPr/>
        <a:lstStyle/>
        <a:p>
          <a:endParaRPr lang="en-US"/>
        </a:p>
      </dgm:t>
    </dgm:pt>
    <dgm:pt modelId="{6048F49E-B778-48F5-8278-5D8488248850}">
      <dgm:prSet/>
      <dgm:spPr/>
      <dgm:t>
        <a:bodyPr/>
        <a:lstStyle/>
        <a:p>
          <a:pPr rtl="0"/>
          <a:r>
            <a:rPr lang="en-US" smtClean="0"/>
            <a:t>Promeristem</a:t>
          </a:r>
          <a:endParaRPr lang="en-US"/>
        </a:p>
      </dgm:t>
    </dgm:pt>
    <dgm:pt modelId="{AD9F3E6E-AAA5-4E3C-A182-C0179A02127D}" type="parTrans" cxnId="{CDBC34A6-794F-4BCE-B66F-5CCC7243033B}">
      <dgm:prSet/>
      <dgm:spPr/>
      <dgm:t>
        <a:bodyPr/>
        <a:lstStyle/>
        <a:p>
          <a:endParaRPr lang="en-US"/>
        </a:p>
      </dgm:t>
    </dgm:pt>
    <dgm:pt modelId="{730FD660-9C12-41C5-A120-6123882F35C9}" type="sibTrans" cxnId="{CDBC34A6-794F-4BCE-B66F-5CCC7243033B}">
      <dgm:prSet/>
      <dgm:spPr/>
      <dgm:t>
        <a:bodyPr/>
        <a:lstStyle/>
        <a:p>
          <a:endParaRPr lang="en-US"/>
        </a:p>
      </dgm:t>
    </dgm:pt>
    <dgm:pt modelId="{D4AEADEF-F128-4B39-9DA2-7C3779592ED6}">
      <dgm:prSet/>
      <dgm:spPr/>
      <dgm:t>
        <a:bodyPr/>
        <a:lstStyle/>
        <a:p>
          <a:pPr rtl="0"/>
          <a:r>
            <a:rPr lang="en-US" dirty="0" smtClean="0"/>
            <a:t>Meristem yang </a:t>
          </a:r>
          <a:r>
            <a:rPr lang="en-US" dirty="0" err="1" smtClean="0"/>
            <a:t>sudah</a:t>
          </a:r>
          <a:r>
            <a:rPr lang="en-US" dirty="0" smtClean="0"/>
            <a:t> </a:t>
          </a:r>
          <a:r>
            <a:rPr lang="en-US" dirty="0" err="1" smtClean="0"/>
            <a:t>ada</a:t>
          </a:r>
          <a:r>
            <a:rPr lang="en-US" dirty="0" smtClean="0"/>
            <a:t> </a:t>
          </a:r>
          <a:r>
            <a:rPr lang="en-US" dirty="0" err="1" smtClean="0"/>
            <a:t>sejak</a:t>
          </a:r>
          <a:r>
            <a:rPr lang="en-US" dirty="0" smtClean="0"/>
            <a:t> </a:t>
          </a:r>
          <a:r>
            <a:rPr lang="en-US" dirty="0" err="1" smtClean="0"/>
            <a:t>tumbuhan</a:t>
          </a:r>
          <a:r>
            <a:rPr lang="en-US" dirty="0" smtClean="0"/>
            <a:t> </a:t>
          </a:r>
          <a:r>
            <a:rPr lang="en-US" dirty="0" err="1" smtClean="0"/>
            <a:t>masih</a:t>
          </a:r>
          <a:r>
            <a:rPr lang="en-US" dirty="0" smtClean="0"/>
            <a:t> </a:t>
          </a:r>
          <a:r>
            <a:rPr lang="en-US" dirty="0" err="1" smtClean="0"/>
            <a:t>berada</a:t>
          </a:r>
          <a:r>
            <a:rPr lang="en-US" dirty="0" smtClean="0"/>
            <a:t> </a:t>
          </a:r>
          <a:r>
            <a:rPr lang="en-US" dirty="0" err="1" smtClean="0"/>
            <a:t>dalam</a:t>
          </a:r>
          <a:r>
            <a:rPr lang="en-US" dirty="0" smtClean="0"/>
            <a:t> </a:t>
          </a:r>
          <a:r>
            <a:rPr lang="en-US" dirty="0" err="1" smtClean="0"/>
            <a:t>fase</a:t>
          </a:r>
          <a:r>
            <a:rPr lang="en-US" dirty="0" smtClean="0"/>
            <a:t> </a:t>
          </a:r>
          <a:r>
            <a:rPr lang="en-US" dirty="0" err="1" smtClean="0"/>
            <a:t>embrio</a:t>
          </a:r>
          <a:endParaRPr lang="en-US" dirty="0"/>
        </a:p>
      </dgm:t>
    </dgm:pt>
    <dgm:pt modelId="{86DC2441-29A5-4F5A-A8CE-85E60083CD2F}" type="parTrans" cxnId="{A6386F30-D44E-4CFF-87A7-E478897AB2DD}">
      <dgm:prSet/>
      <dgm:spPr/>
      <dgm:t>
        <a:bodyPr/>
        <a:lstStyle/>
        <a:p>
          <a:endParaRPr lang="en-US"/>
        </a:p>
      </dgm:t>
    </dgm:pt>
    <dgm:pt modelId="{31E03F28-728F-4B88-B0BA-9F560160DF51}" type="sibTrans" cxnId="{A6386F30-D44E-4CFF-87A7-E478897AB2DD}">
      <dgm:prSet/>
      <dgm:spPr/>
      <dgm:t>
        <a:bodyPr/>
        <a:lstStyle/>
        <a:p>
          <a:endParaRPr lang="en-US"/>
        </a:p>
      </dgm:t>
    </dgm:pt>
    <dgm:pt modelId="{29BFF8F0-70E2-437A-B126-EDE90AA66307}">
      <dgm:prSet/>
      <dgm:spPr/>
      <dgm:t>
        <a:bodyPr/>
        <a:lstStyle/>
        <a:p>
          <a:pPr rtl="0"/>
          <a:r>
            <a:rPr lang="en-US" smtClean="0"/>
            <a:t>Meristem primer</a:t>
          </a:r>
          <a:endParaRPr lang="en-US"/>
        </a:p>
      </dgm:t>
    </dgm:pt>
    <dgm:pt modelId="{86EEC163-F344-487D-8549-4ED3500D4D28}" type="parTrans" cxnId="{A76D931C-9EA0-4285-95BE-6D5462E58BAD}">
      <dgm:prSet/>
      <dgm:spPr/>
      <dgm:t>
        <a:bodyPr/>
        <a:lstStyle/>
        <a:p>
          <a:endParaRPr lang="en-US"/>
        </a:p>
      </dgm:t>
    </dgm:pt>
    <dgm:pt modelId="{10D4EF8E-A675-40FA-A3E7-0451D2CB4B66}" type="sibTrans" cxnId="{A76D931C-9EA0-4285-95BE-6D5462E58BAD}">
      <dgm:prSet/>
      <dgm:spPr/>
      <dgm:t>
        <a:bodyPr/>
        <a:lstStyle/>
        <a:p>
          <a:endParaRPr lang="en-US"/>
        </a:p>
      </dgm:t>
    </dgm:pt>
    <dgm:pt modelId="{0E22F1E7-627A-4F00-930D-581C56DE6BA3}">
      <dgm:prSet/>
      <dgm:spPr/>
      <dgm:t>
        <a:bodyPr/>
        <a:lstStyle/>
        <a:p>
          <a:pPr rtl="0"/>
          <a:r>
            <a:rPr lang="en-US" dirty="0" err="1" smtClean="0"/>
            <a:t>Berasal</a:t>
          </a:r>
          <a:r>
            <a:rPr lang="en-US" dirty="0" smtClean="0"/>
            <a:t> </a:t>
          </a:r>
          <a:r>
            <a:rPr lang="en-US" dirty="0" err="1" smtClean="0"/>
            <a:t>dari</a:t>
          </a:r>
          <a:r>
            <a:rPr lang="en-US" dirty="0" smtClean="0"/>
            <a:t> </a:t>
          </a:r>
          <a:r>
            <a:rPr lang="en-US" dirty="0" err="1" smtClean="0"/>
            <a:t>jaringan</a:t>
          </a:r>
          <a:r>
            <a:rPr lang="en-US" dirty="0" smtClean="0"/>
            <a:t> </a:t>
          </a:r>
          <a:r>
            <a:rPr lang="en-US" dirty="0" err="1" smtClean="0"/>
            <a:t>embrional</a:t>
          </a:r>
          <a:r>
            <a:rPr lang="en-US" dirty="0" smtClean="0"/>
            <a:t> yang </a:t>
          </a:r>
          <a:r>
            <a:rPr lang="en-US" dirty="0" err="1" smtClean="0"/>
            <a:t>membelah</a:t>
          </a:r>
          <a:r>
            <a:rPr lang="en-US" dirty="0" smtClean="0"/>
            <a:t> </a:t>
          </a:r>
          <a:r>
            <a:rPr lang="en-US" dirty="0" err="1" smtClean="0"/>
            <a:t>secara</a:t>
          </a:r>
          <a:r>
            <a:rPr lang="en-US" dirty="0" smtClean="0"/>
            <a:t> mitosis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menghasilkan</a:t>
          </a:r>
          <a:r>
            <a:rPr lang="en-US" dirty="0" smtClean="0"/>
            <a:t> </a:t>
          </a:r>
          <a:r>
            <a:rPr lang="en-US" dirty="0" err="1" smtClean="0"/>
            <a:t>pertubuhan</a:t>
          </a:r>
          <a:r>
            <a:rPr lang="en-US" dirty="0" smtClean="0"/>
            <a:t> primer </a:t>
          </a:r>
          <a:r>
            <a:rPr lang="en-US" dirty="0" err="1" smtClean="0"/>
            <a:t>sehingga</a:t>
          </a:r>
          <a:r>
            <a:rPr lang="en-US" dirty="0" smtClean="0"/>
            <a:t> </a:t>
          </a:r>
          <a:r>
            <a:rPr lang="en-US" dirty="0" err="1" smtClean="0"/>
            <a:t>tumbuhan</a:t>
          </a:r>
          <a:r>
            <a:rPr lang="en-US" dirty="0" smtClean="0"/>
            <a:t> </a:t>
          </a:r>
          <a:r>
            <a:rPr lang="en-US" dirty="0" err="1" smtClean="0"/>
            <a:t>bertambah</a:t>
          </a:r>
          <a:r>
            <a:rPr lang="en-US" dirty="0" smtClean="0"/>
            <a:t> </a:t>
          </a:r>
          <a:r>
            <a:rPr lang="en-US" dirty="0" err="1" smtClean="0"/>
            <a:t>tinggi</a:t>
          </a:r>
          <a:r>
            <a:rPr lang="en-US" dirty="0" smtClean="0"/>
            <a:t> (</a:t>
          </a:r>
          <a:r>
            <a:rPr lang="en-US" dirty="0" err="1" smtClean="0"/>
            <a:t>ujung</a:t>
          </a:r>
          <a:r>
            <a:rPr lang="en-US" dirty="0" smtClean="0"/>
            <a:t> </a:t>
          </a:r>
          <a:r>
            <a:rPr lang="en-US" dirty="0" err="1" smtClean="0"/>
            <a:t>batang</a:t>
          </a:r>
          <a:r>
            <a:rPr lang="en-US" dirty="0" smtClean="0"/>
            <a:t> </a:t>
          </a:r>
          <a:r>
            <a:rPr lang="en-US" dirty="0" err="1" smtClean="0"/>
            <a:t>dan</a:t>
          </a:r>
          <a:r>
            <a:rPr lang="en-US" dirty="0" smtClean="0"/>
            <a:t> </a:t>
          </a:r>
          <a:r>
            <a:rPr lang="en-US" dirty="0" err="1" smtClean="0"/>
            <a:t>ujung</a:t>
          </a:r>
          <a:r>
            <a:rPr lang="en-US" dirty="0" smtClean="0"/>
            <a:t> </a:t>
          </a:r>
          <a:r>
            <a:rPr lang="en-US" dirty="0" err="1" smtClean="0"/>
            <a:t>akar</a:t>
          </a:r>
          <a:r>
            <a:rPr lang="en-US" dirty="0" smtClean="0"/>
            <a:t>)</a:t>
          </a:r>
          <a:endParaRPr lang="en-US" dirty="0"/>
        </a:p>
      </dgm:t>
    </dgm:pt>
    <dgm:pt modelId="{9C851E5E-A009-467E-98C3-D8D1890EE783}" type="parTrans" cxnId="{5F9F3E7B-86A5-44AC-9F16-875C307B13D4}">
      <dgm:prSet/>
      <dgm:spPr/>
      <dgm:t>
        <a:bodyPr/>
        <a:lstStyle/>
        <a:p>
          <a:endParaRPr lang="en-US"/>
        </a:p>
      </dgm:t>
    </dgm:pt>
    <dgm:pt modelId="{280D9150-C433-410A-B2D9-0CD4A643500D}" type="sibTrans" cxnId="{5F9F3E7B-86A5-44AC-9F16-875C307B13D4}">
      <dgm:prSet/>
      <dgm:spPr/>
      <dgm:t>
        <a:bodyPr/>
        <a:lstStyle/>
        <a:p>
          <a:endParaRPr lang="en-US"/>
        </a:p>
      </dgm:t>
    </dgm:pt>
    <dgm:pt modelId="{E66F5A6F-22AF-4455-859A-AFFC80770AF7}">
      <dgm:prSet/>
      <dgm:spPr/>
      <dgm:t>
        <a:bodyPr/>
        <a:lstStyle/>
        <a:p>
          <a:pPr rtl="0"/>
          <a:r>
            <a:rPr lang="en-US" smtClean="0"/>
            <a:t>Meristem sekunder</a:t>
          </a:r>
          <a:endParaRPr lang="en-US"/>
        </a:p>
      </dgm:t>
    </dgm:pt>
    <dgm:pt modelId="{3C6E7C54-F47D-4ED8-BE2D-C0BCAB9E6779}" type="parTrans" cxnId="{7F5AF216-E01A-443E-A5D2-CBDD8D59583A}">
      <dgm:prSet/>
      <dgm:spPr/>
      <dgm:t>
        <a:bodyPr/>
        <a:lstStyle/>
        <a:p>
          <a:endParaRPr lang="en-US"/>
        </a:p>
      </dgm:t>
    </dgm:pt>
    <dgm:pt modelId="{C6668AF1-DCD8-4DA2-BE7B-641B0745FDA6}" type="sibTrans" cxnId="{7F5AF216-E01A-443E-A5D2-CBDD8D59583A}">
      <dgm:prSet/>
      <dgm:spPr/>
      <dgm:t>
        <a:bodyPr/>
        <a:lstStyle/>
        <a:p>
          <a:endParaRPr lang="en-US"/>
        </a:p>
      </dgm:t>
    </dgm:pt>
    <dgm:pt modelId="{7979C185-3756-4B7E-B560-B186F01BCBFA}">
      <dgm:prSet/>
      <dgm:spPr/>
      <dgm:t>
        <a:bodyPr/>
        <a:lstStyle/>
        <a:p>
          <a:pPr rtl="0"/>
          <a:r>
            <a:rPr lang="en-US" dirty="0" err="1" smtClean="0"/>
            <a:t>Berasal</a:t>
          </a:r>
          <a:r>
            <a:rPr lang="en-US" dirty="0" smtClean="0"/>
            <a:t> </a:t>
          </a:r>
          <a:r>
            <a:rPr lang="en-US" dirty="0" err="1" smtClean="0"/>
            <a:t>dari</a:t>
          </a:r>
          <a:r>
            <a:rPr lang="en-US" dirty="0" smtClean="0"/>
            <a:t> </a:t>
          </a:r>
          <a:r>
            <a:rPr lang="en-US" dirty="0" err="1" smtClean="0"/>
            <a:t>jaringan</a:t>
          </a:r>
          <a:r>
            <a:rPr lang="en-US" dirty="0" smtClean="0"/>
            <a:t> </a:t>
          </a:r>
          <a:r>
            <a:rPr lang="en-US" dirty="0" err="1" smtClean="0"/>
            <a:t>dewasa</a:t>
          </a:r>
          <a:r>
            <a:rPr lang="en-US" dirty="0" smtClean="0"/>
            <a:t> yang </a:t>
          </a:r>
          <a:r>
            <a:rPr lang="en-US" dirty="0" err="1" smtClean="0"/>
            <a:t>sel</a:t>
          </a:r>
          <a:r>
            <a:rPr lang="en-US" dirty="0" smtClean="0"/>
            <a:t> </a:t>
          </a:r>
          <a:r>
            <a:rPr lang="en-US" dirty="0" err="1" smtClean="0"/>
            <a:t>selnya</a:t>
          </a:r>
          <a:r>
            <a:rPr lang="en-US" dirty="0" smtClean="0"/>
            <a:t> </a:t>
          </a:r>
          <a:r>
            <a:rPr lang="en-US" dirty="0" err="1" smtClean="0"/>
            <a:t>sudah</a:t>
          </a:r>
          <a:r>
            <a:rPr lang="en-US" dirty="0" smtClean="0"/>
            <a:t> </a:t>
          </a:r>
          <a:r>
            <a:rPr lang="en-US" dirty="0" err="1" smtClean="0"/>
            <a:t>berkembang</a:t>
          </a:r>
          <a:r>
            <a:rPr lang="en-US" dirty="0" smtClean="0"/>
            <a:t> (</a:t>
          </a:r>
          <a:r>
            <a:rPr lang="en-US" dirty="0" err="1" smtClean="0"/>
            <a:t>batang</a:t>
          </a:r>
          <a:r>
            <a:rPr lang="en-US" dirty="0" smtClean="0"/>
            <a:t> </a:t>
          </a:r>
          <a:r>
            <a:rPr lang="en-US" dirty="0" err="1" smtClean="0"/>
            <a:t>bertambah</a:t>
          </a:r>
          <a:r>
            <a:rPr lang="en-US" dirty="0" smtClean="0"/>
            <a:t> </a:t>
          </a:r>
          <a:r>
            <a:rPr lang="en-US" dirty="0" err="1" smtClean="0"/>
            <a:t>besar</a:t>
          </a:r>
          <a:r>
            <a:rPr lang="en-US" dirty="0" smtClean="0"/>
            <a:t>)</a:t>
          </a:r>
          <a:endParaRPr lang="en-US" dirty="0"/>
        </a:p>
      </dgm:t>
    </dgm:pt>
    <dgm:pt modelId="{0D90D0F2-E622-4E25-977C-E647630CE1F4}" type="parTrans" cxnId="{C81586AE-605A-4476-8EFD-60DF06979482}">
      <dgm:prSet/>
      <dgm:spPr/>
      <dgm:t>
        <a:bodyPr/>
        <a:lstStyle/>
        <a:p>
          <a:endParaRPr lang="en-US"/>
        </a:p>
      </dgm:t>
    </dgm:pt>
    <dgm:pt modelId="{0CBFCB91-2473-4FC2-BD22-9E7C7A12629D}" type="sibTrans" cxnId="{C81586AE-605A-4476-8EFD-60DF06979482}">
      <dgm:prSet/>
      <dgm:spPr/>
      <dgm:t>
        <a:bodyPr/>
        <a:lstStyle/>
        <a:p>
          <a:endParaRPr lang="en-US"/>
        </a:p>
      </dgm:t>
    </dgm:pt>
    <dgm:pt modelId="{4FA13940-4D6A-40A6-BB0B-F542A601EF02}" type="pres">
      <dgm:prSet presAssocID="{BA2D7E3D-4F93-4E03-BCA5-651A587E234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71644B9-D462-408C-8D5A-DD7269B9E6F1}" type="pres">
      <dgm:prSet presAssocID="{04696315-57F5-47DD-BCE5-CCC8845A839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7BFDEC-237D-4BB6-9628-6A74D73FF5B9}" type="pres">
      <dgm:prSet presAssocID="{F69A84B4-DA06-472D-81A5-32F3343A4066}" presName="spacer" presStyleCnt="0"/>
      <dgm:spPr/>
    </dgm:pt>
    <dgm:pt modelId="{E79BC5FF-6B59-4FED-8390-B68C66F60612}" type="pres">
      <dgm:prSet presAssocID="{6048F49E-B778-48F5-8278-5D848824885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2DDC96-4D2E-42ED-91C1-A1A56B761C19}" type="pres">
      <dgm:prSet presAssocID="{6048F49E-B778-48F5-8278-5D8488248850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287EB7-1561-40A3-ADB7-D5876166D66D}" type="pres">
      <dgm:prSet presAssocID="{29BFF8F0-70E2-437A-B126-EDE90AA6630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A8E86C-F3F6-4AEA-A41F-BCB65FAF037B}" type="pres">
      <dgm:prSet presAssocID="{29BFF8F0-70E2-437A-B126-EDE90AA66307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70CB82-25B1-4FFF-92A8-E95F797B6B83}" type="pres">
      <dgm:prSet presAssocID="{E66F5A6F-22AF-4455-859A-AFFC80770AF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D40A75-D598-4E84-9BD8-D4463FC97A57}" type="pres">
      <dgm:prSet presAssocID="{E66F5A6F-22AF-4455-859A-AFFC80770AF7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F5AF216-E01A-443E-A5D2-CBDD8D59583A}" srcId="{BA2D7E3D-4F93-4E03-BCA5-651A587E2340}" destId="{E66F5A6F-22AF-4455-859A-AFFC80770AF7}" srcOrd="3" destOrd="0" parTransId="{3C6E7C54-F47D-4ED8-BE2D-C0BCAB9E6779}" sibTransId="{C6668AF1-DCD8-4DA2-BE7B-641B0745FDA6}"/>
    <dgm:cxn modelId="{5F9F3E7B-86A5-44AC-9F16-875C307B13D4}" srcId="{29BFF8F0-70E2-437A-B126-EDE90AA66307}" destId="{0E22F1E7-627A-4F00-930D-581C56DE6BA3}" srcOrd="0" destOrd="0" parTransId="{9C851E5E-A009-467E-98C3-D8D1890EE783}" sibTransId="{280D9150-C433-410A-B2D9-0CD4A643500D}"/>
    <dgm:cxn modelId="{CA9934D4-C987-4833-B786-D0E62B15C010}" type="presOf" srcId="{BA2D7E3D-4F93-4E03-BCA5-651A587E2340}" destId="{4FA13940-4D6A-40A6-BB0B-F542A601EF02}" srcOrd="0" destOrd="0" presId="urn:microsoft.com/office/officeart/2005/8/layout/vList2"/>
    <dgm:cxn modelId="{A6386F30-D44E-4CFF-87A7-E478897AB2DD}" srcId="{6048F49E-B778-48F5-8278-5D8488248850}" destId="{D4AEADEF-F128-4B39-9DA2-7C3779592ED6}" srcOrd="0" destOrd="0" parTransId="{86DC2441-29A5-4F5A-A8CE-85E60083CD2F}" sibTransId="{31E03F28-728F-4B88-B0BA-9F560160DF51}"/>
    <dgm:cxn modelId="{4A3384BF-E814-4A4E-8A40-3A10B4350B83}" srcId="{BA2D7E3D-4F93-4E03-BCA5-651A587E2340}" destId="{04696315-57F5-47DD-BCE5-CCC8845A839A}" srcOrd="0" destOrd="0" parTransId="{D02DCD05-B5A3-4F8E-A634-509FF0A071AF}" sibTransId="{F69A84B4-DA06-472D-81A5-32F3343A4066}"/>
    <dgm:cxn modelId="{1B1AE8F5-FF94-4200-9FB6-D1B24929DA01}" type="presOf" srcId="{E66F5A6F-22AF-4455-859A-AFFC80770AF7}" destId="{E370CB82-25B1-4FFF-92A8-E95F797B6B83}" srcOrd="0" destOrd="0" presId="urn:microsoft.com/office/officeart/2005/8/layout/vList2"/>
    <dgm:cxn modelId="{E539F68D-2744-4B5A-A57F-E7DC1E396F4B}" type="presOf" srcId="{04696315-57F5-47DD-BCE5-CCC8845A839A}" destId="{771644B9-D462-408C-8D5A-DD7269B9E6F1}" srcOrd="0" destOrd="0" presId="urn:microsoft.com/office/officeart/2005/8/layout/vList2"/>
    <dgm:cxn modelId="{C81586AE-605A-4476-8EFD-60DF06979482}" srcId="{E66F5A6F-22AF-4455-859A-AFFC80770AF7}" destId="{7979C185-3756-4B7E-B560-B186F01BCBFA}" srcOrd="0" destOrd="0" parTransId="{0D90D0F2-E622-4E25-977C-E647630CE1F4}" sibTransId="{0CBFCB91-2473-4FC2-BD22-9E7C7A12629D}"/>
    <dgm:cxn modelId="{D98CE544-6B57-4C64-B3F5-566E5C82FEDD}" type="presOf" srcId="{D4AEADEF-F128-4B39-9DA2-7C3779592ED6}" destId="{592DDC96-4D2E-42ED-91C1-A1A56B761C19}" srcOrd="0" destOrd="0" presId="urn:microsoft.com/office/officeart/2005/8/layout/vList2"/>
    <dgm:cxn modelId="{26E67653-056F-4133-B7D8-7CDC2158FD9D}" type="presOf" srcId="{6048F49E-B778-48F5-8278-5D8488248850}" destId="{E79BC5FF-6B59-4FED-8390-B68C66F60612}" srcOrd="0" destOrd="0" presId="urn:microsoft.com/office/officeart/2005/8/layout/vList2"/>
    <dgm:cxn modelId="{A11AF5F5-1506-4AED-AF76-64CF6CCA349B}" type="presOf" srcId="{7979C185-3756-4B7E-B560-B186F01BCBFA}" destId="{77D40A75-D598-4E84-9BD8-D4463FC97A57}" srcOrd="0" destOrd="0" presId="urn:microsoft.com/office/officeart/2005/8/layout/vList2"/>
    <dgm:cxn modelId="{11564B94-C64A-4FA7-9650-EDC9630DFB03}" type="presOf" srcId="{0E22F1E7-627A-4F00-930D-581C56DE6BA3}" destId="{FBA8E86C-F3F6-4AEA-A41F-BCB65FAF037B}" srcOrd="0" destOrd="0" presId="urn:microsoft.com/office/officeart/2005/8/layout/vList2"/>
    <dgm:cxn modelId="{CDBC34A6-794F-4BCE-B66F-5CCC7243033B}" srcId="{BA2D7E3D-4F93-4E03-BCA5-651A587E2340}" destId="{6048F49E-B778-48F5-8278-5D8488248850}" srcOrd="1" destOrd="0" parTransId="{AD9F3E6E-AAA5-4E3C-A182-C0179A02127D}" sibTransId="{730FD660-9C12-41C5-A120-6123882F35C9}"/>
    <dgm:cxn modelId="{70DD4DF7-39A3-409C-A3E8-71BFA8CC9F69}" type="presOf" srcId="{29BFF8F0-70E2-437A-B126-EDE90AA66307}" destId="{7E287EB7-1561-40A3-ADB7-D5876166D66D}" srcOrd="0" destOrd="0" presId="urn:microsoft.com/office/officeart/2005/8/layout/vList2"/>
    <dgm:cxn modelId="{A76D931C-9EA0-4285-95BE-6D5462E58BAD}" srcId="{BA2D7E3D-4F93-4E03-BCA5-651A587E2340}" destId="{29BFF8F0-70E2-437A-B126-EDE90AA66307}" srcOrd="2" destOrd="0" parTransId="{86EEC163-F344-487D-8549-4ED3500D4D28}" sibTransId="{10D4EF8E-A675-40FA-A3E7-0451D2CB4B66}"/>
    <dgm:cxn modelId="{F58034F5-B395-4E43-932E-E6B7AD5C1D8C}" type="presParOf" srcId="{4FA13940-4D6A-40A6-BB0B-F542A601EF02}" destId="{771644B9-D462-408C-8D5A-DD7269B9E6F1}" srcOrd="0" destOrd="0" presId="urn:microsoft.com/office/officeart/2005/8/layout/vList2"/>
    <dgm:cxn modelId="{3E31384E-E4B4-4C64-890E-2D0BA5DB069C}" type="presParOf" srcId="{4FA13940-4D6A-40A6-BB0B-F542A601EF02}" destId="{4B7BFDEC-237D-4BB6-9628-6A74D73FF5B9}" srcOrd="1" destOrd="0" presId="urn:microsoft.com/office/officeart/2005/8/layout/vList2"/>
    <dgm:cxn modelId="{C0BF7D50-40C1-466F-A2EB-387E8CFCCD71}" type="presParOf" srcId="{4FA13940-4D6A-40A6-BB0B-F542A601EF02}" destId="{E79BC5FF-6B59-4FED-8390-B68C66F60612}" srcOrd="2" destOrd="0" presId="urn:microsoft.com/office/officeart/2005/8/layout/vList2"/>
    <dgm:cxn modelId="{9FE9FCB9-0ED6-4D15-976A-5BA97D904C6E}" type="presParOf" srcId="{4FA13940-4D6A-40A6-BB0B-F542A601EF02}" destId="{592DDC96-4D2E-42ED-91C1-A1A56B761C19}" srcOrd="3" destOrd="0" presId="urn:microsoft.com/office/officeart/2005/8/layout/vList2"/>
    <dgm:cxn modelId="{67B9E3F6-9E9B-482E-B2A0-25711DD31321}" type="presParOf" srcId="{4FA13940-4D6A-40A6-BB0B-F542A601EF02}" destId="{7E287EB7-1561-40A3-ADB7-D5876166D66D}" srcOrd="4" destOrd="0" presId="urn:microsoft.com/office/officeart/2005/8/layout/vList2"/>
    <dgm:cxn modelId="{6CDEC87F-4CBD-464B-8EE9-A5AA6B2C7B1D}" type="presParOf" srcId="{4FA13940-4D6A-40A6-BB0B-F542A601EF02}" destId="{FBA8E86C-F3F6-4AEA-A41F-BCB65FAF037B}" srcOrd="5" destOrd="0" presId="urn:microsoft.com/office/officeart/2005/8/layout/vList2"/>
    <dgm:cxn modelId="{6F7E9E5F-97ED-4BA6-89C5-118301665824}" type="presParOf" srcId="{4FA13940-4D6A-40A6-BB0B-F542A601EF02}" destId="{E370CB82-25B1-4FFF-92A8-E95F797B6B83}" srcOrd="6" destOrd="0" presId="urn:microsoft.com/office/officeart/2005/8/layout/vList2"/>
    <dgm:cxn modelId="{0851F1FF-301E-4790-8AC3-2D83EA4DBABF}" type="presParOf" srcId="{4FA13940-4D6A-40A6-BB0B-F542A601EF02}" destId="{77D40A75-D598-4E84-9BD8-D4463FC97A57}" srcOrd="7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AEF805F-7D32-4B4A-B478-E7B7CB786650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/>
      <dgm:spPr/>
      <dgm:t>
        <a:bodyPr/>
        <a:lstStyle/>
        <a:p>
          <a:endParaRPr lang="en-US"/>
        </a:p>
      </dgm:t>
    </dgm:pt>
    <dgm:pt modelId="{CD387474-2C4D-422D-A4EB-A5555422CBA2}">
      <dgm:prSet/>
      <dgm:spPr/>
      <dgm:t>
        <a:bodyPr/>
        <a:lstStyle/>
        <a:p>
          <a:pPr rtl="0"/>
          <a:r>
            <a:rPr lang="en-US" dirty="0" smtClean="0"/>
            <a:t>JARINGAN EPIDERMIS</a:t>
          </a:r>
          <a:endParaRPr lang="en-US" dirty="0"/>
        </a:p>
      </dgm:t>
    </dgm:pt>
    <dgm:pt modelId="{24FD0236-A364-4BE4-B1A8-C4EDCD1774E3}" type="parTrans" cxnId="{AA9B5127-75AB-4CE4-9448-E4A5434F2DE9}">
      <dgm:prSet/>
      <dgm:spPr/>
      <dgm:t>
        <a:bodyPr/>
        <a:lstStyle/>
        <a:p>
          <a:endParaRPr lang="en-US"/>
        </a:p>
      </dgm:t>
    </dgm:pt>
    <dgm:pt modelId="{35A42C33-F985-458C-9834-322A8A4AF6D7}" type="sibTrans" cxnId="{AA9B5127-75AB-4CE4-9448-E4A5434F2DE9}">
      <dgm:prSet/>
      <dgm:spPr/>
      <dgm:t>
        <a:bodyPr/>
        <a:lstStyle/>
        <a:p>
          <a:endParaRPr lang="en-US"/>
        </a:p>
      </dgm:t>
    </dgm:pt>
    <dgm:pt modelId="{449CF311-E38B-4689-B8A4-48B19881BAC2}" type="pres">
      <dgm:prSet presAssocID="{DAEF805F-7D32-4B4A-B478-E7B7CB78665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91F531E-BF77-4598-8AE1-EE95C095BB46}" type="pres">
      <dgm:prSet presAssocID="{CD387474-2C4D-422D-A4EB-A5555422CBA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7B2B077-1249-4A28-86D7-E6F24D7658DB}" type="presOf" srcId="{CD387474-2C4D-422D-A4EB-A5555422CBA2}" destId="{D91F531E-BF77-4598-8AE1-EE95C095BB46}" srcOrd="0" destOrd="0" presId="urn:microsoft.com/office/officeart/2005/8/layout/vList2"/>
    <dgm:cxn modelId="{AA9B5127-75AB-4CE4-9448-E4A5434F2DE9}" srcId="{DAEF805F-7D32-4B4A-B478-E7B7CB786650}" destId="{CD387474-2C4D-422D-A4EB-A5555422CBA2}" srcOrd="0" destOrd="0" parTransId="{24FD0236-A364-4BE4-B1A8-C4EDCD1774E3}" sibTransId="{35A42C33-F985-458C-9834-322A8A4AF6D7}"/>
    <dgm:cxn modelId="{A36AE33A-1752-4182-8E9D-77AAE12FC901}" type="presOf" srcId="{DAEF805F-7D32-4B4A-B478-E7B7CB786650}" destId="{449CF311-E38B-4689-B8A4-48B19881BAC2}" srcOrd="0" destOrd="0" presId="urn:microsoft.com/office/officeart/2005/8/layout/vList2"/>
    <dgm:cxn modelId="{F6CBCFD4-3658-453B-9279-71BB970F2326}" type="presParOf" srcId="{449CF311-E38B-4689-B8A4-48B19881BAC2}" destId="{D91F531E-BF77-4598-8AE1-EE95C095BB4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DEFAE4F-B45E-4FA5-963F-1DA4AA89D4C1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77B6A35-C7DE-4CE7-9E42-E8CF20A2585A}">
      <dgm:prSet custT="1"/>
      <dgm:spPr/>
      <dgm:t>
        <a:bodyPr/>
        <a:lstStyle/>
        <a:p>
          <a:pPr rtl="0"/>
          <a:r>
            <a:rPr lang="en-US" sz="2800" dirty="0" err="1" smtClean="0"/>
            <a:t>Berfungsi</a:t>
          </a:r>
          <a:r>
            <a:rPr lang="en-US" sz="2800" dirty="0" smtClean="0"/>
            <a:t> </a:t>
          </a:r>
          <a:endParaRPr lang="en-US" sz="2800" dirty="0"/>
        </a:p>
      </dgm:t>
    </dgm:pt>
    <dgm:pt modelId="{6E66C9B9-BD2C-4765-9F1E-1F04CEDDE44B}" type="parTrans" cxnId="{879C6698-BB4E-4F94-AE2E-07EA8DDF52C1}">
      <dgm:prSet/>
      <dgm:spPr/>
      <dgm:t>
        <a:bodyPr/>
        <a:lstStyle/>
        <a:p>
          <a:endParaRPr lang="en-US" sz="2400"/>
        </a:p>
      </dgm:t>
    </dgm:pt>
    <dgm:pt modelId="{65C982D8-2DE9-4BF5-B5EF-F7E814461E27}" type="sibTrans" cxnId="{879C6698-BB4E-4F94-AE2E-07EA8DDF52C1}">
      <dgm:prSet/>
      <dgm:spPr/>
      <dgm:t>
        <a:bodyPr/>
        <a:lstStyle/>
        <a:p>
          <a:endParaRPr lang="en-US" sz="2400"/>
        </a:p>
      </dgm:t>
    </dgm:pt>
    <dgm:pt modelId="{C77CD51E-D4DF-4CF3-A40B-AA3AC34EF949}">
      <dgm:prSet custT="1"/>
      <dgm:spPr/>
      <dgm:t>
        <a:bodyPr/>
        <a:lstStyle/>
        <a:p>
          <a:pPr rtl="0"/>
          <a:r>
            <a:rPr lang="en-US" sz="2800" dirty="0" err="1" smtClean="0"/>
            <a:t>Menutupi</a:t>
          </a:r>
          <a:r>
            <a:rPr lang="en-US" sz="2800" dirty="0" smtClean="0"/>
            <a:t> </a:t>
          </a:r>
          <a:r>
            <a:rPr lang="en-US" sz="2800" dirty="0" err="1" smtClean="0"/>
            <a:t>dan</a:t>
          </a:r>
          <a:r>
            <a:rPr lang="en-US" sz="2800" dirty="0" smtClean="0"/>
            <a:t> </a:t>
          </a:r>
          <a:r>
            <a:rPr lang="en-US" sz="2800" dirty="0" err="1" smtClean="0"/>
            <a:t>melindungi</a:t>
          </a:r>
          <a:r>
            <a:rPr lang="en-US" sz="2800" dirty="0" smtClean="0"/>
            <a:t> </a:t>
          </a:r>
          <a:r>
            <a:rPr lang="en-US" sz="2800" dirty="0" err="1" smtClean="0"/>
            <a:t>jaringan</a:t>
          </a:r>
          <a:r>
            <a:rPr lang="en-US" sz="2800" dirty="0" smtClean="0"/>
            <a:t> yang </a:t>
          </a:r>
          <a:r>
            <a:rPr lang="en-US" sz="2800" dirty="0" err="1" smtClean="0"/>
            <a:t>ada</a:t>
          </a:r>
          <a:r>
            <a:rPr lang="en-US" sz="2800" dirty="0" smtClean="0"/>
            <a:t> </a:t>
          </a:r>
          <a:r>
            <a:rPr lang="en-US" sz="2800" dirty="0" err="1" smtClean="0"/>
            <a:t>dibawahnya</a:t>
          </a:r>
          <a:endParaRPr lang="en-US" sz="2800" dirty="0"/>
        </a:p>
      </dgm:t>
    </dgm:pt>
    <dgm:pt modelId="{E57BE83A-FC02-4F9B-9FC4-28636333BCE2}" type="parTrans" cxnId="{82D0D9CE-B279-4DA4-A0C6-0943E25061F0}">
      <dgm:prSet/>
      <dgm:spPr/>
      <dgm:t>
        <a:bodyPr/>
        <a:lstStyle/>
        <a:p>
          <a:endParaRPr lang="en-US" sz="2400"/>
        </a:p>
      </dgm:t>
    </dgm:pt>
    <dgm:pt modelId="{491F0570-5DD4-44EF-9C3B-FF04AA912E0C}" type="sibTrans" cxnId="{82D0D9CE-B279-4DA4-A0C6-0943E25061F0}">
      <dgm:prSet/>
      <dgm:spPr/>
      <dgm:t>
        <a:bodyPr/>
        <a:lstStyle/>
        <a:p>
          <a:endParaRPr lang="en-US" sz="2400"/>
        </a:p>
      </dgm:t>
    </dgm:pt>
    <dgm:pt modelId="{0C362643-3AC1-4BE1-B47C-300DD08D6AB1}">
      <dgm:prSet custT="1"/>
      <dgm:spPr/>
      <dgm:t>
        <a:bodyPr/>
        <a:lstStyle/>
        <a:p>
          <a:pPr rtl="0"/>
          <a:r>
            <a:rPr lang="en-US" sz="2000" dirty="0" err="1" smtClean="0"/>
            <a:t>Terdiri</a:t>
          </a:r>
          <a:r>
            <a:rPr lang="en-US" sz="2000" dirty="0" smtClean="0"/>
            <a:t> </a:t>
          </a:r>
          <a:r>
            <a:rPr lang="en-US" sz="2000" dirty="0" err="1" smtClean="0"/>
            <a:t>atas</a:t>
          </a:r>
          <a:r>
            <a:rPr lang="en-US" sz="2000" dirty="0" smtClean="0"/>
            <a:t> </a:t>
          </a:r>
          <a:r>
            <a:rPr lang="en-US" sz="2000" dirty="0" err="1" smtClean="0"/>
            <a:t>selapis</a:t>
          </a:r>
          <a:r>
            <a:rPr lang="en-US" sz="2000" dirty="0" smtClean="0"/>
            <a:t> </a:t>
          </a:r>
          <a:r>
            <a:rPr lang="en-US" sz="2000" dirty="0" err="1" smtClean="0"/>
            <a:t>sel</a:t>
          </a:r>
          <a:r>
            <a:rPr lang="en-US" sz="2000" dirty="0" smtClean="0"/>
            <a:t> </a:t>
          </a:r>
          <a:r>
            <a:rPr lang="en-US" sz="2000" dirty="0" err="1" smtClean="0"/>
            <a:t>hidup</a:t>
          </a:r>
          <a:r>
            <a:rPr lang="en-US" sz="2000" dirty="0" smtClean="0"/>
            <a:t> yang </a:t>
          </a:r>
          <a:r>
            <a:rPr lang="en-US" sz="2000" dirty="0" err="1" smtClean="0"/>
            <a:t>berbentuk</a:t>
          </a:r>
          <a:r>
            <a:rPr lang="en-US" sz="2000" dirty="0" smtClean="0"/>
            <a:t> </a:t>
          </a:r>
          <a:r>
            <a:rPr lang="en-US" sz="2000" dirty="0" err="1" smtClean="0"/>
            <a:t>persegi</a:t>
          </a:r>
          <a:r>
            <a:rPr lang="en-US" sz="2000" dirty="0" smtClean="0"/>
            <a:t> </a:t>
          </a:r>
          <a:r>
            <a:rPr lang="en-US" sz="2000" dirty="0" err="1" smtClean="0"/>
            <a:t>panjang</a:t>
          </a:r>
          <a:r>
            <a:rPr lang="en-US" sz="2000" dirty="0" smtClean="0"/>
            <a:t> , </a:t>
          </a:r>
          <a:r>
            <a:rPr lang="en-US" sz="2000" dirty="0" err="1" smtClean="0"/>
            <a:t>tersusun</a:t>
          </a:r>
          <a:r>
            <a:rPr lang="en-US" sz="2000" dirty="0" smtClean="0"/>
            <a:t> </a:t>
          </a:r>
          <a:r>
            <a:rPr lang="en-US" sz="2000" dirty="0" err="1" smtClean="0"/>
            <a:t>rapat</a:t>
          </a:r>
          <a:r>
            <a:rPr lang="en-US" sz="2000" dirty="0" smtClean="0"/>
            <a:t> </a:t>
          </a:r>
          <a:r>
            <a:rPr lang="en-US" sz="2000" dirty="0" err="1" smtClean="0"/>
            <a:t>antar</a:t>
          </a:r>
          <a:r>
            <a:rPr lang="en-US" sz="2000" dirty="0" smtClean="0"/>
            <a:t> </a:t>
          </a:r>
          <a:r>
            <a:rPr lang="en-US" sz="2000" dirty="0" err="1" smtClean="0"/>
            <a:t>sel</a:t>
          </a:r>
          <a:r>
            <a:rPr lang="en-US" sz="2000" dirty="0" smtClean="0"/>
            <a:t> </a:t>
          </a:r>
          <a:r>
            <a:rPr lang="en-US" sz="2000" dirty="0" err="1" smtClean="0"/>
            <a:t>dan</a:t>
          </a:r>
          <a:r>
            <a:rPr lang="en-US" sz="2000" dirty="0" smtClean="0"/>
            <a:t> </a:t>
          </a:r>
          <a:r>
            <a:rPr lang="en-US" sz="2000" dirty="0" err="1" smtClean="0"/>
            <a:t>tidak</a:t>
          </a:r>
          <a:r>
            <a:rPr lang="en-US" sz="2000" dirty="0" smtClean="0"/>
            <a:t> </a:t>
          </a:r>
          <a:r>
            <a:rPr lang="en-US" sz="2000" dirty="0" err="1" smtClean="0"/>
            <a:t>berklorofil</a:t>
          </a:r>
          <a:endParaRPr lang="en-US" sz="2000" dirty="0"/>
        </a:p>
      </dgm:t>
    </dgm:pt>
    <dgm:pt modelId="{4430D6A2-EE98-4C7B-BF00-BABC34458B50}" type="parTrans" cxnId="{00A2B763-B22F-49B0-81A0-0E75CEB00C5B}">
      <dgm:prSet/>
      <dgm:spPr/>
      <dgm:t>
        <a:bodyPr/>
        <a:lstStyle/>
        <a:p>
          <a:endParaRPr lang="en-US" sz="2400"/>
        </a:p>
      </dgm:t>
    </dgm:pt>
    <dgm:pt modelId="{8D50C0FF-7B2A-41A6-9B6B-7B6D49064FF8}" type="sibTrans" cxnId="{00A2B763-B22F-49B0-81A0-0E75CEB00C5B}">
      <dgm:prSet/>
      <dgm:spPr/>
      <dgm:t>
        <a:bodyPr/>
        <a:lstStyle/>
        <a:p>
          <a:endParaRPr lang="en-US" sz="2400"/>
        </a:p>
      </dgm:t>
    </dgm:pt>
    <dgm:pt modelId="{F6E8A1E6-A473-415F-B46B-15E38B8C2353}">
      <dgm:prSet custT="1"/>
      <dgm:spPr/>
      <dgm:t>
        <a:bodyPr/>
        <a:lstStyle/>
        <a:p>
          <a:pPr rtl="0"/>
          <a:r>
            <a:rPr lang="en-US" sz="2000" dirty="0" err="1" smtClean="0"/>
            <a:t>Jaringan</a:t>
          </a:r>
          <a:r>
            <a:rPr lang="en-US" sz="2000" dirty="0" smtClean="0"/>
            <a:t> epidermis </a:t>
          </a:r>
          <a:r>
            <a:rPr lang="en-US" sz="2000" dirty="0" err="1" smtClean="0"/>
            <a:t>bermodifikasi</a:t>
          </a:r>
          <a:r>
            <a:rPr lang="en-US" sz="2000" dirty="0" smtClean="0"/>
            <a:t> </a:t>
          </a:r>
          <a:r>
            <a:rPr lang="en-US" sz="2000" dirty="0" err="1" smtClean="0"/>
            <a:t>menjadi</a:t>
          </a:r>
          <a:r>
            <a:rPr lang="en-US" sz="2000" dirty="0" smtClean="0"/>
            <a:t> Stomata ,</a:t>
          </a:r>
          <a:r>
            <a:rPr lang="en-US" sz="2000" dirty="0" err="1" smtClean="0"/>
            <a:t>Rambut</a:t>
          </a:r>
          <a:r>
            <a:rPr lang="en-US" sz="2000" dirty="0" smtClean="0"/>
            <a:t> </a:t>
          </a:r>
          <a:r>
            <a:rPr lang="en-US" sz="2000" dirty="0" err="1" smtClean="0"/>
            <a:t>akar</a:t>
          </a:r>
          <a:r>
            <a:rPr lang="en-US" sz="2000" dirty="0" smtClean="0"/>
            <a:t>, </a:t>
          </a:r>
          <a:r>
            <a:rPr lang="en-US" sz="2000" dirty="0" err="1" smtClean="0"/>
            <a:t>Trikomata</a:t>
          </a:r>
          <a:r>
            <a:rPr lang="en-US" sz="2000" dirty="0" smtClean="0"/>
            <a:t>, </a:t>
          </a:r>
          <a:r>
            <a:rPr lang="en-US" sz="2000" dirty="0" err="1" smtClean="0"/>
            <a:t>Sel</a:t>
          </a:r>
          <a:r>
            <a:rPr lang="en-US" sz="2000" dirty="0" smtClean="0"/>
            <a:t> </a:t>
          </a:r>
          <a:r>
            <a:rPr lang="en-US" sz="2000" dirty="0" err="1" smtClean="0"/>
            <a:t>kipas</a:t>
          </a:r>
          <a:r>
            <a:rPr lang="en-US" sz="2000" dirty="0" smtClean="0"/>
            <a:t>, </a:t>
          </a:r>
          <a:r>
            <a:rPr lang="en-US" sz="2000" dirty="0" err="1" smtClean="0"/>
            <a:t>Spina</a:t>
          </a:r>
          <a:r>
            <a:rPr lang="en-US" sz="2000" dirty="0" smtClean="0"/>
            <a:t> (</a:t>
          </a:r>
          <a:r>
            <a:rPr lang="en-US" sz="2000" dirty="0" err="1" smtClean="0"/>
            <a:t>duri</a:t>
          </a:r>
          <a:r>
            <a:rPr lang="en-US" sz="2000" dirty="0" smtClean="0"/>
            <a:t>)</a:t>
          </a:r>
          <a:endParaRPr lang="en-US" sz="2000" dirty="0"/>
        </a:p>
      </dgm:t>
    </dgm:pt>
    <dgm:pt modelId="{A65B77AD-8900-4442-8A79-A18009D4F767}" type="parTrans" cxnId="{32EFAB6F-3826-4434-B062-E737B7DB0A89}">
      <dgm:prSet/>
      <dgm:spPr/>
      <dgm:t>
        <a:bodyPr/>
        <a:lstStyle/>
        <a:p>
          <a:endParaRPr lang="en-US" sz="2400"/>
        </a:p>
      </dgm:t>
    </dgm:pt>
    <dgm:pt modelId="{668E9315-261D-473A-98CF-A72B9977726B}" type="sibTrans" cxnId="{32EFAB6F-3826-4434-B062-E737B7DB0A89}">
      <dgm:prSet/>
      <dgm:spPr/>
      <dgm:t>
        <a:bodyPr/>
        <a:lstStyle/>
        <a:p>
          <a:endParaRPr lang="en-US" sz="2400"/>
        </a:p>
      </dgm:t>
    </dgm:pt>
    <dgm:pt modelId="{A80D62B6-81B8-4FFF-A850-F2FF358DB121}" type="pres">
      <dgm:prSet presAssocID="{1DEFAE4F-B45E-4FA5-963F-1DA4AA89D4C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36BCC6DF-8F6B-4C96-9C12-C46C9CD3FFD3}" type="pres">
      <dgm:prSet presAssocID="{1DEFAE4F-B45E-4FA5-963F-1DA4AA89D4C1}" presName="Name1" presStyleCnt="0"/>
      <dgm:spPr/>
    </dgm:pt>
    <dgm:pt modelId="{87837080-A10F-463E-93D7-2638C06BDE80}" type="pres">
      <dgm:prSet presAssocID="{1DEFAE4F-B45E-4FA5-963F-1DA4AA89D4C1}" presName="cycle" presStyleCnt="0"/>
      <dgm:spPr/>
    </dgm:pt>
    <dgm:pt modelId="{65349D8A-3555-44E5-85AE-EFC8ED069961}" type="pres">
      <dgm:prSet presAssocID="{1DEFAE4F-B45E-4FA5-963F-1DA4AA89D4C1}" presName="srcNode" presStyleLbl="node1" presStyleIdx="0" presStyleCnt="4"/>
      <dgm:spPr/>
    </dgm:pt>
    <dgm:pt modelId="{D82EDFA3-4BF1-463B-BAFE-85DAF6A3F758}" type="pres">
      <dgm:prSet presAssocID="{1DEFAE4F-B45E-4FA5-963F-1DA4AA89D4C1}" presName="conn" presStyleLbl="parChTrans1D2" presStyleIdx="0" presStyleCnt="1"/>
      <dgm:spPr/>
      <dgm:t>
        <a:bodyPr/>
        <a:lstStyle/>
        <a:p>
          <a:endParaRPr lang="en-US"/>
        </a:p>
      </dgm:t>
    </dgm:pt>
    <dgm:pt modelId="{64CE60A3-44E8-4580-BE58-036B8CB9725F}" type="pres">
      <dgm:prSet presAssocID="{1DEFAE4F-B45E-4FA5-963F-1DA4AA89D4C1}" presName="extraNode" presStyleLbl="node1" presStyleIdx="0" presStyleCnt="4"/>
      <dgm:spPr/>
    </dgm:pt>
    <dgm:pt modelId="{36BFE8FE-8ACD-40C8-A8A8-FC12747AC3C5}" type="pres">
      <dgm:prSet presAssocID="{1DEFAE4F-B45E-4FA5-963F-1DA4AA89D4C1}" presName="dstNode" presStyleLbl="node1" presStyleIdx="0" presStyleCnt="4"/>
      <dgm:spPr/>
    </dgm:pt>
    <dgm:pt modelId="{01D9364D-5B69-49C7-AA2A-E6BB93727CA3}" type="pres">
      <dgm:prSet presAssocID="{E77B6A35-C7DE-4CE7-9E42-E8CF20A2585A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E75D77-B040-451C-A5C7-289235676FA3}" type="pres">
      <dgm:prSet presAssocID="{E77B6A35-C7DE-4CE7-9E42-E8CF20A2585A}" presName="accent_1" presStyleCnt="0"/>
      <dgm:spPr/>
    </dgm:pt>
    <dgm:pt modelId="{26F26A1F-B67F-487A-9077-E5ACA485E1A5}" type="pres">
      <dgm:prSet presAssocID="{E77B6A35-C7DE-4CE7-9E42-E8CF20A2585A}" presName="accentRepeatNode" presStyleLbl="solidFgAcc1" presStyleIdx="0" presStyleCnt="4"/>
      <dgm:spPr/>
    </dgm:pt>
    <dgm:pt modelId="{15E13516-AE8D-440C-A51F-BB537B8D2CA7}" type="pres">
      <dgm:prSet presAssocID="{C77CD51E-D4DF-4CF3-A40B-AA3AC34EF949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68EDC93-AD19-48A6-93E6-AEFC7BC83D7E}" type="pres">
      <dgm:prSet presAssocID="{C77CD51E-D4DF-4CF3-A40B-AA3AC34EF949}" presName="accent_2" presStyleCnt="0"/>
      <dgm:spPr/>
    </dgm:pt>
    <dgm:pt modelId="{18EB0A6E-37FC-4A11-A26D-5462DDF8ED43}" type="pres">
      <dgm:prSet presAssocID="{C77CD51E-D4DF-4CF3-A40B-AA3AC34EF949}" presName="accentRepeatNode" presStyleLbl="solidFgAcc1" presStyleIdx="1" presStyleCnt="4"/>
      <dgm:spPr/>
    </dgm:pt>
    <dgm:pt modelId="{2D6653A2-2DA6-476B-B52D-F985BD5E5487}" type="pres">
      <dgm:prSet presAssocID="{0C362643-3AC1-4BE1-B47C-300DD08D6AB1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4A656E-86CB-48BF-9DA5-70B57DA5F45B}" type="pres">
      <dgm:prSet presAssocID="{0C362643-3AC1-4BE1-B47C-300DD08D6AB1}" presName="accent_3" presStyleCnt="0"/>
      <dgm:spPr/>
    </dgm:pt>
    <dgm:pt modelId="{2A85B60B-11B2-4E45-BDEC-B748789BE2B1}" type="pres">
      <dgm:prSet presAssocID="{0C362643-3AC1-4BE1-B47C-300DD08D6AB1}" presName="accentRepeatNode" presStyleLbl="solidFgAcc1" presStyleIdx="2" presStyleCnt="4"/>
      <dgm:spPr/>
    </dgm:pt>
    <dgm:pt modelId="{CD22BE52-D76B-4177-BFC0-57DF37FE1B34}" type="pres">
      <dgm:prSet presAssocID="{F6E8A1E6-A473-415F-B46B-15E38B8C2353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8556BE-F194-47A2-B21E-DF841FA7A261}" type="pres">
      <dgm:prSet presAssocID="{F6E8A1E6-A473-415F-B46B-15E38B8C2353}" presName="accent_4" presStyleCnt="0"/>
      <dgm:spPr/>
    </dgm:pt>
    <dgm:pt modelId="{4A253521-53E2-4494-83B0-B98816A5E49D}" type="pres">
      <dgm:prSet presAssocID="{F6E8A1E6-A473-415F-B46B-15E38B8C2353}" presName="accentRepeatNode" presStyleLbl="solidFgAcc1" presStyleIdx="3" presStyleCnt="4"/>
      <dgm:spPr/>
    </dgm:pt>
  </dgm:ptLst>
  <dgm:cxnLst>
    <dgm:cxn modelId="{CD8F1626-7D24-4E98-B63E-A14909E111AD}" type="presOf" srcId="{0C362643-3AC1-4BE1-B47C-300DD08D6AB1}" destId="{2D6653A2-2DA6-476B-B52D-F985BD5E5487}" srcOrd="0" destOrd="0" presId="urn:microsoft.com/office/officeart/2008/layout/VerticalCurvedList"/>
    <dgm:cxn modelId="{879C6698-BB4E-4F94-AE2E-07EA8DDF52C1}" srcId="{1DEFAE4F-B45E-4FA5-963F-1DA4AA89D4C1}" destId="{E77B6A35-C7DE-4CE7-9E42-E8CF20A2585A}" srcOrd="0" destOrd="0" parTransId="{6E66C9B9-BD2C-4765-9F1E-1F04CEDDE44B}" sibTransId="{65C982D8-2DE9-4BF5-B5EF-F7E814461E27}"/>
    <dgm:cxn modelId="{5D090A10-719E-403D-9A43-6F918D17760E}" type="presOf" srcId="{65C982D8-2DE9-4BF5-B5EF-F7E814461E27}" destId="{D82EDFA3-4BF1-463B-BAFE-85DAF6A3F758}" srcOrd="0" destOrd="0" presId="urn:microsoft.com/office/officeart/2008/layout/VerticalCurvedList"/>
    <dgm:cxn modelId="{8C13A970-F8EB-4C3C-A632-02C95AA8AB8B}" type="presOf" srcId="{1DEFAE4F-B45E-4FA5-963F-1DA4AA89D4C1}" destId="{A80D62B6-81B8-4FFF-A850-F2FF358DB121}" srcOrd="0" destOrd="0" presId="urn:microsoft.com/office/officeart/2008/layout/VerticalCurvedList"/>
    <dgm:cxn modelId="{770BEFCD-B363-454D-AA1D-3F020D1DCEF8}" type="presOf" srcId="{E77B6A35-C7DE-4CE7-9E42-E8CF20A2585A}" destId="{01D9364D-5B69-49C7-AA2A-E6BB93727CA3}" srcOrd="0" destOrd="0" presId="urn:microsoft.com/office/officeart/2008/layout/VerticalCurvedList"/>
    <dgm:cxn modelId="{32EFAB6F-3826-4434-B062-E737B7DB0A89}" srcId="{1DEFAE4F-B45E-4FA5-963F-1DA4AA89D4C1}" destId="{F6E8A1E6-A473-415F-B46B-15E38B8C2353}" srcOrd="3" destOrd="0" parTransId="{A65B77AD-8900-4442-8A79-A18009D4F767}" sibTransId="{668E9315-261D-473A-98CF-A72B9977726B}"/>
    <dgm:cxn modelId="{B9930ED6-C881-49DC-8465-83F4896240F4}" type="presOf" srcId="{F6E8A1E6-A473-415F-B46B-15E38B8C2353}" destId="{CD22BE52-D76B-4177-BFC0-57DF37FE1B34}" srcOrd="0" destOrd="0" presId="urn:microsoft.com/office/officeart/2008/layout/VerticalCurvedList"/>
    <dgm:cxn modelId="{8F5CE590-B70C-482E-9CA0-C9A1AB32D2B4}" type="presOf" srcId="{C77CD51E-D4DF-4CF3-A40B-AA3AC34EF949}" destId="{15E13516-AE8D-440C-A51F-BB537B8D2CA7}" srcOrd="0" destOrd="0" presId="urn:microsoft.com/office/officeart/2008/layout/VerticalCurvedList"/>
    <dgm:cxn modelId="{00A2B763-B22F-49B0-81A0-0E75CEB00C5B}" srcId="{1DEFAE4F-B45E-4FA5-963F-1DA4AA89D4C1}" destId="{0C362643-3AC1-4BE1-B47C-300DD08D6AB1}" srcOrd="2" destOrd="0" parTransId="{4430D6A2-EE98-4C7B-BF00-BABC34458B50}" sibTransId="{8D50C0FF-7B2A-41A6-9B6B-7B6D49064FF8}"/>
    <dgm:cxn modelId="{82D0D9CE-B279-4DA4-A0C6-0943E25061F0}" srcId="{1DEFAE4F-B45E-4FA5-963F-1DA4AA89D4C1}" destId="{C77CD51E-D4DF-4CF3-A40B-AA3AC34EF949}" srcOrd="1" destOrd="0" parTransId="{E57BE83A-FC02-4F9B-9FC4-28636333BCE2}" sibTransId="{491F0570-5DD4-44EF-9C3B-FF04AA912E0C}"/>
    <dgm:cxn modelId="{B88428B7-2EFA-4A66-97AF-C78B506B2BDD}" type="presParOf" srcId="{A80D62B6-81B8-4FFF-A850-F2FF358DB121}" destId="{36BCC6DF-8F6B-4C96-9C12-C46C9CD3FFD3}" srcOrd="0" destOrd="0" presId="urn:microsoft.com/office/officeart/2008/layout/VerticalCurvedList"/>
    <dgm:cxn modelId="{8CA99F34-27BA-4A4F-ABDC-8606A5D7C4BE}" type="presParOf" srcId="{36BCC6DF-8F6B-4C96-9C12-C46C9CD3FFD3}" destId="{87837080-A10F-463E-93D7-2638C06BDE80}" srcOrd="0" destOrd="0" presId="urn:microsoft.com/office/officeart/2008/layout/VerticalCurvedList"/>
    <dgm:cxn modelId="{D88A6FE8-C6C6-49FD-8665-714982E001C0}" type="presParOf" srcId="{87837080-A10F-463E-93D7-2638C06BDE80}" destId="{65349D8A-3555-44E5-85AE-EFC8ED069961}" srcOrd="0" destOrd="0" presId="urn:microsoft.com/office/officeart/2008/layout/VerticalCurvedList"/>
    <dgm:cxn modelId="{ED5653A3-0343-4A73-90AB-4521DD863083}" type="presParOf" srcId="{87837080-A10F-463E-93D7-2638C06BDE80}" destId="{D82EDFA3-4BF1-463B-BAFE-85DAF6A3F758}" srcOrd="1" destOrd="0" presId="urn:microsoft.com/office/officeart/2008/layout/VerticalCurvedList"/>
    <dgm:cxn modelId="{356B26A3-1297-4889-ADA9-873560D0334D}" type="presParOf" srcId="{87837080-A10F-463E-93D7-2638C06BDE80}" destId="{64CE60A3-44E8-4580-BE58-036B8CB9725F}" srcOrd="2" destOrd="0" presId="urn:microsoft.com/office/officeart/2008/layout/VerticalCurvedList"/>
    <dgm:cxn modelId="{9E5644DC-9648-47B2-B6BA-226C67EFBC5C}" type="presParOf" srcId="{87837080-A10F-463E-93D7-2638C06BDE80}" destId="{36BFE8FE-8ACD-40C8-A8A8-FC12747AC3C5}" srcOrd="3" destOrd="0" presId="urn:microsoft.com/office/officeart/2008/layout/VerticalCurvedList"/>
    <dgm:cxn modelId="{5B4D22B0-4772-433E-BB8C-8C7CC059A573}" type="presParOf" srcId="{36BCC6DF-8F6B-4C96-9C12-C46C9CD3FFD3}" destId="{01D9364D-5B69-49C7-AA2A-E6BB93727CA3}" srcOrd="1" destOrd="0" presId="urn:microsoft.com/office/officeart/2008/layout/VerticalCurvedList"/>
    <dgm:cxn modelId="{1C53F170-7040-420C-8C13-E7FA3250B475}" type="presParOf" srcId="{36BCC6DF-8F6B-4C96-9C12-C46C9CD3FFD3}" destId="{0EE75D77-B040-451C-A5C7-289235676FA3}" srcOrd="2" destOrd="0" presId="urn:microsoft.com/office/officeart/2008/layout/VerticalCurvedList"/>
    <dgm:cxn modelId="{F70EB91D-2591-40B8-B025-DD41B639C4AC}" type="presParOf" srcId="{0EE75D77-B040-451C-A5C7-289235676FA3}" destId="{26F26A1F-B67F-487A-9077-E5ACA485E1A5}" srcOrd="0" destOrd="0" presId="urn:microsoft.com/office/officeart/2008/layout/VerticalCurvedList"/>
    <dgm:cxn modelId="{03F47258-26A4-4227-B1A8-5B0DC12DB4A2}" type="presParOf" srcId="{36BCC6DF-8F6B-4C96-9C12-C46C9CD3FFD3}" destId="{15E13516-AE8D-440C-A51F-BB537B8D2CA7}" srcOrd="3" destOrd="0" presId="urn:microsoft.com/office/officeart/2008/layout/VerticalCurvedList"/>
    <dgm:cxn modelId="{A20491AA-841F-4E42-9BE8-EFC8571DCBD6}" type="presParOf" srcId="{36BCC6DF-8F6B-4C96-9C12-C46C9CD3FFD3}" destId="{868EDC93-AD19-48A6-93E6-AEFC7BC83D7E}" srcOrd="4" destOrd="0" presId="urn:microsoft.com/office/officeart/2008/layout/VerticalCurvedList"/>
    <dgm:cxn modelId="{7FC5D72F-FABB-46CC-88C7-D003053A0E3B}" type="presParOf" srcId="{868EDC93-AD19-48A6-93E6-AEFC7BC83D7E}" destId="{18EB0A6E-37FC-4A11-A26D-5462DDF8ED43}" srcOrd="0" destOrd="0" presId="urn:microsoft.com/office/officeart/2008/layout/VerticalCurvedList"/>
    <dgm:cxn modelId="{B7179D91-CE05-4A39-82EB-D3F26C343700}" type="presParOf" srcId="{36BCC6DF-8F6B-4C96-9C12-C46C9CD3FFD3}" destId="{2D6653A2-2DA6-476B-B52D-F985BD5E5487}" srcOrd="5" destOrd="0" presId="urn:microsoft.com/office/officeart/2008/layout/VerticalCurvedList"/>
    <dgm:cxn modelId="{18287759-6B00-4CA8-A01B-69343D291149}" type="presParOf" srcId="{36BCC6DF-8F6B-4C96-9C12-C46C9CD3FFD3}" destId="{E84A656E-86CB-48BF-9DA5-70B57DA5F45B}" srcOrd="6" destOrd="0" presId="urn:microsoft.com/office/officeart/2008/layout/VerticalCurvedList"/>
    <dgm:cxn modelId="{493B5883-7B52-4AC6-ACD1-2457BEF7F8D2}" type="presParOf" srcId="{E84A656E-86CB-48BF-9DA5-70B57DA5F45B}" destId="{2A85B60B-11B2-4E45-BDEC-B748789BE2B1}" srcOrd="0" destOrd="0" presId="urn:microsoft.com/office/officeart/2008/layout/VerticalCurvedList"/>
    <dgm:cxn modelId="{2D290C6A-901F-40D3-AF5B-6EC24098F8B1}" type="presParOf" srcId="{36BCC6DF-8F6B-4C96-9C12-C46C9CD3FFD3}" destId="{CD22BE52-D76B-4177-BFC0-57DF37FE1B34}" srcOrd="7" destOrd="0" presId="urn:microsoft.com/office/officeart/2008/layout/VerticalCurvedList"/>
    <dgm:cxn modelId="{423F958D-BE46-42AE-98DE-B8B477276C1C}" type="presParOf" srcId="{36BCC6DF-8F6B-4C96-9C12-C46C9CD3FFD3}" destId="{A68556BE-F194-47A2-B21E-DF841FA7A261}" srcOrd="8" destOrd="0" presId="urn:microsoft.com/office/officeart/2008/layout/VerticalCurvedList"/>
    <dgm:cxn modelId="{CDCC112B-AE60-4E3D-BD42-F9BAAE828499}" type="presParOf" srcId="{A68556BE-F194-47A2-B21E-DF841FA7A261}" destId="{4A253521-53E2-4494-83B0-B98816A5E49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CB55200-3983-4313-A65D-0FE138641E0F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en-US"/>
        </a:p>
      </dgm:t>
    </dgm:pt>
    <dgm:pt modelId="{8B167D38-9E66-470D-9200-5C0F6C761079}">
      <dgm:prSet/>
      <dgm:spPr/>
      <dgm:t>
        <a:bodyPr/>
        <a:lstStyle/>
        <a:p>
          <a:pPr algn="ctr" rtl="0"/>
          <a:r>
            <a:rPr lang="en-US" dirty="0" smtClean="0"/>
            <a:t>JARINGAN PARENKIM</a:t>
          </a:r>
          <a:endParaRPr lang="en-US" dirty="0"/>
        </a:p>
      </dgm:t>
    </dgm:pt>
    <dgm:pt modelId="{EF2EA794-BC26-45A5-B319-D650EE5FD074}" type="parTrans" cxnId="{727D789D-F65C-4AAB-9E5D-EC5999267114}">
      <dgm:prSet/>
      <dgm:spPr/>
      <dgm:t>
        <a:bodyPr/>
        <a:lstStyle/>
        <a:p>
          <a:endParaRPr lang="en-US"/>
        </a:p>
      </dgm:t>
    </dgm:pt>
    <dgm:pt modelId="{E89F1D87-695F-4529-B4B2-D60227BA0DBB}" type="sibTrans" cxnId="{727D789D-F65C-4AAB-9E5D-EC5999267114}">
      <dgm:prSet/>
      <dgm:spPr/>
      <dgm:t>
        <a:bodyPr/>
        <a:lstStyle/>
        <a:p>
          <a:endParaRPr lang="en-US"/>
        </a:p>
      </dgm:t>
    </dgm:pt>
    <dgm:pt modelId="{260ECE85-3E1F-4066-B037-49B2E69A61FC}" type="pres">
      <dgm:prSet presAssocID="{CCB55200-3983-4313-A65D-0FE138641E0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9773D1-691C-4581-9A77-2DD1CEF688DD}" type="pres">
      <dgm:prSet presAssocID="{8B167D38-9E66-470D-9200-5C0F6C76107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27D789D-F65C-4AAB-9E5D-EC5999267114}" srcId="{CCB55200-3983-4313-A65D-0FE138641E0F}" destId="{8B167D38-9E66-470D-9200-5C0F6C761079}" srcOrd="0" destOrd="0" parTransId="{EF2EA794-BC26-45A5-B319-D650EE5FD074}" sibTransId="{E89F1D87-695F-4529-B4B2-D60227BA0DBB}"/>
    <dgm:cxn modelId="{7020AD6A-CA44-4BB8-96BA-A5FE87F4D868}" type="presOf" srcId="{8B167D38-9E66-470D-9200-5C0F6C761079}" destId="{829773D1-691C-4581-9A77-2DD1CEF688DD}" srcOrd="0" destOrd="0" presId="urn:microsoft.com/office/officeart/2005/8/layout/vList2"/>
    <dgm:cxn modelId="{993959D1-EFEE-4F33-9BEB-419A6EF48A31}" type="presOf" srcId="{CCB55200-3983-4313-A65D-0FE138641E0F}" destId="{260ECE85-3E1F-4066-B037-49B2E69A61FC}" srcOrd="0" destOrd="0" presId="urn:microsoft.com/office/officeart/2005/8/layout/vList2"/>
    <dgm:cxn modelId="{F044400F-A1D6-4962-B334-95A67731EB46}" type="presParOf" srcId="{260ECE85-3E1F-4066-B037-49B2E69A61FC}" destId="{829773D1-691C-4581-9A77-2DD1CEF688D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BA5970C-3F28-4F1E-95A2-1E3A4F1A3B08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D0CF3D21-03CC-4D6D-A7AF-13D67AD6D842}">
      <dgm:prSet/>
      <dgm:spPr/>
      <dgm:t>
        <a:bodyPr/>
        <a:lstStyle/>
        <a:p>
          <a:pPr algn="ctr" rtl="0"/>
          <a:r>
            <a:rPr lang="en-US" dirty="0" err="1" smtClean="0"/>
            <a:t>Jaringan</a:t>
          </a:r>
          <a:r>
            <a:rPr lang="en-US" dirty="0" smtClean="0"/>
            <a:t> </a:t>
          </a:r>
          <a:r>
            <a:rPr lang="en-US" dirty="0" err="1" smtClean="0"/>
            <a:t>parenkim</a:t>
          </a:r>
          <a:r>
            <a:rPr lang="en-US" dirty="0" smtClean="0"/>
            <a:t> </a:t>
          </a:r>
          <a:r>
            <a:rPr lang="en-US" dirty="0" err="1" smtClean="0"/>
            <a:t>atau</a:t>
          </a:r>
          <a:r>
            <a:rPr lang="en-US" dirty="0" smtClean="0"/>
            <a:t> </a:t>
          </a:r>
          <a:r>
            <a:rPr lang="en-US" dirty="0" err="1" smtClean="0"/>
            <a:t>jaringan</a:t>
          </a:r>
          <a:r>
            <a:rPr lang="en-US" dirty="0" smtClean="0"/>
            <a:t> </a:t>
          </a:r>
          <a:r>
            <a:rPr lang="en-US" dirty="0" err="1" smtClean="0"/>
            <a:t>dasar</a:t>
          </a:r>
          <a:r>
            <a:rPr lang="en-US" dirty="0" smtClean="0"/>
            <a:t> (ground tissue) </a:t>
          </a:r>
          <a:r>
            <a:rPr lang="en-US" dirty="0" err="1" smtClean="0"/>
            <a:t>Disebut</a:t>
          </a:r>
          <a:r>
            <a:rPr lang="en-US" dirty="0" smtClean="0"/>
            <a:t> </a:t>
          </a:r>
          <a:r>
            <a:rPr lang="en-US" dirty="0" err="1" smtClean="0"/>
            <a:t>sebagai</a:t>
          </a:r>
          <a:r>
            <a:rPr lang="en-US" dirty="0" smtClean="0"/>
            <a:t> </a:t>
          </a:r>
          <a:r>
            <a:rPr lang="en-US" dirty="0" err="1" smtClean="0"/>
            <a:t>jaringan</a:t>
          </a:r>
          <a:r>
            <a:rPr lang="en-US" dirty="0" smtClean="0"/>
            <a:t> </a:t>
          </a:r>
          <a:r>
            <a:rPr lang="en-US" dirty="0" err="1" smtClean="0"/>
            <a:t>dasar</a:t>
          </a:r>
          <a:r>
            <a:rPr lang="en-US" dirty="0" smtClean="0"/>
            <a:t> </a:t>
          </a:r>
          <a:r>
            <a:rPr lang="en-US" dirty="0" err="1" smtClean="0"/>
            <a:t>karena</a:t>
          </a:r>
          <a:r>
            <a:rPr lang="en-US" dirty="0" smtClean="0"/>
            <a:t> </a:t>
          </a:r>
          <a:r>
            <a:rPr lang="en-US" dirty="0" err="1" smtClean="0"/>
            <a:t>hampir</a:t>
          </a:r>
          <a:r>
            <a:rPr lang="en-US" dirty="0" smtClean="0"/>
            <a:t> </a:t>
          </a:r>
          <a:r>
            <a:rPr lang="en-US" dirty="0" err="1" smtClean="0"/>
            <a:t>setiap</a:t>
          </a:r>
          <a:r>
            <a:rPr lang="en-US" dirty="0" smtClean="0"/>
            <a:t> </a:t>
          </a:r>
          <a:r>
            <a:rPr lang="en-US" dirty="0" err="1" smtClean="0"/>
            <a:t>bagian</a:t>
          </a:r>
          <a:r>
            <a:rPr lang="en-US" dirty="0" smtClean="0"/>
            <a:t> </a:t>
          </a:r>
          <a:r>
            <a:rPr lang="en-US" dirty="0" err="1" smtClean="0"/>
            <a:t>tumbuhan</a:t>
          </a:r>
          <a:r>
            <a:rPr lang="en-US" dirty="0" smtClean="0"/>
            <a:t> </a:t>
          </a:r>
          <a:r>
            <a:rPr lang="en-US" dirty="0" err="1" smtClean="0"/>
            <a:t>mempunyai</a:t>
          </a:r>
          <a:r>
            <a:rPr lang="en-US" dirty="0" smtClean="0"/>
            <a:t> </a:t>
          </a:r>
          <a:r>
            <a:rPr lang="en-US" dirty="0" err="1" smtClean="0"/>
            <a:t>jaringan</a:t>
          </a:r>
          <a:r>
            <a:rPr lang="en-US" dirty="0" smtClean="0"/>
            <a:t> </a:t>
          </a:r>
          <a:r>
            <a:rPr lang="en-US" dirty="0" err="1" smtClean="0"/>
            <a:t>ini</a:t>
          </a:r>
          <a:r>
            <a:rPr lang="en-US" dirty="0" smtClean="0"/>
            <a:t>. </a:t>
          </a:r>
          <a:endParaRPr lang="en-US" dirty="0"/>
        </a:p>
      </dgm:t>
    </dgm:pt>
    <dgm:pt modelId="{AC87AE19-1E38-416F-B4B1-A83FF151C2A8}" type="parTrans" cxnId="{847CDFB2-C7ED-42A3-BA6C-65593B0D7012}">
      <dgm:prSet/>
      <dgm:spPr/>
      <dgm:t>
        <a:bodyPr/>
        <a:lstStyle/>
        <a:p>
          <a:endParaRPr lang="en-US"/>
        </a:p>
      </dgm:t>
    </dgm:pt>
    <dgm:pt modelId="{CBB0A60B-5060-4157-9177-70546C921301}" type="sibTrans" cxnId="{847CDFB2-C7ED-42A3-BA6C-65593B0D7012}">
      <dgm:prSet/>
      <dgm:spPr/>
      <dgm:t>
        <a:bodyPr/>
        <a:lstStyle/>
        <a:p>
          <a:endParaRPr lang="en-US"/>
        </a:p>
      </dgm:t>
    </dgm:pt>
    <dgm:pt modelId="{C0A4C33F-FFEC-41B4-89FE-54387C478782}" type="pres">
      <dgm:prSet presAssocID="{CBA5970C-3F28-4F1E-95A2-1E3A4F1A3B0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6E7A650-3F35-48E7-B974-CD48AF83CA8A}" type="pres">
      <dgm:prSet presAssocID="{D0CF3D21-03CC-4D6D-A7AF-13D67AD6D84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A50D44A-7F29-4557-9B48-94266D265DFA}" type="presOf" srcId="{CBA5970C-3F28-4F1E-95A2-1E3A4F1A3B08}" destId="{C0A4C33F-FFEC-41B4-89FE-54387C478782}" srcOrd="0" destOrd="0" presId="urn:microsoft.com/office/officeart/2005/8/layout/vList2"/>
    <dgm:cxn modelId="{847CDFB2-C7ED-42A3-BA6C-65593B0D7012}" srcId="{CBA5970C-3F28-4F1E-95A2-1E3A4F1A3B08}" destId="{D0CF3D21-03CC-4D6D-A7AF-13D67AD6D842}" srcOrd="0" destOrd="0" parTransId="{AC87AE19-1E38-416F-B4B1-A83FF151C2A8}" sibTransId="{CBB0A60B-5060-4157-9177-70546C921301}"/>
    <dgm:cxn modelId="{763BA66A-8E89-4135-91C4-184BA7D6D0DB}" type="presOf" srcId="{D0CF3D21-03CC-4D6D-A7AF-13D67AD6D842}" destId="{56E7A650-3F35-48E7-B974-CD48AF83CA8A}" srcOrd="0" destOrd="0" presId="urn:microsoft.com/office/officeart/2005/8/layout/vList2"/>
    <dgm:cxn modelId="{956F087D-983F-455E-8246-158190445BA4}" type="presParOf" srcId="{C0A4C33F-FFEC-41B4-89FE-54387C478782}" destId="{56E7A650-3F35-48E7-B974-CD48AF83CA8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4ED4ED-6C6F-4F64-A24F-7B267942576C}">
      <dsp:nvSpPr>
        <dsp:cNvPr id="0" name=""/>
        <dsp:cNvSpPr/>
      </dsp:nvSpPr>
      <dsp:spPr>
        <a:xfrm>
          <a:off x="0" y="7852"/>
          <a:ext cx="8915400" cy="11272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smtClean="0"/>
            <a:t>JARINGAN MERISTEM</a:t>
          </a:r>
          <a:endParaRPr lang="en-US" sz="4700" kern="1200" dirty="0"/>
        </a:p>
      </dsp:txBody>
      <dsp:txXfrm>
        <a:off x="55030" y="62882"/>
        <a:ext cx="8805340" cy="101723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FA19BC-F603-4D12-B0AF-8C43C1B16BF8}">
      <dsp:nvSpPr>
        <dsp:cNvPr id="0" name=""/>
        <dsp:cNvSpPr/>
      </dsp:nvSpPr>
      <dsp:spPr>
        <a:xfrm>
          <a:off x="-4555495" y="-698503"/>
          <a:ext cx="5426676" cy="5426676"/>
        </a:xfrm>
        <a:prstGeom prst="blockArc">
          <a:avLst>
            <a:gd name="adj1" fmla="val 18900000"/>
            <a:gd name="adj2" fmla="val 2700000"/>
            <a:gd name="adj3" fmla="val 398"/>
          </a:avLst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6EB6DB-EC19-408C-8043-B7FF2EA9F265}">
      <dsp:nvSpPr>
        <dsp:cNvPr id="0" name=""/>
        <dsp:cNvSpPr/>
      </dsp:nvSpPr>
      <dsp:spPr>
        <a:xfrm>
          <a:off x="325353" y="212202"/>
          <a:ext cx="4649202" cy="42424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743" tIns="48260" rIns="48260" bIns="4826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err="1" smtClean="0"/>
            <a:t>Berdasarkan</a:t>
          </a:r>
          <a:r>
            <a:rPr lang="en-US" sz="1900" kern="1200" dirty="0" smtClean="0"/>
            <a:t>  </a:t>
          </a:r>
          <a:r>
            <a:rPr lang="en-US" sz="1900" kern="1200" dirty="0" err="1" smtClean="0"/>
            <a:t>fungsinya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dibedkan</a:t>
          </a:r>
          <a:r>
            <a:rPr lang="en-US" sz="1900" kern="1200" dirty="0" smtClean="0"/>
            <a:t> </a:t>
          </a:r>
          <a:r>
            <a:rPr lang="en-US" sz="1900" kern="1200" dirty="0" err="1" smtClean="0"/>
            <a:t>menjadi</a:t>
          </a:r>
          <a:endParaRPr lang="en-US" sz="1900" kern="1200" dirty="0"/>
        </a:p>
      </dsp:txBody>
      <dsp:txXfrm>
        <a:off x="325353" y="212202"/>
        <a:ext cx="4649202" cy="424243"/>
      </dsp:txXfrm>
    </dsp:sp>
    <dsp:sp modelId="{BB3D4AD5-D465-4E86-94AE-6E6156559406}">
      <dsp:nvSpPr>
        <dsp:cNvPr id="0" name=""/>
        <dsp:cNvSpPr/>
      </dsp:nvSpPr>
      <dsp:spPr>
        <a:xfrm>
          <a:off x="60201" y="159171"/>
          <a:ext cx="530304" cy="5303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71B4D5-4D9C-41CE-96DC-778F94F774BE}">
      <dsp:nvSpPr>
        <dsp:cNvPr id="0" name=""/>
        <dsp:cNvSpPr/>
      </dsp:nvSpPr>
      <dsp:spPr>
        <a:xfrm>
          <a:off x="674322" y="848487"/>
          <a:ext cx="4300232" cy="424243"/>
        </a:xfrm>
        <a:prstGeom prst="rect">
          <a:avLst/>
        </a:prstGeom>
        <a:solidFill>
          <a:schemeClr val="accent3">
            <a:hueOff val="2250053"/>
            <a:satOff val="-3376"/>
            <a:lumOff val="-54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743" tIns="48260" rIns="48260" bIns="4826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Parenkim asimilasi</a:t>
          </a:r>
          <a:endParaRPr lang="en-US" sz="1900" kern="1200"/>
        </a:p>
      </dsp:txBody>
      <dsp:txXfrm>
        <a:off x="674322" y="848487"/>
        <a:ext cx="4300232" cy="424243"/>
      </dsp:txXfrm>
    </dsp:sp>
    <dsp:sp modelId="{FAA8A96C-8289-4859-8AC6-9BDCBBD76EA7}">
      <dsp:nvSpPr>
        <dsp:cNvPr id="0" name=""/>
        <dsp:cNvSpPr/>
      </dsp:nvSpPr>
      <dsp:spPr>
        <a:xfrm>
          <a:off x="409170" y="795456"/>
          <a:ext cx="530304" cy="5303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2250053"/>
              <a:satOff val="-3376"/>
              <a:lumOff val="-54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6921B9-B710-4228-9B46-8C818D874FEF}">
      <dsp:nvSpPr>
        <dsp:cNvPr id="0" name=""/>
        <dsp:cNvSpPr/>
      </dsp:nvSpPr>
      <dsp:spPr>
        <a:xfrm>
          <a:off x="833897" y="1484772"/>
          <a:ext cx="4140657" cy="424243"/>
        </a:xfrm>
        <a:prstGeom prst="rect">
          <a:avLst/>
        </a:prstGeom>
        <a:solidFill>
          <a:schemeClr val="accent3">
            <a:hueOff val="4500106"/>
            <a:satOff val="-6752"/>
            <a:lumOff val="-10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743" tIns="48260" rIns="48260" bIns="4826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Parenkim makanan </a:t>
          </a:r>
          <a:endParaRPr lang="en-US" sz="1900" kern="1200"/>
        </a:p>
      </dsp:txBody>
      <dsp:txXfrm>
        <a:off x="833897" y="1484772"/>
        <a:ext cx="4140657" cy="424243"/>
      </dsp:txXfrm>
    </dsp:sp>
    <dsp:sp modelId="{5C13ACD7-2E06-4F18-A4FC-D9A604E54989}">
      <dsp:nvSpPr>
        <dsp:cNvPr id="0" name=""/>
        <dsp:cNvSpPr/>
      </dsp:nvSpPr>
      <dsp:spPr>
        <a:xfrm>
          <a:off x="568745" y="1431741"/>
          <a:ext cx="530304" cy="5303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4500106"/>
              <a:satOff val="-6752"/>
              <a:lumOff val="-109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C66ABF-D25B-4BED-84E6-9ACEA5E083FD}">
      <dsp:nvSpPr>
        <dsp:cNvPr id="0" name=""/>
        <dsp:cNvSpPr/>
      </dsp:nvSpPr>
      <dsp:spPr>
        <a:xfrm>
          <a:off x="833897" y="2120654"/>
          <a:ext cx="4140657" cy="424243"/>
        </a:xfrm>
        <a:prstGeom prst="rect">
          <a:avLst/>
        </a:prstGeom>
        <a:solidFill>
          <a:schemeClr val="accent3">
            <a:hueOff val="6750158"/>
            <a:satOff val="-10128"/>
            <a:lumOff val="-1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743" tIns="48260" rIns="48260" bIns="4826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Parenkim air </a:t>
          </a:r>
          <a:endParaRPr lang="en-US" sz="1900" kern="1200"/>
        </a:p>
      </dsp:txBody>
      <dsp:txXfrm>
        <a:off x="833897" y="2120654"/>
        <a:ext cx="4140657" cy="424243"/>
      </dsp:txXfrm>
    </dsp:sp>
    <dsp:sp modelId="{9E88B98A-866D-4294-98C1-6D348D812775}">
      <dsp:nvSpPr>
        <dsp:cNvPr id="0" name=""/>
        <dsp:cNvSpPr/>
      </dsp:nvSpPr>
      <dsp:spPr>
        <a:xfrm>
          <a:off x="568745" y="2067623"/>
          <a:ext cx="530304" cy="5303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6750158"/>
              <a:satOff val="-10128"/>
              <a:lumOff val="-16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8FD8F4-7D16-4962-B7EE-176A82544E01}">
      <dsp:nvSpPr>
        <dsp:cNvPr id="0" name=""/>
        <dsp:cNvSpPr/>
      </dsp:nvSpPr>
      <dsp:spPr>
        <a:xfrm>
          <a:off x="674322" y="2756939"/>
          <a:ext cx="4300232" cy="424243"/>
        </a:xfrm>
        <a:prstGeom prst="rect">
          <a:avLst/>
        </a:prstGeom>
        <a:solidFill>
          <a:schemeClr val="accent3">
            <a:hueOff val="9000211"/>
            <a:satOff val="-13504"/>
            <a:lumOff val="-219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743" tIns="48260" rIns="48260" bIns="4826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smtClean="0"/>
            <a:t>Parenkim udara </a:t>
          </a:r>
          <a:endParaRPr lang="en-US" sz="1900" kern="1200"/>
        </a:p>
      </dsp:txBody>
      <dsp:txXfrm>
        <a:off x="674322" y="2756939"/>
        <a:ext cx="4300232" cy="424243"/>
      </dsp:txXfrm>
    </dsp:sp>
    <dsp:sp modelId="{2CD16B30-DE51-44D4-AA39-EA6498075791}">
      <dsp:nvSpPr>
        <dsp:cNvPr id="0" name=""/>
        <dsp:cNvSpPr/>
      </dsp:nvSpPr>
      <dsp:spPr>
        <a:xfrm>
          <a:off x="409170" y="2703908"/>
          <a:ext cx="530304" cy="5303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9000211"/>
              <a:satOff val="-13504"/>
              <a:lumOff val="-21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A5FF72-F4F3-4882-B67A-C5F72DC80CB1}">
      <dsp:nvSpPr>
        <dsp:cNvPr id="0" name=""/>
        <dsp:cNvSpPr/>
      </dsp:nvSpPr>
      <dsp:spPr>
        <a:xfrm>
          <a:off x="325353" y="3393223"/>
          <a:ext cx="4649202" cy="424243"/>
        </a:xfrm>
        <a:prstGeom prst="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6743" tIns="48260" rIns="48260" bIns="48260" numCol="1" spcCol="1270" anchor="ctr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d-ID" sz="1900" kern="1200" smtClean="0"/>
            <a:t>P</a:t>
          </a:r>
          <a:r>
            <a:rPr lang="en-US" sz="1900" kern="1200" smtClean="0"/>
            <a:t>arenkim pengangkut </a:t>
          </a:r>
          <a:endParaRPr lang="en-US" sz="1900" kern="1200"/>
        </a:p>
      </dsp:txBody>
      <dsp:txXfrm>
        <a:off x="325353" y="3393223"/>
        <a:ext cx="4649202" cy="424243"/>
      </dsp:txXfrm>
    </dsp:sp>
    <dsp:sp modelId="{57E1B411-1627-4A0A-A7B7-C086AFA80456}">
      <dsp:nvSpPr>
        <dsp:cNvPr id="0" name=""/>
        <dsp:cNvSpPr/>
      </dsp:nvSpPr>
      <dsp:spPr>
        <a:xfrm>
          <a:off x="60201" y="3340193"/>
          <a:ext cx="530304" cy="5303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29F346-27B4-42A9-880E-861A5E640137}">
      <dsp:nvSpPr>
        <dsp:cNvPr id="0" name=""/>
        <dsp:cNvSpPr/>
      </dsp:nvSpPr>
      <dsp:spPr>
        <a:xfrm>
          <a:off x="0" y="7852"/>
          <a:ext cx="8915400" cy="112729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smtClean="0"/>
            <a:t>JARINGAN PENGUAT</a:t>
          </a:r>
          <a:endParaRPr lang="en-US" sz="4700" kern="1200"/>
        </a:p>
      </dsp:txBody>
      <dsp:txXfrm>
        <a:off x="55030" y="62882"/>
        <a:ext cx="8805340" cy="101723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3ECC10-1D97-4A4A-9949-44EDCA31852A}">
      <dsp:nvSpPr>
        <dsp:cNvPr id="0" name=""/>
        <dsp:cNvSpPr/>
      </dsp:nvSpPr>
      <dsp:spPr>
        <a:xfrm>
          <a:off x="0" y="92459"/>
          <a:ext cx="7162800" cy="10342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Sering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disebut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jaringan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penyokong</a:t>
          </a:r>
          <a:r>
            <a:rPr lang="en-US" sz="2600" kern="1200" dirty="0" smtClean="0"/>
            <a:t> yang </a:t>
          </a:r>
          <a:r>
            <a:rPr lang="en-US" sz="2600" kern="1200" dirty="0" err="1" smtClean="0"/>
            <a:t>berfungsi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memperkuat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atau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menyokong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tubuh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tumbuhan</a:t>
          </a:r>
          <a:endParaRPr lang="en-US" sz="2600" kern="1200" dirty="0"/>
        </a:p>
      </dsp:txBody>
      <dsp:txXfrm>
        <a:off x="50489" y="142948"/>
        <a:ext cx="7061822" cy="93330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D06096-5C6F-4A2A-8389-5F4F177AA7B7}">
      <dsp:nvSpPr>
        <dsp:cNvPr id="0" name=""/>
        <dsp:cNvSpPr/>
      </dsp:nvSpPr>
      <dsp:spPr>
        <a:xfrm>
          <a:off x="-4048330" y="-621400"/>
          <a:ext cx="4824201" cy="4824201"/>
        </a:xfrm>
        <a:prstGeom prst="blockArc">
          <a:avLst>
            <a:gd name="adj1" fmla="val 18900000"/>
            <a:gd name="adj2" fmla="val 2700000"/>
            <a:gd name="adj3" fmla="val 448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23140D-F101-4D91-B57E-CF45F92937BA}">
      <dsp:nvSpPr>
        <dsp:cNvPr id="0" name=""/>
        <dsp:cNvSpPr/>
      </dsp:nvSpPr>
      <dsp:spPr>
        <a:xfrm>
          <a:off x="498957" y="304802"/>
          <a:ext cx="4177878" cy="82295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547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Bedasarkan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bentuk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sifatnya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dibedakan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menjadi</a:t>
          </a:r>
          <a:endParaRPr lang="en-US" sz="2400" kern="1200" dirty="0"/>
        </a:p>
      </dsp:txBody>
      <dsp:txXfrm>
        <a:off x="498957" y="304802"/>
        <a:ext cx="4177878" cy="822955"/>
      </dsp:txXfrm>
    </dsp:sp>
    <dsp:sp modelId="{CCC28A14-AC84-490B-89EF-4A3CD969F8BF}">
      <dsp:nvSpPr>
        <dsp:cNvPr id="0" name=""/>
        <dsp:cNvSpPr/>
      </dsp:nvSpPr>
      <dsp:spPr>
        <a:xfrm>
          <a:off x="51282" y="268605"/>
          <a:ext cx="895350" cy="8953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A37070-D0D8-4EC4-BAE9-5110E7375265}">
      <dsp:nvSpPr>
        <dsp:cNvPr id="0" name=""/>
        <dsp:cNvSpPr/>
      </dsp:nvSpPr>
      <dsp:spPr>
        <a:xfrm>
          <a:off x="759325" y="1432560"/>
          <a:ext cx="3917510" cy="716280"/>
        </a:xfrm>
        <a:prstGeom prst="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547" tIns="81280" rIns="81280" bIns="8128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Kolenkim</a:t>
          </a:r>
          <a:endParaRPr lang="en-US" sz="3200" kern="1200" dirty="0"/>
        </a:p>
      </dsp:txBody>
      <dsp:txXfrm>
        <a:off x="759325" y="1432560"/>
        <a:ext cx="3917510" cy="716280"/>
      </dsp:txXfrm>
    </dsp:sp>
    <dsp:sp modelId="{956A68A8-C0E4-4186-865B-D8F3BE666E35}">
      <dsp:nvSpPr>
        <dsp:cNvPr id="0" name=""/>
        <dsp:cNvSpPr/>
      </dsp:nvSpPr>
      <dsp:spPr>
        <a:xfrm>
          <a:off x="311650" y="1343025"/>
          <a:ext cx="895350" cy="8953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6510CA-F43F-4ED3-9536-50B8AD859D6E}">
      <dsp:nvSpPr>
        <dsp:cNvPr id="0" name=""/>
        <dsp:cNvSpPr/>
      </dsp:nvSpPr>
      <dsp:spPr>
        <a:xfrm>
          <a:off x="498957" y="2506980"/>
          <a:ext cx="4177878" cy="716280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68547" tIns="81280" rIns="81280" bIns="8128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sklerenkim</a:t>
          </a:r>
          <a:endParaRPr lang="en-US" sz="3200" kern="1200" dirty="0"/>
        </a:p>
      </dsp:txBody>
      <dsp:txXfrm>
        <a:off x="498957" y="2506980"/>
        <a:ext cx="4177878" cy="716280"/>
      </dsp:txXfrm>
    </dsp:sp>
    <dsp:sp modelId="{90C5979B-38DE-4029-85DD-A4FAEC3F9E20}">
      <dsp:nvSpPr>
        <dsp:cNvPr id="0" name=""/>
        <dsp:cNvSpPr/>
      </dsp:nvSpPr>
      <dsp:spPr>
        <a:xfrm>
          <a:off x="51282" y="2417445"/>
          <a:ext cx="895350" cy="8953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B67B11-A85A-4FFE-BCD6-1014D24437F1}">
      <dsp:nvSpPr>
        <dsp:cNvPr id="0" name=""/>
        <dsp:cNvSpPr/>
      </dsp:nvSpPr>
      <dsp:spPr>
        <a:xfrm>
          <a:off x="0" y="7852"/>
          <a:ext cx="8915400" cy="112729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smtClean="0"/>
            <a:t>JARINGAN PENGANGKUT</a:t>
          </a:r>
          <a:endParaRPr lang="en-US" sz="4700" kern="1200"/>
        </a:p>
      </dsp:txBody>
      <dsp:txXfrm>
        <a:off x="55030" y="62882"/>
        <a:ext cx="8805340" cy="101723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A3440B-0271-4397-894C-9AC262E859A3}">
      <dsp:nvSpPr>
        <dsp:cNvPr id="0" name=""/>
        <dsp:cNvSpPr/>
      </dsp:nvSpPr>
      <dsp:spPr>
        <a:xfrm>
          <a:off x="-3692548" y="-567312"/>
          <a:ext cx="4401557" cy="4401557"/>
        </a:xfrm>
        <a:prstGeom prst="blockArc">
          <a:avLst>
            <a:gd name="adj1" fmla="val 18900000"/>
            <a:gd name="adj2" fmla="val 2700000"/>
            <a:gd name="adj3" fmla="val 491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C1F2AF-E649-4056-B248-A246CE22B98F}">
      <dsp:nvSpPr>
        <dsp:cNvPr id="0" name=""/>
        <dsp:cNvSpPr/>
      </dsp:nvSpPr>
      <dsp:spPr>
        <a:xfrm>
          <a:off x="455936" y="326693"/>
          <a:ext cx="3692466" cy="65338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8626" tIns="71120" rIns="71120" bIns="7112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dibedakan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menjadi</a:t>
          </a:r>
          <a:r>
            <a:rPr lang="en-US" sz="2800" kern="1200" dirty="0" smtClean="0"/>
            <a:t> </a:t>
          </a:r>
          <a:endParaRPr lang="en-US" sz="2800" kern="1200" dirty="0"/>
        </a:p>
      </dsp:txBody>
      <dsp:txXfrm>
        <a:off x="455936" y="326693"/>
        <a:ext cx="3692466" cy="653386"/>
      </dsp:txXfrm>
    </dsp:sp>
    <dsp:sp modelId="{751C2852-87EB-4D0A-A919-A3CE17E83743}">
      <dsp:nvSpPr>
        <dsp:cNvPr id="0" name=""/>
        <dsp:cNvSpPr/>
      </dsp:nvSpPr>
      <dsp:spPr>
        <a:xfrm>
          <a:off x="47569" y="245019"/>
          <a:ext cx="816733" cy="8167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0339AC-8D05-4454-A5F5-E4EBCE195428}">
      <dsp:nvSpPr>
        <dsp:cNvPr id="0" name=""/>
        <dsp:cNvSpPr/>
      </dsp:nvSpPr>
      <dsp:spPr>
        <a:xfrm>
          <a:off x="693442" y="1306773"/>
          <a:ext cx="3454959" cy="65338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8626" tIns="86360" rIns="86360" bIns="8636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/>
            <a:t>Jaringan</a:t>
          </a:r>
          <a:r>
            <a:rPr lang="en-US" sz="3400" kern="1200" dirty="0" smtClean="0"/>
            <a:t> </a:t>
          </a:r>
          <a:r>
            <a:rPr lang="en-US" sz="3400" kern="1200" dirty="0" err="1" smtClean="0"/>
            <a:t>floem</a:t>
          </a:r>
          <a:endParaRPr lang="en-US" sz="3400" kern="1200" dirty="0"/>
        </a:p>
      </dsp:txBody>
      <dsp:txXfrm>
        <a:off x="693442" y="1306773"/>
        <a:ext cx="3454959" cy="653386"/>
      </dsp:txXfrm>
    </dsp:sp>
    <dsp:sp modelId="{13C1A0D0-8BC5-4959-89D5-A71E821AA5B9}">
      <dsp:nvSpPr>
        <dsp:cNvPr id="0" name=""/>
        <dsp:cNvSpPr/>
      </dsp:nvSpPr>
      <dsp:spPr>
        <a:xfrm>
          <a:off x="285075" y="1225099"/>
          <a:ext cx="816733" cy="8167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5C3FA2-5CA9-45A1-866D-F26E3485C1AB}">
      <dsp:nvSpPr>
        <dsp:cNvPr id="0" name=""/>
        <dsp:cNvSpPr/>
      </dsp:nvSpPr>
      <dsp:spPr>
        <a:xfrm>
          <a:off x="455936" y="2286853"/>
          <a:ext cx="3692466" cy="65338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8626" tIns="86360" rIns="86360" bIns="86360" numCol="1" spcCol="1270" anchor="ctr" anchorCtr="0">
          <a:noAutofit/>
        </a:bodyPr>
        <a:lstStyle/>
        <a:p>
          <a:pPr lvl="0" algn="l" defTabSz="1511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/>
            <a:t>Jaringan</a:t>
          </a:r>
          <a:r>
            <a:rPr lang="en-US" sz="3400" kern="1200" dirty="0" smtClean="0"/>
            <a:t> </a:t>
          </a:r>
          <a:r>
            <a:rPr lang="en-US" sz="3400" kern="1200" dirty="0" err="1" smtClean="0"/>
            <a:t>xilem</a:t>
          </a:r>
          <a:endParaRPr lang="en-US" sz="3400" kern="1200" dirty="0"/>
        </a:p>
      </dsp:txBody>
      <dsp:txXfrm>
        <a:off x="455936" y="2286853"/>
        <a:ext cx="3692466" cy="653386"/>
      </dsp:txXfrm>
    </dsp:sp>
    <dsp:sp modelId="{9AD50B90-C789-440B-AB5D-322C2C62F4BA}">
      <dsp:nvSpPr>
        <dsp:cNvPr id="0" name=""/>
        <dsp:cNvSpPr/>
      </dsp:nvSpPr>
      <dsp:spPr>
        <a:xfrm>
          <a:off x="76204" y="2361543"/>
          <a:ext cx="816733" cy="81673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BAAA74-39CC-4C20-A389-884AA682920B}">
      <dsp:nvSpPr>
        <dsp:cNvPr id="0" name=""/>
        <dsp:cNvSpPr/>
      </dsp:nvSpPr>
      <dsp:spPr>
        <a:xfrm>
          <a:off x="0" y="31837"/>
          <a:ext cx="8915400" cy="107932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l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smtClean="0"/>
            <a:t>Struktur &amp; fungsi jaringan pada akar</a:t>
          </a:r>
          <a:endParaRPr lang="en-US" sz="4500" kern="1200"/>
        </a:p>
      </dsp:txBody>
      <dsp:txXfrm>
        <a:off x="52688" y="84525"/>
        <a:ext cx="8810024" cy="973949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813F85-817F-474C-B905-A6FE8A8EE4AB}">
      <dsp:nvSpPr>
        <dsp:cNvPr id="0" name=""/>
        <dsp:cNvSpPr/>
      </dsp:nvSpPr>
      <dsp:spPr>
        <a:xfrm>
          <a:off x="0" y="35322"/>
          <a:ext cx="4837471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Bagian-bagian akar</a:t>
          </a:r>
          <a:endParaRPr lang="en-US" sz="2100" kern="1200"/>
        </a:p>
      </dsp:txBody>
      <dsp:txXfrm>
        <a:off x="24588" y="59910"/>
        <a:ext cx="4788295" cy="454509"/>
      </dsp:txXfrm>
    </dsp:sp>
    <dsp:sp modelId="{13EE5954-D0E2-46D8-A3E0-144BFC89763F}">
      <dsp:nvSpPr>
        <dsp:cNvPr id="0" name=""/>
        <dsp:cNvSpPr/>
      </dsp:nvSpPr>
      <dsp:spPr>
        <a:xfrm>
          <a:off x="0" y="599487"/>
          <a:ext cx="4837471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Epidermis/kulit luar</a:t>
          </a:r>
          <a:endParaRPr lang="en-US" sz="2100" kern="1200"/>
        </a:p>
      </dsp:txBody>
      <dsp:txXfrm>
        <a:off x="24588" y="624075"/>
        <a:ext cx="4788295" cy="454509"/>
      </dsp:txXfrm>
    </dsp:sp>
    <dsp:sp modelId="{ED529C58-FBD0-42B4-8919-22D4BBC424DA}">
      <dsp:nvSpPr>
        <dsp:cNvPr id="0" name=""/>
        <dsp:cNvSpPr/>
      </dsp:nvSpPr>
      <dsp:spPr>
        <a:xfrm>
          <a:off x="0" y="1103172"/>
          <a:ext cx="4837471" cy="9563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590" tIns="26670" rIns="149352" bIns="2667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err="1" smtClean="0"/>
            <a:t>Melindungi</a:t>
          </a:r>
          <a:r>
            <a:rPr lang="en-US" sz="1600" kern="1200" dirty="0" smtClean="0"/>
            <a:t>  </a:t>
          </a:r>
          <a:r>
            <a:rPr lang="en-US" sz="1600" kern="1200" dirty="0" err="1" smtClean="0"/>
            <a:t>bagian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dalam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akar</a:t>
          </a:r>
          <a:r>
            <a:rPr lang="en-US" sz="1600" kern="1200" dirty="0" smtClean="0"/>
            <a:t>. </a:t>
          </a:r>
          <a:r>
            <a:rPr lang="en-US" sz="1600" kern="1200" dirty="0" err="1" smtClean="0"/>
            <a:t>Mengalami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modifikasi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menjdi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rambut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akar</a:t>
          </a:r>
          <a:r>
            <a:rPr lang="en-US" sz="1600" kern="1200" dirty="0" smtClean="0"/>
            <a:t>, </a:t>
          </a:r>
          <a:r>
            <a:rPr lang="en-US" sz="1600" kern="1200" dirty="0" err="1" smtClean="0"/>
            <a:t>untuk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memperluas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daerah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penyerapan</a:t>
          </a:r>
          <a:r>
            <a:rPr lang="en-US" sz="1600" kern="1200" dirty="0" smtClean="0"/>
            <a:t> air </a:t>
          </a:r>
          <a:r>
            <a:rPr lang="en-US" sz="1600" kern="1200" dirty="0" err="1" smtClean="0"/>
            <a:t>dan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zat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hara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dari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dala</a:t>
          </a:r>
          <a:r>
            <a:rPr lang="en-US" sz="1600" kern="1200" dirty="0" smtClean="0"/>
            <a:t> m </a:t>
          </a:r>
          <a:r>
            <a:rPr lang="en-US" sz="1600" kern="1200" dirty="0" err="1" smtClean="0"/>
            <a:t>tanah</a:t>
          </a:r>
          <a:endParaRPr lang="en-US" sz="1600" kern="1200" dirty="0"/>
        </a:p>
      </dsp:txBody>
      <dsp:txXfrm>
        <a:off x="0" y="1103172"/>
        <a:ext cx="4837471" cy="956340"/>
      </dsp:txXfrm>
    </dsp:sp>
    <dsp:sp modelId="{14D34F27-22E4-4285-88F5-847717054C64}">
      <dsp:nvSpPr>
        <dsp:cNvPr id="0" name=""/>
        <dsp:cNvSpPr/>
      </dsp:nvSpPr>
      <dsp:spPr>
        <a:xfrm>
          <a:off x="0" y="2059512"/>
          <a:ext cx="4837471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Korteks</a:t>
          </a:r>
          <a:endParaRPr lang="en-US" sz="2100" kern="1200"/>
        </a:p>
      </dsp:txBody>
      <dsp:txXfrm>
        <a:off x="24588" y="2084100"/>
        <a:ext cx="4788295" cy="454509"/>
      </dsp:txXfrm>
    </dsp:sp>
    <dsp:sp modelId="{7372D3F2-C71D-49D4-865C-B4A7E1018756}">
      <dsp:nvSpPr>
        <dsp:cNvPr id="0" name=""/>
        <dsp:cNvSpPr/>
      </dsp:nvSpPr>
      <dsp:spPr>
        <a:xfrm>
          <a:off x="0" y="2563197"/>
          <a:ext cx="4837471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590" tIns="26670" rIns="149352" bIns="2667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err="1" smtClean="0"/>
            <a:t>Dimungkinkan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terjadi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pertukaran</a:t>
          </a:r>
          <a:r>
            <a:rPr lang="en-US" sz="1600" kern="1200" dirty="0" smtClean="0"/>
            <a:t> gas</a:t>
          </a:r>
          <a:endParaRPr lang="en-US" sz="1600" kern="1200" dirty="0"/>
        </a:p>
      </dsp:txBody>
      <dsp:txXfrm>
        <a:off x="0" y="2563197"/>
        <a:ext cx="4837471" cy="347760"/>
      </dsp:txXfrm>
    </dsp:sp>
    <dsp:sp modelId="{C2DDE002-CA30-4108-9F8F-4B1CA2A998FC}">
      <dsp:nvSpPr>
        <dsp:cNvPr id="0" name=""/>
        <dsp:cNvSpPr/>
      </dsp:nvSpPr>
      <dsp:spPr>
        <a:xfrm>
          <a:off x="0" y="2910957"/>
          <a:ext cx="4837471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Endodermis/kulit dalam </a:t>
          </a:r>
          <a:endParaRPr lang="en-US" sz="2100" kern="1200"/>
        </a:p>
      </dsp:txBody>
      <dsp:txXfrm>
        <a:off x="24588" y="2935545"/>
        <a:ext cx="4788295" cy="454509"/>
      </dsp:txXfrm>
    </dsp:sp>
    <dsp:sp modelId="{204A3776-DA76-42B5-939F-A84B1FE5DE62}">
      <dsp:nvSpPr>
        <dsp:cNvPr id="0" name=""/>
        <dsp:cNvSpPr/>
      </dsp:nvSpPr>
      <dsp:spPr>
        <a:xfrm>
          <a:off x="0" y="3414642"/>
          <a:ext cx="4837471" cy="4999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590" tIns="26670" rIns="149352" bIns="2667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err="1" smtClean="0"/>
            <a:t>Mengatur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keluar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masuknya</a:t>
          </a:r>
          <a:r>
            <a:rPr lang="en-US" sz="1600" kern="1200" dirty="0" smtClean="0"/>
            <a:t>  </a:t>
          </a:r>
          <a:r>
            <a:rPr lang="en-US" sz="1600" kern="1200" dirty="0" err="1" smtClean="0"/>
            <a:t>bahan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dari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dan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ke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jaringan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akar</a:t>
          </a:r>
          <a:endParaRPr lang="en-US" sz="1600" kern="1200" dirty="0"/>
        </a:p>
      </dsp:txBody>
      <dsp:txXfrm>
        <a:off x="0" y="3414642"/>
        <a:ext cx="4837471" cy="499904"/>
      </dsp:txXfrm>
    </dsp:sp>
    <dsp:sp modelId="{F080A4A1-77B7-4EDF-A083-043018B201F3}">
      <dsp:nvSpPr>
        <dsp:cNvPr id="0" name=""/>
        <dsp:cNvSpPr/>
      </dsp:nvSpPr>
      <dsp:spPr>
        <a:xfrm>
          <a:off x="0" y="3914547"/>
          <a:ext cx="4837471" cy="5036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smtClean="0"/>
            <a:t>Stele/silinder pusat</a:t>
          </a:r>
          <a:endParaRPr lang="en-US" sz="2100" kern="1200"/>
        </a:p>
      </dsp:txBody>
      <dsp:txXfrm>
        <a:off x="24588" y="3939135"/>
        <a:ext cx="4788295" cy="454509"/>
      </dsp:txXfrm>
    </dsp:sp>
    <dsp:sp modelId="{7EEF78FD-748D-434C-9498-C472F71EF6C9}">
      <dsp:nvSpPr>
        <dsp:cNvPr id="0" name=""/>
        <dsp:cNvSpPr/>
      </dsp:nvSpPr>
      <dsp:spPr>
        <a:xfrm>
          <a:off x="0" y="4418231"/>
          <a:ext cx="4837471" cy="3477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3590" tIns="26670" rIns="149352" bIns="26670" numCol="1" spcCol="1270" anchor="t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600" kern="1200" dirty="0" err="1" smtClean="0"/>
            <a:t>Terdapat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pembuluh</a:t>
          </a:r>
          <a:r>
            <a:rPr lang="en-US" sz="1600" kern="1200" dirty="0" smtClean="0"/>
            <a:t> </a:t>
          </a:r>
          <a:r>
            <a:rPr lang="en-US" sz="1600" kern="1200" dirty="0" err="1" smtClean="0"/>
            <a:t>angkut</a:t>
          </a:r>
          <a:endParaRPr lang="en-US" sz="1600" kern="1200" dirty="0"/>
        </a:p>
      </dsp:txBody>
      <dsp:txXfrm>
        <a:off x="0" y="4418231"/>
        <a:ext cx="4837471" cy="347760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441278-6343-44A5-AEBB-8BF865FBEE3D}">
      <dsp:nvSpPr>
        <dsp:cNvPr id="0" name=""/>
        <dsp:cNvSpPr/>
      </dsp:nvSpPr>
      <dsp:spPr>
        <a:xfrm>
          <a:off x="0" y="67815"/>
          <a:ext cx="8915400" cy="100737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lvl="0" algn="l" defTabSz="1866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200" kern="1200" smtClean="0"/>
            <a:t>Struktur &amp; fungsi jaringan pada batang</a:t>
          </a:r>
          <a:endParaRPr lang="en-US" sz="4200" kern="1200"/>
        </a:p>
      </dsp:txBody>
      <dsp:txXfrm>
        <a:off x="49176" y="116991"/>
        <a:ext cx="8817048" cy="909018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41EB47-2AD4-402E-8EEA-410A7FAD50DA}">
      <dsp:nvSpPr>
        <dsp:cNvPr id="0" name=""/>
        <dsp:cNvSpPr/>
      </dsp:nvSpPr>
      <dsp:spPr>
        <a:xfrm>
          <a:off x="0" y="120000"/>
          <a:ext cx="4267200" cy="71954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smtClean="0"/>
            <a:t>Epidermis</a:t>
          </a:r>
          <a:endParaRPr lang="en-US" sz="3000" kern="1200"/>
        </a:p>
      </dsp:txBody>
      <dsp:txXfrm>
        <a:off x="35125" y="155125"/>
        <a:ext cx="4196950" cy="649299"/>
      </dsp:txXfrm>
    </dsp:sp>
    <dsp:sp modelId="{92AFC511-E437-4565-9680-36864A92EE8B}">
      <dsp:nvSpPr>
        <dsp:cNvPr id="0" name=""/>
        <dsp:cNvSpPr/>
      </dsp:nvSpPr>
      <dsp:spPr>
        <a:xfrm>
          <a:off x="0" y="839550"/>
          <a:ext cx="4267200" cy="49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484" tIns="38100" rIns="213360" bIns="38100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kern="1200" dirty="0" err="1" smtClean="0"/>
            <a:t>Melindungi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jarngn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dibawahnya</a:t>
          </a:r>
          <a:endParaRPr lang="en-US" sz="2300" kern="1200" dirty="0"/>
        </a:p>
      </dsp:txBody>
      <dsp:txXfrm>
        <a:off x="0" y="839550"/>
        <a:ext cx="4267200" cy="496800"/>
      </dsp:txXfrm>
    </dsp:sp>
    <dsp:sp modelId="{796944A8-944E-438F-BE7B-4834B82750A3}">
      <dsp:nvSpPr>
        <dsp:cNvPr id="0" name=""/>
        <dsp:cNvSpPr/>
      </dsp:nvSpPr>
      <dsp:spPr>
        <a:xfrm>
          <a:off x="0" y="1336350"/>
          <a:ext cx="4267200" cy="719549"/>
        </a:xfrm>
        <a:prstGeom prst="round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smtClean="0"/>
            <a:t>Korteks</a:t>
          </a:r>
          <a:endParaRPr lang="en-US" sz="3000" kern="1200"/>
        </a:p>
      </dsp:txBody>
      <dsp:txXfrm>
        <a:off x="35125" y="1371475"/>
        <a:ext cx="4196950" cy="649299"/>
      </dsp:txXfrm>
    </dsp:sp>
    <dsp:sp modelId="{8FD22BF1-54E3-448D-83FD-158BED76542C}">
      <dsp:nvSpPr>
        <dsp:cNvPr id="0" name=""/>
        <dsp:cNvSpPr/>
      </dsp:nvSpPr>
      <dsp:spPr>
        <a:xfrm>
          <a:off x="0" y="2055900"/>
          <a:ext cx="4267200" cy="49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484" tIns="38100" rIns="213360" bIns="38100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kern="1200" dirty="0" err="1" smtClean="0"/>
            <a:t>Terjadinya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pertukanan</a:t>
          </a:r>
          <a:r>
            <a:rPr lang="en-US" sz="2300" kern="1200" dirty="0" smtClean="0"/>
            <a:t> gas</a:t>
          </a:r>
          <a:endParaRPr lang="en-US" sz="2300" kern="1200" dirty="0"/>
        </a:p>
      </dsp:txBody>
      <dsp:txXfrm>
        <a:off x="0" y="2055900"/>
        <a:ext cx="4267200" cy="496800"/>
      </dsp:txXfrm>
    </dsp:sp>
    <dsp:sp modelId="{08914822-758C-4284-9F97-E0F2A5F23AD0}">
      <dsp:nvSpPr>
        <dsp:cNvPr id="0" name=""/>
        <dsp:cNvSpPr/>
      </dsp:nvSpPr>
      <dsp:spPr>
        <a:xfrm>
          <a:off x="0" y="2552700"/>
          <a:ext cx="4267200" cy="719549"/>
        </a:xfrm>
        <a:prstGeom prst="round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smtClean="0"/>
            <a:t>Endodermis</a:t>
          </a:r>
          <a:endParaRPr lang="en-US" sz="3000" kern="1200"/>
        </a:p>
      </dsp:txBody>
      <dsp:txXfrm>
        <a:off x="35125" y="2587825"/>
        <a:ext cx="4196950" cy="649299"/>
      </dsp:txXfrm>
    </dsp:sp>
    <dsp:sp modelId="{249E3E70-D18B-45C7-BCF6-374E76BDB129}">
      <dsp:nvSpPr>
        <dsp:cNvPr id="0" name=""/>
        <dsp:cNvSpPr/>
      </dsp:nvSpPr>
      <dsp:spPr>
        <a:xfrm>
          <a:off x="0" y="3272250"/>
          <a:ext cx="4267200" cy="49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484" tIns="38100" rIns="213360" bIns="38100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kern="1200" dirty="0" err="1" smtClean="0"/>
            <a:t>Mengandng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xat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tepung</a:t>
          </a:r>
          <a:endParaRPr lang="en-US" sz="2300" kern="1200" dirty="0"/>
        </a:p>
      </dsp:txBody>
      <dsp:txXfrm>
        <a:off x="0" y="3272250"/>
        <a:ext cx="4267200" cy="496800"/>
      </dsp:txXfrm>
    </dsp:sp>
    <dsp:sp modelId="{906DDE16-D0A9-49E5-9D6D-7F89BB5D4BEC}">
      <dsp:nvSpPr>
        <dsp:cNvPr id="0" name=""/>
        <dsp:cNvSpPr/>
      </dsp:nvSpPr>
      <dsp:spPr>
        <a:xfrm>
          <a:off x="0" y="3769050"/>
          <a:ext cx="4267200" cy="719549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smtClean="0"/>
            <a:t>Stele</a:t>
          </a:r>
          <a:endParaRPr lang="en-US" sz="3000" kern="1200"/>
        </a:p>
      </dsp:txBody>
      <dsp:txXfrm>
        <a:off x="35125" y="3804175"/>
        <a:ext cx="4196950" cy="649299"/>
      </dsp:txXfrm>
    </dsp:sp>
    <dsp:sp modelId="{1C8B153F-83F6-40C8-BC13-CFB2E483DD0C}">
      <dsp:nvSpPr>
        <dsp:cNvPr id="0" name=""/>
        <dsp:cNvSpPr/>
      </dsp:nvSpPr>
      <dsp:spPr>
        <a:xfrm>
          <a:off x="0" y="4488599"/>
          <a:ext cx="4267200" cy="49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484" tIns="38100" rIns="213360" bIns="38100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kern="1200" dirty="0" err="1" smtClean="0"/>
            <a:t>Terdapat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pembuluh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angkut</a:t>
          </a:r>
          <a:endParaRPr lang="en-US" sz="2300" kern="1200" dirty="0"/>
        </a:p>
      </dsp:txBody>
      <dsp:txXfrm>
        <a:off x="0" y="4488599"/>
        <a:ext cx="4267200" cy="4968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D1BFBE-565C-4B6B-88D2-840EE54B4278}">
      <dsp:nvSpPr>
        <dsp:cNvPr id="0" name=""/>
        <dsp:cNvSpPr/>
      </dsp:nvSpPr>
      <dsp:spPr>
        <a:xfrm>
          <a:off x="-5314188" y="-813901"/>
          <a:ext cx="6328391" cy="6328391"/>
        </a:xfrm>
        <a:prstGeom prst="blockArc">
          <a:avLst>
            <a:gd name="adj1" fmla="val 18900000"/>
            <a:gd name="adj2" fmla="val 2700000"/>
            <a:gd name="adj3" fmla="val 341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95D1DD-FBF2-4F15-98BA-75AB578A4521}">
      <dsp:nvSpPr>
        <dsp:cNvPr id="0" name=""/>
        <dsp:cNvSpPr/>
      </dsp:nvSpPr>
      <dsp:spPr>
        <a:xfrm>
          <a:off x="652441" y="470058"/>
          <a:ext cx="7969490" cy="94011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219" tIns="81280" rIns="81280" bIns="8128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Jaringan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embrional</a:t>
          </a:r>
          <a:endParaRPr lang="en-US" sz="3200" kern="1200" dirty="0"/>
        </a:p>
      </dsp:txBody>
      <dsp:txXfrm>
        <a:off x="652441" y="470058"/>
        <a:ext cx="7969490" cy="940117"/>
      </dsp:txXfrm>
    </dsp:sp>
    <dsp:sp modelId="{CFDABE08-521F-4FE7-8CAB-0CC195DC108C}">
      <dsp:nvSpPr>
        <dsp:cNvPr id="0" name=""/>
        <dsp:cNvSpPr/>
      </dsp:nvSpPr>
      <dsp:spPr>
        <a:xfrm>
          <a:off x="64868" y="352544"/>
          <a:ext cx="1175147" cy="11751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A3F0AF-FD8F-4355-8386-9FD694EE26E8}">
      <dsp:nvSpPr>
        <dsp:cNvPr id="0" name=""/>
        <dsp:cNvSpPr/>
      </dsp:nvSpPr>
      <dsp:spPr>
        <a:xfrm>
          <a:off x="994174" y="1880235"/>
          <a:ext cx="7627757" cy="940117"/>
        </a:xfrm>
        <a:prstGeom prst="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219" tIns="81280" rIns="81280" bIns="8128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Jaringan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aktif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membelah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secara</a:t>
          </a:r>
          <a:r>
            <a:rPr lang="en-US" sz="3200" kern="1200" dirty="0" smtClean="0"/>
            <a:t> mitosis</a:t>
          </a:r>
          <a:endParaRPr lang="en-US" sz="3200" kern="1200" dirty="0"/>
        </a:p>
      </dsp:txBody>
      <dsp:txXfrm>
        <a:off x="994174" y="1880235"/>
        <a:ext cx="7627757" cy="940117"/>
      </dsp:txXfrm>
    </dsp:sp>
    <dsp:sp modelId="{E5C9304B-0E1F-4142-BBC9-51B8C6E9B0DB}">
      <dsp:nvSpPr>
        <dsp:cNvPr id="0" name=""/>
        <dsp:cNvSpPr/>
      </dsp:nvSpPr>
      <dsp:spPr>
        <a:xfrm>
          <a:off x="406600" y="1762720"/>
          <a:ext cx="1175147" cy="11751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A73FB2-B8D0-4FED-942E-FBB635F68215}">
      <dsp:nvSpPr>
        <dsp:cNvPr id="0" name=""/>
        <dsp:cNvSpPr/>
      </dsp:nvSpPr>
      <dsp:spPr>
        <a:xfrm>
          <a:off x="709304" y="3267313"/>
          <a:ext cx="7889556" cy="940117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46219" tIns="81280" rIns="81280" bIns="8128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/>
            <a:t>Menyebabkan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tumbuhan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bertambah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tinggi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dan</a:t>
          </a:r>
          <a:r>
            <a:rPr lang="en-US" sz="3200" kern="1200" dirty="0" smtClean="0"/>
            <a:t> </a:t>
          </a:r>
          <a:r>
            <a:rPr lang="en-US" sz="3200" kern="1200" dirty="0" err="1" smtClean="0"/>
            <a:t>besar</a:t>
          </a:r>
          <a:endParaRPr lang="en-US" sz="3200" kern="1200" dirty="0"/>
        </a:p>
      </dsp:txBody>
      <dsp:txXfrm>
        <a:off x="709304" y="3267313"/>
        <a:ext cx="7889556" cy="940117"/>
      </dsp:txXfrm>
    </dsp:sp>
    <dsp:sp modelId="{CB4C0754-BC21-4A46-9121-D17FE5E3867D}">
      <dsp:nvSpPr>
        <dsp:cNvPr id="0" name=""/>
        <dsp:cNvSpPr/>
      </dsp:nvSpPr>
      <dsp:spPr>
        <a:xfrm>
          <a:off x="64868" y="3168255"/>
          <a:ext cx="1175147" cy="117514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5AA658-4969-4D23-81B2-9280432685FB}">
      <dsp:nvSpPr>
        <dsp:cNvPr id="0" name=""/>
        <dsp:cNvSpPr/>
      </dsp:nvSpPr>
      <dsp:spPr>
        <a:xfrm>
          <a:off x="0" y="19859"/>
          <a:ext cx="4114800" cy="17128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Aktivitas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kambium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dapat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digunakan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untuk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menentukan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umur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pohon</a:t>
          </a:r>
          <a:r>
            <a:rPr lang="en-US" sz="2400" kern="1200" dirty="0" smtClean="0"/>
            <a:t>. </a:t>
          </a:r>
          <a:r>
            <a:rPr lang="en-US" sz="2400" kern="1200" dirty="0" err="1" smtClean="0"/>
            <a:t>Kambium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membentuk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lingkar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tahun</a:t>
          </a:r>
          <a:endParaRPr lang="en-US" sz="2400" kern="1200" dirty="0"/>
        </a:p>
      </dsp:txBody>
      <dsp:txXfrm>
        <a:off x="83616" y="103475"/>
        <a:ext cx="3947568" cy="1545648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4856E9-545B-47BA-A83A-065D2265E6F1}">
      <dsp:nvSpPr>
        <dsp:cNvPr id="0" name=""/>
        <dsp:cNvSpPr/>
      </dsp:nvSpPr>
      <dsp:spPr>
        <a:xfrm>
          <a:off x="0" y="4533"/>
          <a:ext cx="4114800" cy="69556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smtClean="0"/>
            <a:t>Epidermis</a:t>
          </a:r>
          <a:endParaRPr lang="en-US" sz="2900" kern="1200"/>
        </a:p>
      </dsp:txBody>
      <dsp:txXfrm>
        <a:off x="33955" y="38488"/>
        <a:ext cx="4046890" cy="627655"/>
      </dsp:txXfrm>
    </dsp:sp>
    <dsp:sp modelId="{8928A10A-CAFD-482F-833E-17910B5969C5}">
      <dsp:nvSpPr>
        <dsp:cNvPr id="0" name=""/>
        <dsp:cNvSpPr/>
      </dsp:nvSpPr>
      <dsp:spPr>
        <a:xfrm>
          <a:off x="0" y="700098"/>
          <a:ext cx="4114800" cy="1680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645" tIns="36830" rIns="206248" bIns="36830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kern="1200" dirty="0" err="1" smtClean="0"/>
            <a:t>Pada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permukaan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daun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terdapat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kutikula</a:t>
          </a:r>
          <a:r>
            <a:rPr lang="en-US" sz="2300" kern="1200" dirty="0" smtClean="0"/>
            <a:t>, </a:t>
          </a:r>
          <a:r>
            <a:rPr lang="en-US" sz="2300" kern="1200" dirty="0" err="1" smtClean="0"/>
            <a:t>pada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beberapa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daun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terdpat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bulu-bulu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halus</a:t>
          </a:r>
          <a:r>
            <a:rPr lang="en-US" sz="2300" kern="1200" dirty="0" smtClean="0"/>
            <a:t> (</a:t>
          </a:r>
          <a:r>
            <a:rPr lang="en-US" sz="2300" kern="1200" dirty="0" err="1" smtClean="0"/>
            <a:t>trikoma</a:t>
          </a:r>
          <a:r>
            <a:rPr lang="en-US" sz="2300" kern="1200" dirty="0" smtClean="0"/>
            <a:t>), </a:t>
          </a:r>
          <a:r>
            <a:rPr lang="en-US" sz="2300" kern="1200" dirty="0" err="1" smtClean="0"/>
            <a:t>terdapat</a:t>
          </a:r>
          <a:r>
            <a:rPr lang="en-US" sz="2300" kern="1200" dirty="0" smtClean="0"/>
            <a:t> stomata </a:t>
          </a:r>
          <a:endParaRPr lang="en-US" sz="2300" kern="1200" dirty="0"/>
        </a:p>
      </dsp:txBody>
      <dsp:txXfrm>
        <a:off x="0" y="700098"/>
        <a:ext cx="4114800" cy="1680840"/>
      </dsp:txXfrm>
    </dsp:sp>
    <dsp:sp modelId="{31531C69-8307-42C2-B82A-57B8CEED47B8}">
      <dsp:nvSpPr>
        <dsp:cNvPr id="0" name=""/>
        <dsp:cNvSpPr/>
      </dsp:nvSpPr>
      <dsp:spPr>
        <a:xfrm>
          <a:off x="0" y="2380938"/>
          <a:ext cx="4114800" cy="69556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smtClean="0"/>
            <a:t>Mesofil</a:t>
          </a:r>
          <a:endParaRPr lang="en-US" sz="2900" kern="1200"/>
        </a:p>
      </dsp:txBody>
      <dsp:txXfrm>
        <a:off x="33955" y="2414893"/>
        <a:ext cx="4046890" cy="627655"/>
      </dsp:txXfrm>
    </dsp:sp>
    <dsp:sp modelId="{D7D2D2EB-63BD-4660-AF3D-F10BC287853F}">
      <dsp:nvSpPr>
        <dsp:cNvPr id="0" name=""/>
        <dsp:cNvSpPr/>
      </dsp:nvSpPr>
      <dsp:spPr>
        <a:xfrm>
          <a:off x="0" y="3076503"/>
          <a:ext cx="4114800" cy="795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0645" tIns="36830" rIns="206248" bIns="36830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kern="1200" dirty="0" err="1" smtClean="0"/>
            <a:t>Mesofil</a:t>
          </a:r>
          <a:r>
            <a:rPr lang="en-US" sz="2300" kern="1200" dirty="0" smtClean="0"/>
            <a:t> palisade</a:t>
          </a:r>
          <a:endParaRPr lang="en-US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300" kern="1200" dirty="0" err="1" smtClean="0"/>
            <a:t>Mesofil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spons</a:t>
          </a:r>
          <a:r>
            <a:rPr lang="en-US" sz="2300" kern="1200" dirty="0" smtClean="0"/>
            <a:t> (</a:t>
          </a:r>
          <a:r>
            <a:rPr lang="en-US" sz="2300" kern="1200" dirty="0" err="1" smtClean="0"/>
            <a:t>bunga</a:t>
          </a:r>
          <a:r>
            <a:rPr lang="en-US" sz="2300" kern="1200" dirty="0" smtClean="0"/>
            <a:t> </a:t>
          </a:r>
          <a:r>
            <a:rPr lang="en-US" sz="2300" kern="1200" dirty="0" err="1" smtClean="0"/>
            <a:t>karang</a:t>
          </a:r>
          <a:r>
            <a:rPr lang="en-US" sz="2300" kern="1200" dirty="0" smtClean="0"/>
            <a:t>)</a:t>
          </a:r>
          <a:endParaRPr lang="en-US" sz="2300" kern="1200" dirty="0"/>
        </a:p>
      </dsp:txBody>
      <dsp:txXfrm>
        <a:off x="0" y="3076503"/>
        <a:ext cx="4114800" cy="795397"/>
      </dsp:txXfrm>
    </dsp:sp>
    <dsp:sp modelId="{4C53488E-A94F-4147-B7F1-506B85BB5A27}">
      <dsp:nvSpPr>
        <dsp:cNvPr id="0" name=""/>
        <dsp:cNvSpPr/>
      </dsp:nvSpPr>
      <dsp:spPr>
        <a:xfrm>
          <a:off x="0" y="3871901"/>
          <a:ext cx="4114800" cy="69556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smtClean="0"/>
            <a:t>Jaringan pengangkut</a:t>
          </a:r>
          <a:endParaRPr lang="en-US" sz="2900" kern="1200"/>
        </a:p>
      </dsp:txBody>
      <dsp:txXfrm>
        <a:off x="33955" y="3905856"/>
        <a:ext cx="4046890" cy="627655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58F632-8CDB-42FC-9076-1B655C1C5B37}">
      <dsp:nvSpPr>
        <dsp:cNvPr id="0" name=""/>
        <dsp:cNvSpPr/>
      </dsp:nvSpPr>
      <dsp:spPr>
        <a:xfrm>
          <a:off x="0" y="439"/>
          <a:ext cx="8915400" cy="11421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 err="1" smtClean="0"/>
            <a:t>Teknologi</a:t>
          </a:r>
          <a:r>
            <a:rPr lang="en-US" sz="4000" kern="1200" dirty="0" smtClean="0"/>
            <a:t> yang </a:t>
          </a:r>
          <a:r>
            <a:rPr lang="en-US" sz="4000" kern="1200" dirty="0" err="1" smtClean="0"/>
            <a:t>terinspirasi</a:t>
          </a:r>
          <a:r>
            <a:rPr lang="en-US" sz="4000" kern="1200" dirty="0" smtClean="0"/>
            <a:t> </a:t>
          </a:r>
          <a:br>
            <a:rPr lang="en-US" sz="4000" kern="1200" dirty="0" smtClean="0"/>
          </a:br>
          <a:r>
            <a:rPr lang="en-US" sz="4000" kern="1200" dirty="0" err="1" smtClean="0"/>
            <a:t>dari</a:t>
          </a:r>
          <a:r>
            <a:rPr lang="en-US" sz="4000" kern="1200" dirty="0" smtClean="0"/>
            <a:t> </a:t>
          </a:r>
          <a:r>
            <a:rPr lang="en-US" sz="4000" kern="1200" dirty="0" err="1" smtClean="0"/>
            <a:t>struktur</a:t>
          </a:r>
          <a:r>
            <a:rPr lang="en-US" sz="4000" kern="1200" dirty="0" smtClean="0"/>
            <a:t> </a:t>
          </a:r>
          <a:r>
            <a:rPr lang="en-US" sz="4000" kern="1200" dirty="0" err="1" smtClean="0"/>
            <a:t>tumbuhan</a:t>
          </a:r>
          <a:endParaRPr lang="en-US" sz="4000" kern="1200" dirty="0"/>
        </a:p>
      </dsp:txBody>
      <dsp:txXfrm>
        <a:off x="55754" y="56193"/>
        <a:ext cx="8803892" cy="1030613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FD262B-6AC8-4B3C-B48F-8B754CAEA130}">
      <dsp:nvSpPr>
        <dsp:cNvPr id="0" name=""/>
        <dsp:cNvSpPr/>
      </dsp:nvSpPr>
      <dsp:spPr>
        <a:xfrm>
          <a:off x="0" y="0"/>
          <a:ext cx="7924800" cy="65056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smtClean="0"/>
            <a:t>Pemasangan batu bata</a:t>
          </a:r>
          <a:endParaRPr lang="en-US" sz="3000" kern="1200"/>
        </a:p>
      </dsp:txBody>
      <dsp:txXfrm>
        <a:off x="1650016" y="0"/>
        <a:ext cx="6274783" cy="650564"/>
      </dsp:txXfrm>
    </dsp:sp>
    <dsp:sp modelId="{8382AFBB-391C-4FA8-B898-EC02E17C8952}">
      <dsp:nvSpPr>
        <dsp:cNvPr id="0" name=""/>
        <dsp:cNvSpPr/>
      </dsp:nvSpPr>
      <dsp:spPr>
        <a:xfrm>
          <a:off x="65056" y="65056"/>
          <a:ext cx="1584960" cy="52045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5000" b="-7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1A9855-FF0C-4B52-A14A-B679D7040B5E}">
      <dsp:nvSpPr>
        <dsp:cNvPr id="0" name=""/>
        <dsp:cNvSpPr/>
      </dsp:nvSpPr>
      <dsp:spPr>
        <a:xfrm>
          <a:off x="0" y="715621"/>
          <a:ext cx="7924800" cy="65056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err="1" smtClean="0"/>
            <a:t>Teknik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fondasi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cakar</a:t>
          </a:r>
          <a:r>
            <a:rPr lang="en-US" sz="3000" kern="1200" dirty="0" smtClean="0"/>
            <a:t> </a:t>
          </a:r>
          <a:r>
            <a:rPr lang="en-US" sz="3000" kern="1200" dirty="0" err="1" smtClean="0"/>
            <a:t>ayam</a:t>
          </a:r>
          <a:endParaRPr lang="en-US" sz="3000" kern="1200" dirty="0"/>
        </a:p>
      </dsp:txBody>
      <dsp:txXfrm>
        <a:off x="1650016" y="715621"/>
        <a:ext cx="6274783" cy="650564"/>
      </dsp:txXfrm>
    </dsp:sp>
    <dsp:sp modelId="{EFD96B52-99A3-4553-98A2-260E20BB190C}">
      <dsp:nvSpPr>
        <dsp:cNvPr id="0" name=""/>
        <dsp:cNvSpPr/>
      </dsp:nvSpPr>
      <dsp:spPr>
        <a:xfrm>
          <a:off x="0" y="761998"/>
          <a:ext cx="1584960" cy="52045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1000" b="-5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795A7D-801B-4959-87B3-BC97BD2A319A}">
      <dsp:nvSpPr>
        <dsp:cNvPr id="0" name=""/>
        <dsp:cNvSpPr/>
      </dsp:nvSpPr>
      <dsp:spPr>
        <a:xfrm>
          <a:off x="0" y="1431242"/>
          <a:ext cx="7924800" cy="65056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smtClean="0"/>
            <a:t>Teknik panel listrik tenaga surya</a:t>
          </a:r>
          <a:endParaRPr lang="en-US" sz="3000" kern="1200"/>
        </a:p>
      </dsp:txBody>
      <dsp:txXfrm>
        <a:off x="1650016" y="1431242"/>
        <a:ext cx="6274783" cy="650564"/>
      </dsp:txXfrm>
    </dsp:sp>
    <dsp:sp modelId="{452CA1C0-A1BC-44D5-8508-21FBA4480510}">
      <dsp:nvSpPr>
        <dsp:cNvPr id="0" name=""/>
        <dsp:cNvSpPr/>
      </dsp:nvSpPr>
      <dsp:spPr>
        <a:xfrm>
          <a:off x="65056" y="1496299"/>
          <a:ext cx="1584960" cy="52045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2000" b="-10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3B979A-25AE-4B19-B02E-29E626B3A3BA}">
      <dsp:nvSpPr>
        <dsp:cNvPr id="0" name=""/>
        <dsp:cNvSpPr/>
      </dsp:nvSpPr>
      <dsp:spPr>
        <a:xfrm>
          <a:off x="0" y="2146864"/>
          <a:ext cx="7924800" cy="65056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smtClean="0"/>
            <a:t>Teknik pembuatan air mancur</a:t>
          </a:r>
          <a:endParaRPr lang="en-US" sz="3000" kern="1200"/>
        </a:p>
      </dsp:txBody>
      <dsp:txXfrm>
        <a:off x="1650016" y="2146864"/>
        <a:ext cx="6274783" cy="650564"/>
      </dsp:txXfrm>
    </dsp:sp>
    <dsp:sp modelId="{F1A4427F-FA26-40BC-9FBA-852AF5C5F5C9}">
      <dsp:nvSpPr>
        <dsp:cNvPr id="0" name=""/>
        <dsp:cNvSpPr/>
      </dsp:nvSpPr>
      <dsp:spPr>
        <a:xfrm>
          <a:off x="65056" y="2211920"/>
          <a:ext cx="1584960" cy="52045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0" b="-30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23EF42-4CD2-45BD-A5EE-54FDF6C0A5E0}">
      <dsp:nvSpPr>
        <dsp:cNvPr id="0" name=""/>
        <dsp:cNvSpPr/>
      </dsp:nvSpPr>
      <dsp:spPr>
        <a:xfrm>
          <a:off x="0" y="2862485"/>
          <a:ext cx="7924800" cy="65056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smtClean="0"/>
            <a:t>Teknik sensor cahaya</a:t>
          </a:r>
          <a:endParaRPr lang="en-US" sz="3000" kern="1200"/>
        </a:p>
      </dsp:txBody>
      <dsp:txXfrm>
        <a:off x="1650016" y="2862485"/>
        <a:ext cx="6274783" cy="650564"/>
      </dsp:txXfrm>
    </dsp:sp>
    <dsp:sp modelId="{28A811B1-DF59-4724-9429-C36D9990617B}">
      <dsp:nvSpPr>
        <dsp:cNvPr id="0" name=""/>
        <dsp:cNvSpPr/>
      </dsp:nvSpPr>
      <dsp:spPr>
        <a:xfrm>
          <a:off x="65056" y="2927542"/>
          <a:ext cx="1584960" cy="52045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4000" b="-4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E567BA-1E66-4179-97BC-2A7A073E3823}">
      <dsp:nvSpPr>
        <dsp:cNvPr id="0" name=""/>
        <dsp:cNvSpPr/>
      </dsp:nvSpPr>
      <dsp:spPr>
        <a:xfrm>
          <a:off x="0" y="3578107"/>
          <a:ext cx="7924800" cy="65056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smtClean="0"/>
            <a:t>Teknik lapisan pelindung dan pengilap</a:t>
          </a:r>
          <a:endParaRPr lang="en-US" sz="3000" kern="1200"/>
        </a:p>
      </dsp:txBody>
      <dsp:txXfrm>
        <a:off x="1650016" y="3578107"/>
        <a:ext cx="6274783" cy="650564"/>
      </dsp:txXfrm>
    </dsp:sp>
    <dsp:sp modelId="{44643C58-28F5-4289-AE7A-0032D9D1AF4B}">
      <dsp:nvSpPr>
        <dsp:cNvPr id="0" name=""/>
        <dsp:cNvSpPr/>
      </dsp:nvSpPr>
      <dsp:spPr>
        <a:xfrm>
          <a:off x="65056" y="3643163"/>
          <a:ext cx="1584960" cy="52045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5000" b="-3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F48C6B-7EC7-4788-91CA-4C774831FEAE}">
      <dsp:nvSpPr>
        <dsp:cNvPr id="0" name=""/>
        <dsp:cNvSpPr/>
      </dsp:nvSpPr>
      <dsp:spPr>
        <a:xfrm>
          <a:off x="0" y="4293728"/>
          <a:ext cx="7924800" cy="65056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smtClean="0"/>
            <a:t>Teknik pemurnian air</a:t>
          </a:r>
          <a:endParaRPr lang="en-US" sz="3000" kern="1200"/>
        </a:p>
      </dsp:txBody>
      <dsp:txXfrm>
        <a:off x="1650016" y="4293728"/>
        <a:ext cx="6274783" cy="650564"/>
      </dsp:txXfrm>
    </dsp:sp>
    <dsp:sp modelId="{92957133-6B87-4C58-A05F-6F69DC302375}">
      <dsp:nvSpPr>
        <dsp:cNvPr id="0" name=""/>
        <dsp:cNvSpPr/>
      </dsp:nvSpPr>
      <dsp:spPr>
        <a:xfrm>
          <a:off x="65056" y="4358785"/>
          <a:ext cx="1584960" cy="52045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64000" b="-6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57F244-8DA2-4E19-A5B1-681797C211D6}">
      <dsp:nvSpPr>
        <dsp:cNvPr id="0" name=""/>
        <dsp:cNvSpPr/>
      </dsp:nvSpPr>
      <dsp:spPr>
        <a:xfrm>
          <a:off x="0" y="4573"/>
          <a:ext cx="8496300" cy="9354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smtClean="0"/>
            <a:t>FOTOSINTESIS</a:t>
          </a:r>
          <a:endParaRPr lang="en-US" sz="3900" kern="1200"/>
        </a:p>
      </dsp:txBody>
      <dsp:txXfrm>
        <a:off x="45663" y="50236"/>
        <a:ext cx="8404974" cy="844089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06C503-A896-49EB-A3D3-9A864DA46CCB}">
      <dsp:nvSpPr>
        <dsp:cNvPr id="0" name=""/>
        <dsp:cNvSpPr/>
      </dsp:nvSpPr>
      <dsp:spPr>
        <a:xfrm>
          <a:off x="-4266449" y="-654560"/>
          <a:ext cx="5083311" cy="5083311"/>
        </a:xfrm>
        <a:prstGeom prst="blockArc">
          <a:avLst>
            <a:gd name="adj1" fmla="val 18900000"/>
            <a:gd name="adj2" fmla="val 2700000"/>
            <a:gd name="adj3" fmla="val 425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16E7E4-92C1-41A0-950C-47A191FFB1FB}">
      <dsp:nvSpPr>
        <dsp:cNvPr id="0" name=""/>
        <dsp:cNvSpPr/>
      </dsp:nvSpPr>
      <dsp:spPr>
        <a:xfrm>
          <a:off x="305296" y="198748"/>
          <a:ext cx="5054293" cy="39734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394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/>
            <a:t>Faktor yang Memengaruhi Fotosintesis</a:t>
          </a:r>
          <a:endParaRPr lang="en-US" sz="2000" kern="1200"/>
        </a:p>
      </dsp:txBody>
      <dsp:txXfrm>
        <a:off x="305296" y="198748"/>
        <a:ext cx="5054293" cy="397346"/>
      </dsp:txXfrm>
    </dsp:sp>
    <dsp:sp modelId="{4E538E8C-AC64-4ED2-B811-95EC4ADFC5C8}">
      <dsp:nvSpPr>
        <dsp:cNvPr id="0" name=""/>
        <dsp:cNvSpPr/>
      </dsp:nvSpPr>
      <dsp:spPr>
        <a:xfrm>
          <a:off x="56955" y="149080"/>
          <a:ext cx="496683" cy="4966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933395-DDBA-4E96-97C9-D7F4DF6372EB}">
      <dsp:nvSpPr>
        <dsp:cNvPr id="0" name=""/>
        <dsp:cNvSpPr/>
      </dsp:nvSpPr>
      <dsp:spPr>
        <a:xfrm>
          <a:off x="632141" y="794693"/>
          <a:ext cx="4727449" cy="39734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394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/>
            <a:t>Intensitas cahaya</a:t>
          </a:r>
          <a:endParaRPr lang="en-US" sz="2000" kern="1200"/>
        </a:p>
      </dsp:txBody>
      <dsp:txXfrm>
        <a:off x="632141" y="794693"/>
        <a:ext cx="4727449" cy="397346"/>
      </dsp:txXfrm>
    </dsp:sp>
    <dsp:sp modelId="{CD304C96-0B63-4639-844C-06855DF5A0A5}">
      <dsp:nvSpPr>
        <dsp:cNvPr id="0" name=""/>
        <dsp:cNvSpPr/>
      </dsp:nvSpPr>
      <dsp:spPr>
        <a:xfrm>
          <a:off x="383799" y="745025"/>
          <a:ext cx="496683" cy="4966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99D50E-A361-4308-8873-35FA2804FCB2}">
      <dsp:nvSpPr>
        <dsp:cNvPr id="0" name=""/>
        <dsp:cNvSpPr/>
      </dsp:nvSpPr>
      <dsp:spPr>
        <a:xfrm>
          <a:off x="781599" y="1390638"/>
          <a:ext cx="4577991" cy="39734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394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/>
            <a:t>Konsentrasi karbon dioksida</a:t>
          </a:r>
          <a:endParaRPr lang="en-US" sz="2000" kern="1200"/>
        </a:p>
      </dsp:txBody>
      <dsp:txXfrm>
        <a:off x="781599" y="1390638"/>
        <a:ext cx="4577991" cy="397346"/>
      </dsp:txXfrm>
    </dsp:sp>
    <dsp:sp modelId="{F5640F62-8E6B-4B88-8A4B-EC91423E4489}">
      <dsp:nvSpPr>
        <dsp:cNvPr id="0" name=""/>
        <dsp:cNvSpPr/>
      </dsp:nvSpPr>
      <dsp:spPr>
        <a:xfrm>
          <a:off x="533257" y="1340969"/>
          <a:ext cx="496683" cy="4966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83D715-2AFB-4D78-A976-077CB51E63EE}">
      <dsp:nvSpPr>
        <dsp:cNvPr id="0" name=""/>
        <dsp:cNvSpPr/>
      </dsp:nvSpPr>
      <dsp:spPr>
        <a:xfrm>
          <a:off x="781599" y="1986205"/>
          <a:ext cx="4577991" cy="39734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394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/>
            <a:t>Suhu</a:t>
          </a:r>
          <a:endParaRPr lang="en-US" sz="2000" kern="1200"/>
        </a:p>
      </dsp:txBody>
      <dsp:txXfrm>
        <a:off x="781599" y="1986205"/>
        <a:ext cx="4577991" cy="397346"/>
      </dsp:txXfrm>
    </dsp:sp>
    <dsp:sp modelId="{7187C17E-2D74-44F6-96CE-B81599219892}">
      <dsp:nvSpPr>
        <dsp:cNvPr id="0" name=""/>
        <dsp:cNvSpPr/>
      </dsp:nvSpPr>
      <dsp:spPr>
        <a:xfrm>
          <a:off x="533257" y="1936536"/>
          <a:ext cx="496683" cy="4966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EFDC89-2844-480E-85A0-6C05854ECC1C}">
      <dsp:nvSpPr>
        <dsp:cNvPr id="0" name=""/>
        <dsp:cNvSpPr/>
      </dsp:nvSpPr>
      <dsp:spPr>
        <a:xfrm>
          <a:off x="632141" y="2582149"/>
          <a:ext cx="4727449" cy="39734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394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/>
            <a:t>Kadar air</a:t>
          </a:r>
          <a:endParaRPr lang="en-US" sz="2000" kern="1200"/>
        </a:p>
      </dsp:txBody>
      <dsp:txXfrm>
        <a:off x="632141" y="2582149"/>
        <a:ext cx="4727449" cy="397346"/>
      </dsp:txXfrm>
    </dsp:sp>
    <dsp:sp modelId="{2D88C701-700B-4BA2-97A5-661DC34C12CC}">
      <dsp:nvSpPr>
        <dsp:cNvPr id="0" name=""/>
        <dsp:cNvSpPr/>
      </dsp:nvSpPr>
      <dsp:spPr>
        <a:xfrm>
          <a:off x="383799" y="2532481"/>
          <a:ext cx="496683" cy="4966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E742C2-AB64-4F6A-A43F-DA0B10D2CC98}">
      <dsp:nvSpPr>
        <dsp:cNvPr id="0" name=""/>
        <dsp:cNvSpPr/>
      </dsp:nvSpPr>
      <dsp:spPr>
        <a:xfrm>
          <a:off x="305296" y="3178094"/>
          <a:ext cx="5054293" cy="39734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5394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smtClean="0"/>
            <a:t>Kadar hasil fotosintesis (fotosintat)</a:t>
          </a:r>
          <a:endParaRPr lang="en-US" sz="2000" kern="1200"/>
        </a:p>
      </dsp:txBody>
      <dsp:txXfrm>
        <a:off x="305296" y="3178094"/>
        <a:ext cx="5054293" cy="397346"/>
      </dsp:txXfrm>
    </dsp:sp>
    <dsp:sp modelId="{D4ADA6DD-25E7-4900-9D09-A9277FA984CC}">
      <dsp:nvSpPr>
        <dsp:cNvPr id="0" name=""/>
        <dsp:cNvSpPr/>
      </dsp:nvSpPr>
      <dsp:spPr>
        <a:xfrm>
          <a:off x="56955" y="3128426"/>
          <a:ext cx="496683" cy="49668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2B26A3-0EC7-47FC-BF50-B5B30B2A16A2}">
      <dsp:nvSpPr>
        <dsp:cNvPr id="0" name=""/>
        <dsp:cNvSpPr/>
      </dsp:nvSpPr>
      <dsp:spPr>
        <a:xfrm>
          <a:off x="0" y="7852"/>
          <a:ext cx="8915400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smtClean="0"/>
            <a:t>PERCOBAAN SACHS</a:t>
          </a:r>
          <a:endParaRPr lang="en-US" sz="4700" kern="1200"/>
        </a:p>
      </dsp:txBody>
      <dsp:txXfrm>
        <a:off x="55030" y="62882"/>
        <a:ext cx="8805340" cy="1017235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320999-FB33-46A8-A2AF-8C2191613AA7}">
      <dsp:nvSpPr>
        <dsp:cNvPr id="0" name=""/>
        <dsp:cNvSpPr/>
      </dsp:nvSpPr>
      <dsp:spPr>
        <a:xfrm>
          <a:off x="0" y="665"/>
          <a:ext cx="6096000" cy="30456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pada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bagian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permukaan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daun</a:t>
          </a:r>
          <a:r>
            <a:rPr lang="en-US" sz="2400" kern="1200" dirty="0" smtClean="0"/>
            <a:t> yang </a:t>
          </a:r>
          <a:r>
            <a:rPr lang="en-US" sz="2400" kern="1200" dirty="0" err="1" smtClean="0"/>
            <a:t>terbuka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tampak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berubah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menjadi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biru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kehitaman</a:t>
          </a:r>
          <a:r>
            <a:rPr lang="en-US" sz="2400" kern="1200" dirty="0" smtClean="0"/>
            <a:t>. </a:t>
          </a:r>
          <a:r>
            <a:rPr lang="en-US" sz="2400" kern="1200" dirty="0" err="1" smtClean="0"/>
            <a:t>Ini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menandakan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pada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bagian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tersebut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terdapat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amilum</a:t>
          </a:r>
          <a:r>
            <a:rPr lang="en-US" sz="2400" kern="1200" dirty="0" smtClean="0"/>
            <a:t> yang </a:t>
          </a:r>
          <a:r>
            <a:rPr lang="en-US" sz="2400" kern="1200" dirty="0" err="1" smtClean="0"/>
            <a:t>merupakan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hasil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fotosintesis</a:t>
          </a:r>
          <a:r>
            <a:rPr lang="en-US" sz="2400" kern="1200" dirty="0" smtClean="0"/>
            <a:t>. </a:t>
          </a:r>
          <a:r>
            <a:rPr lang="en-US" sz="2400" kern="1200" dirty="0" err="1" smtClean="0"/>
            <a:t>Sedangkan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bagian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permukaan</a:t>
          </a:r>
          <a:r>
            <a:rPr lang="en-US" sz="2400" kern="1200" dirty="0" smtClean="0"/>
            <a:t> yang </a:t>
          </a:r>
          <a:r>
            <a:rPr lang="en-US" sz="2400" kern="1200" dirty="0" err="1" smtClean="0"/>
            <a:t>tertutup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tampak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berwarna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pucat</a:t>
          </a:r>
          <a:r>
            <a:rPr lang="en-US" sz="2400" kern="1200" dirty="0" smtClean="0"/>
            <a:t>. </a:t>
          </a:r>
          <a:r>
            <a:rPr lang="en-US" sz="2400" kern="1200" dirty="0" err="1" smtClean="0"/>
            <a:t>Ini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menandakan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pada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bagian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tersebut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tidak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terdapat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amilum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karena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tidak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berlangsung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fotosintesis</a:t>
          </a:r>
          <a:r>
            <a:rPr lang="en-US" sz="2400" kern="1200" dirty="0" smtClean="0"/>
            <a:t>.</a:t>
          </a:r>
          <a:endParaRPr lang="en-US" sz="2400" kern="1200" dirty="0"/>
        </a:p>
      </dsp:txBody>
      <dsp:txXfrm>
        <a:off x="148677" y="149342"/>
        <a:ext cx="5798646" cy="2748302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0DAF9F-D35A-4FF4-8317-8CB3E4ED9813}">
      <dsp:nvSpPr>
        <dsp:cNvPr id="0" name=""/>
        <dsp:cNvSpPr/>
      </dsp:nvSpPr>
      <dsp:spPr>
        <a:xfrm>
          <a:off x="0" y="7852"/>
          <a:ext cx="8915400" cy="11272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smtClean="0"/>
            <a:t>PERCOBAAN INGENHOUZ</a:t>
          </a:r>
          <a:endParaRPr lang="en-US" sz="4700" kern="1200"/>
        </a:p>
      </dsp:txBody>
      <dsp:txXfrm>
        <a:off x="55030" y="62882"/>
        <a:ext cx="8805340" cy="101723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8B1E4B-3828-4F92-945B-D6D2A2AD807C}">
      <dsp:nvSpPr>
        <dsp:cNvPr id="0" name=""/>
        <dsp:cNvSpPr/>
      </dsp:nvSpPr>
      <dsp:spPr>
        <a:xfrm>
          <a:off x="-3962119" y="-608294"/>
          <a:ext cx="4721788" cy="4721788"/>
        </a:xfrm>
        <a:prstGeom prst="blockArc">
          <a:avLst>
            <a:gd name="adj1" fmla="val 18900000"/>
            <a:gd name="adj2" fmla="val 2700000"/>
            <a:gd name="adj3" fmla="val 457"/>
          </a:avLst>
        </a:pr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BCEA52-BCFF-4F08-BD0C-F2AF982D98A3}">
      <dsp:nvSpPr>
        <dsp:cNvPr id="0" name=""/>
        <dsp:cNvSpPr/>
      </dsp:nvSpPr>
      <dsp:spPr>
        <a:xfrm>
          <a:off x="398098" y="269479"/>
          <a:ext cx="3517940" cy="53923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8022" tIns="66040" rIns="66040" bIns="6604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err="1" smtClean="0"/>
            <a:t>Berdasarkan</a:t>
          </a:r>
          <a:r>
            <a:rPr lang="en-US" sz="2600" kern="1200" dirty="0" smtClean="0"/>
            <a:t> </a:t>
          </a:r>
          <a:r>
            <a:rPr lang="en-US" sz="2600" kern="1200" dirty="0" err="1" smtClean="0"/>
            <a:t>letaknya</a:t>
          </a:r>
          <a:endParaRPr lang="en-US" sz="2600" kern="1200" dirty="0"/>
        </a:p>
      </dsp:txBody>
      <dsp:txXfrm>
        <a:off x="398098" y="269479"/>
        <a:ext cx="3517940" cy="539239"/>
      </dsp:txXfrm>
    </dsp:sp>
    <dsp:sp modelId="{A7EFE32B-9624-47BC-83CE-6D2006A37077}">
      <dsp:nvSpPr>
        <dsp:cNvPr id="0" name=""/>
        <dsp:cNvSpPr/>
      </dsp:nvSpPr>
      <dsp:spPr>
        <a:xfrm>
          <a:off x="61073" y="202074"/>
          <a:ext cx="674049" cy="6740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D9929E-8288-43E3-89EB-96D8CC88D14E}">
      <dsp:nvSpPr>
        <dsp:cNvPr id="0" name=""/>
        <dsp:cNvSpPr/>
      </dsp:nvSpPr>
      <dsp:spPr>
        <a:xfrm>
          <a:off x="707257" y="1078479"/>
          <a:ext cx="3208781" cy="539239"/>
        </a:xfrm>
        <a:prstGeom prst="rect">
          <a:avLst/>
        </a:prstGeom>
        <a:solidFill>
          <a:schemeClr val="accent5">
            <a:hueOff val="-3311292"/>
            <a:satOff val="13270"/>
            <a:lumOff val="28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8022" tIns="66040" rIns="66040" bIns="6604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Meristem </a:t>
          </a:r>
          <a:r>
            <a:rPr lang="en-US" sz="2600" kern="1200" dirty="0" err="1" smtClean="0"/>
            <a:t>apikal</a:t>
          </a:r>
          <a:endParaRPr lang="en-US" sz="2600" kern="1200" dirty="0"/>
        </a:p>
      </dsp:txBody>
      <dsp:txXfrm>
        <a:off x="707257" y="1078479"/>
        <a:ext cx="3208781" cy="539239"/>
      </dsp:txXfrm>
    </dsp:sp>
    <dsp:sp modelId="{CDCD20B5-0B58-4471-AC6F-945BDCA979D2}">
      <dsp:nvSpPr>
        <dsp:cNvPr id="0" name=""/>
        <dsp:cNvSpPr/>
      </dsp:nvSpPr>
      <dsp:spPr>
        <a:xfrm>
          <a:off x="370232" y="1011074"/>
          <a:ext cx="674049" cy="6740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311292"/>
              <a:satOff val="13270"/>
              <a:lumOff val="287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82C32E-6535-4D72-B508-93CD1218F245}">
      <dsp:nvSpPr>
        <dsp:cNvPr id="0" name=""/>
        <dsp:cNvSpPr/>
      </dsp:nvSpPr>
      <dsp:spPr>
        <a:xfrm>
          <a:off x="707257" y="1887480"/>
          <a:ext cx="3208781" cy="539239"/>
        </a:xfrm>
        <a:prstGeom prst="rect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8022" tIns="66040" rIns="66040" bIns="6604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Meristem </a:t>
          </a:r>
          <a:r>
            <a:rPr lang="en-US" sz="2600" kern="1200" dirty="0" err="1" smtClean="0"/>
            <a:t>interkalar</a:t>
          </a:r>
          <a:endParaRPr lang="en-US" sz="2600" kern="1200" dirty="0"/>
        </a:p>
      </dsp:txBody>
      <dsp:txXfrm>
        <a:off x="707257" y="1887480"/>
        <a:ext cx="3208781" cy="539239"/>
      </dsp:txXfrm>
    </dsp:sp>
    <dsp:sp modelId="{AED12ED3-4DCE-40E2-9780-06FFA08C35A6}">
      <dsp:nvSpPr>
        <dsp:cNvPr id="0" name=""/>
        <dsp:cNvSpPr/>
      </dsp:nvSpPr>
      <dsp:spPr>
        <a:xfrm>
          <a:off x="370232" y="1820075"/>
          <a:ext cx="674049" cy="6740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6622584"/>
              <a:satOff val="26541"/>
              <a:lumOff val="57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4C8FEC-EEC3-49C5-8DAC-B6019BB8A40D}">
      <dsp:nvSpPr>
        <dsp:cNvPr id="0" name=""/>
        <dsp:cNvSpPr/>
      </dsp:nvSpPr>
      <dsp:spPr>
        <a:xfrm>
          <a:off x="398098" y="2696480"/>
          <a:ext cx="3517940" cy="539239"/>
        </a:xfrm>
        <a:prstGeom prst="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28022" tIns="66040" rIns="66040" bIns="6604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Meristem lateral</a:t>
          </a:r>
          <a:endParaRPr lang="en-US" sz="2600" kern="1200" dirty="0"/>
        </a:p>
      </dsp:txBody>
      <dsp:txXfrm>
        <a:off x="398098" y="2696480"/>
        <a:ext cx="3517940" cy="539239"/>
      </dsp:txXfrm>
    </dsp:sp>
    <dsp:sp modelId="{8F1C5B95-3453-4ED0-AFC2-FF1C5318F4FB}">
      <dsp:nvSpPr>
        <dsp:cNvPr id="0" name=""/>
        <dsp:cNvSpPr/>
      </dsp:nvSpPr>
      <dsp:spPr>
        <a:xfrm>
          <a:off x="61073" y="2629075"/>
          <a:ext cx="674049" cy="674049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7CC2DA-9D9E-49C1-B819-7B37E9F24CD3}">
      <dsp:nvSpPr>
        <dsp:cNvPr id="0" name=""/>
        <dsp:cNvSpPr/>
      </dsp:nvSpPr>
      <dsp:spPr>
        <a:xfrm>
          <a:off x="0" y="7852"/>
          <a:ext cx="8915400" cy="112729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smtClean="0"/>
            <a:t>JARINGAN MERISTEM</a:t>
          </a:r>
          <a:endParaRPr lang="en-US" sz="4700" kern="1200"/>
        </a:p>
      </dsp:txBody>
      <dsp:txXfrm>
        <a:off x="55030" y="62882"/>
        <a:ext cx="8805340" cy="10172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1644B9-D462-408C-8D5A-DD7269B9E6F1}">
      <dsp:nvSpPr>
        <dsp:cNvPr id="0" name=""/>
        <dsp:cNvSpPr/>
      </dsp:nvSpPr>
      <dsp:spPr>
        <a:xfrm>
          <a:off x="0" y="50497"/>
          <a:ext cx="8915400" cy="62361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/>
            <a:t>Berdasarkan asal terbentuknya</a:t>
          </a:r>
          <a:endParaRPr lang="en-US" sz="2600" kern="1200"/>
        </a:p>
      </dsp:txBody>
      <dsp:txXfrm>
        <a:off x="30442" y="80939"/>
        <a:ext cx="8854516" cy="562726"/>
      </dsp:txXfrm>
    </dsp:sp>
    <dsp:sp modelId="{E79BC5FF-6B59-4FED-8390-B68C66F60612}">
      <dsp:nvSpPr>
        <dsp:cNvPr id="0" name=""/>
        <dsp:cNvSpPr/>
      </dsp:nvSpPr>
      <dsp:spPr>
        <a:xfrm>
          <a:off x="0" y="748987"/>
          <a:ext cx="8915400" cy="62361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/>
            <a:t>Promeristem</a:t>
          </a:r>
          <a:endParaRPr lang="en-US" sz="2600" kern="1200"/>
        </a:p>
      </dsp:txBody>
      <dsp:txXfrm>
        <a:off x="30442" y="779429"/>
        <a:ext cx="8854516" cy="562726"/>
      </dsp:txXfrm>
    </dsp:sp>
    <dsp:sp modelId="{592DDC96-4D2E-42ED-91C1-A1A56B761C19}">
      <dsp:nvSpPr>
        <dsp:cNvPr id="0" name=""/>
        <dsp:cNvSpPr/>
      </dsp:nvSpPr>
      <dsp:spPr>
        <a:xfrm>
          <a:off x="0" y="1372597"/>
          <a:ext cx="8915400" cy="430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3064" tIns="33020" rIns="184912" bIns="33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smtClean="0"/>
            <a:t>Meristem yang </a:t>
          </a:r>
          <a:r>
            <a:rPr lang="en-US" sz="2000" kern="1200" dirty="0" err="1" smtClean="0"/>
            <a:t>sudah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ada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sejak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tumbuhan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masih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berada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dalam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fase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embrio</a:t>
          </a:r>
          <a:endParaRPr lang="en-US" sz="2000" kern="1200" dirty="0"/>
        </a:p>
      </dsp:txBody>
      <dsp:txXfrm>
        <a:off x="0" y="1372597"/>
        <a:ext cx="8915400" cy="430560"/>
      </dsp:txXfrm>
    </dsp:sp>
    <dsp:sp modelId="{7E287EB7-1561-40A3-ADB7-D5876166D66D}">
      <dsp:nvSpPr>
        <dsp:cNvPr id="0" name=""/>
        <dsp:cNvSpPr/>
      </dsp:nvSpPr>
      <dsp:spPr>
        <a:xfrm>
          <a:off x="0" y="1803157"/>
          <a:ext cx="8915400" cy="62361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/>
            <a:t>Meristem primer</a:t>
          </a:r>
          <a:endParaRPr lang="en-US" sz="2600" kern="1200"/>
        </a:p>
      </dsp:txBody>
      <dsp:txXfrm>
        <a:off x="30442" y="1833599"/>
        <a:ext cx="8854516" cy="562726"/>
      </dsp:txXfrm>
    </dsp:sp>
    <dsp:sp modelId="{FBA8E86C-F3F6-4AEA-A41F-BCB65FAF037B}">
      <dsp:nvSpPr>
        <dsp:cNvPr id="0" name=""/>
        <dsp:cNvSpPr/>
      </dsp:nvSpPr>
      <dsp:spPr>
        <a:xfrm>
          <a:off x="0" y="2426767"/>
          <a:ext cx="8915400" cy="914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3064" tIns="33020" rIns="184912" bIns="33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err="1" smtClean="0"/>
            <a:t>Berasal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dari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jaringan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embrional</a:t>
          </a:r>
          <a:r>
            <a:rPr lang="en-US" sz="2000" kern="1200" dirty="0" smtClean="0"/>
            <a:t> yang </a:t>
          </a:r>
          <a:r>
            <a:rPr lang="en-US" sz="2000" kern="1200" dirty="0" err="1" smtClean="0"/>
            <a:t>membelah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secara</a:t>
          </a:r>
          <a:r>
            <a:rPr lang="en-US" sz="2000" kern="1200" dirty="0" smtClean="0"/>
            <a:t> mitosis </a:t>
          </a:r>
          <a:r>
            <a:rPr lang="en-US" sz="2000" kern="1200" dirty="0" err="1" smtClean="0"/>
            <a:t>dan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menghasilkan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pertubuhan</a:t>
          </a:r>
          <a:r>
            <a:rPr lang="en-US" sz="2000" kern="1200" dirty="0" smtClean="0"/>
            <a:t> primer </a:t>
          </a:r>
          <a:r>
            <a:rPr lang="en-US" sz="2000" kern="1200" dirty="0" err="1" smtClean="0"/>
            <a:t>sehingga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tumbuhan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bertambah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tinggi</a:t>
          </a:r>
          <a:r>
            <a:rPr lang="en-US" sz="2000" kern="1200" dirty="0" smtClean="0"/>
            <a:t> (</a:t>
          </a:r>
          <a:r>
            <a:rPr lang="en-US" sz="2000" kern="1200" dirty="0" err="1" smtClean="0"/>
            <a:t>ujung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batang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ujung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akar</a:t>
          </a:r>
          <a:r>
            <a:rPr lang="en-US" sz="2000" kern="1200" dirty="0" smtClean="0"/>
            <a:t>)</a:t>
          </a:r>
          <a:endParaRPr lang="en-US" sz="2000" kern="1200" dirty="0"/>
        </a:p>
      </dsp:txBody>
      <dsp:txXfrm>
        <a:off x="0" y="2426767"/>
        <a:ext cx="8915400" cy="914940"/>
      </dsp:txXfrm>
    </dsp:sp>
    <dsp:sp modelId="{E370CB82-25B1-4FFF-92A8-E95F797B6B83}">
      <dsp:nvSpPr>
        <dsp:cNvPr id="0" name=""/>
        <dsp:cNvSpPr/>
      </dsp:nvSpPr>
      <dsp:spPr>
        <a:xfrm>
          <a:off x="0" y="3341707"/>
          <a:ext cx="8915400" cy="62361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/>
            <a:t>Meristem sekunder</a:t>
          </a:r>
          <a:endParaRPr lang="en-US" sz="2600" kern="1200"/>
        </a:p>
      </dsp:txBody>
      <dsp:txXfrm>
        <a:off x="30442" y="3372149"/>
        <a:ext cx="8854516" cy="562726"/>
      </dsp:txXfrm>
    </dsp:sp>
    <dsp:sp modelId="{77D40A75-D598-4E84-9BD8-D4463FC97A57}">
      <dsp:nvSpPr>
        <dsp:cNvPr id="0" name=""/>
        <dsp:cNvSpPr/>
      </dsp:nvSpPr>
      <dsp:spPr>
        <a:xfrm>
          <a:off x="0" y="3965317"/>
          <a:ext cx="8915400" cy="632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3064" tIns="33020" rIns="184912" bIns="3302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kern="1200" dirty="0" err="1" smtClean="0"/>
            <a:t>Berasal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dari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jaringan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dewasa</a:t>
          </a:r>
          <a:r>
            <a:rPr lang="en-US" sz="2000" kern="1200" dirty="0" smtClean="0"/>
            <a:t> yang </a:t>
          </a:r>
          <a:r>
            <a:rPr lang="en-US" sz="2000" kern="1200" dirty="0" err="1" smtClean="0"/>
            <a:t>sel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selnya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sudah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berkembang</a:t>
          </a:r>
          <a:r>
            <a:rPr lang="en-US" sz="2000" kern="1200" dirty="0" smtClean="0"/>
            <a:t> (</a:t>
          </a:r>
          <a:r>
            <a:rPr lang="en-US" sz="2000" kern="1200" dirty="0" err="1" smtClean="0"/>
            <a:t>batang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bertambah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besar</a:t>
          </a:r>
          <a:r>
            <a:rPr lang="en-US" sz="2000" kern="1200" dirty="0" smtClean="0"/>
            <a:t>)</a:t>
          </a:r>
          <a:endParaRPr lang="en-US" sz="2000" kern="1200" dirty="0"/>
        </a:p>
      </dsp:txBody>
      <dsp:txXfrm>
        <a:off x="0" y="3965317"/>
        <a:ext cx="8915400" cy="63238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1F531E-BF77-4598-8AE1-EE95C095BB46}">
      <dsp:nvSpPr>
        <dsp:cNvPr id="0" name=""/>
        <dsp:cNvSpPr/>
      </dsp:nvSpPr>
      <dsp:spPr>
        <a:xfrm>
          <a:off x="0" y="7852"/>
          <a:ext cx="8915400" cy="112729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smtClean="0"/>
            <a:t>JARINGAN EPIDERMIS</a:t>
          </a:r>
          <a:endParaRPr lang="en-US" sz="4700" kern="1200" dirty="0"/>
        </a:p>
      </dsp:txBody>
      <dsp:txXfrm>
        <a:off x="55030" y="62882"/>
        <a:ext cx="8805340" cy="101723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2EDFA3-4BF1-463B-BAFE-85DAF6A3F758}">
      <dsp:nvSpPr>
        <dsp:cNvPr id="0" name=""/>
        <dsp:cNvSpPr/>
      </dsp:nvSpPr>
      <dsp:spPr>
        <a:xfrm>
          <a:off x="-5772556" y="-883528"/>
          <a:ext cx="6872457" cy="6872457"/>
        </a:xfrm>
        <a:prstGeom prst="blockArc">
          <a:avLst>
            <a:gd name="adj1" fmla="val 18900000"/>
            <a:gd name="adj2" fmla="val 2700000"/>
            <a:gd name="adj3" fmla="val 314"/>
          </a:avLst>
        </a:pr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D9364D-5B69-49C7-AA2A-E6BB93727CA3}">
      <dsp:nvSpPr>
        <dsp:cNvPr id="0" name=""/>
        <dsp:cNvSpPr/>
      </dsp:nvSpPr>
      <dsp:spPr>
        <a:xfrm>
          <a:off x="575730" y="392503"/>
          <a:ext cx="7353635" cy="78541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3423" tIns="71120" rIns="71120" bIns="7112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Berfungsi</a:t>
          </a:r>
          <a:r>
            <a:rPr lang="en-US" sz="2800" kern="1200" dirty="0" smtClean="0"/>
            <a:t> </a:t>
          </a:r>
          <a:endParaRPr lang="en-US" sz="2800" kern="1200" dirty="0"/>
        </a:p>
      </dsp:txBody>
      <dsp:txXfrm>
        <a:off x="575730" y="392503"/>
        <a:ext cx="7353635" cy="785414"/>
      </dsp:txXfrm>
    </dsp:sp>
    <dsp:sp modelId="{26F26A1F-B67F-487A-9077-E5ACA485E1A5}">
      <dsp:nvSpPr>
        <dsp:cNvPr id="0" name=""/>
        <dsp:cNvSpPr/>
      </dsp:nvSpPr>
      <dsp:spPr>
        <a:xfrm>
          <a:off x="84846" y="294326"/>
          <a:ext cx="981768" cy="9817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E13516-AE8D-440C-A51F-BB537B8D2CA7}">
      <dsp:nvSpPr>
        <dsp:cNvPr id="0" name=""/>
        <dsp:cNvSpPr/>
      </dsp:nvSpPr>
      <dsp:spPr>
        <a:xfrm>
          <a:off x="1026026" y="1570829"/>
          <a:ext cx="6903339" cy="78541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3423" tIns="71120" rIns="71120" bIns="7112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err="1" smtClean="0"/>
            <a:t>Menutupi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dan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melindungi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jaringan</a:t>
          </a:r>
          <a:r>
            <a:rPr lang="en-US" sz="2800" kern="1200" dirty="0" smtClean="0"/>
            <a:t> yang </a:t>
          </a:r>
          <a:r>
            <a:rPr lang="en-US" sz="2800" kern="1200" dirty="0" err="1" smtClean="0"/>
            <a:t>ada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dibawahnya</a:t>
          </a:r>
          <a:endParaRPr lang="en-US" sz="2800" kern="1200" dirty="0"/>
        </a:p>
      </dsp:txBody>
      <dsp:txXfrm>
        <a:off x="1026026" y="1570829"/>
        <a:ext cx="6903339" cy="785414"/>
      </dsp:txXfrm>
    </dsp:sp>
    <dsp:sp modelId="{18EB0A6E-37FC-4A11-A26D-5462DDF8ED43}">
      <dsp:nvSpPr>
        <dsp:cNvPr id="0" name=""/>
        <dsp:cNvSpPr/>
      </dsp:nvSpPr>
      <dsp:spPr>
        <a:xfrm>
          <a:off x="535142" y="1472652"/>
          <a:ext cx="981768" cy="9817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6653A2-2DA6-476B-B52D-F985BD5E5487}">
      <dsp:nvSpPr>
        <dsp:cNvPr id="0" name=""/>
        <dsp:cNvSpPr/>
      </dsp:nvSpPr>
      <dsp:spPr>
        <a:xfrm>
          <a:off x="1026026" y="2749155"/>
          <a:ext cx="6903339" cy="78541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3423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Terdiri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atas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selapis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sel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hidup</a:t>
          </a:r>
          <a:r>
            <a:rPr lang="en-US" sz="2000" kern="1200" dirty="0" smtClean="0"/>
            <a:t> yang </a:t>
          </a:r>
          <a:r>
            <a:rPr lang="en-US" sz="2000" kern="1200" dirty="0" err="1" smtClean="0"/>
            <a:t>berbentuk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persegi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panjang</a:t>
          </a:r>
          <a:r>
            <a:rPr lang="en-US" sz="2000" kern="1200" dirty="0" smtClean="0"/>
            <a:t> , </a:t>
          </a:r>
          <a:r>
            <a:rPr lang="en-US" sz="2000" kern="1200" dirty="0" err="1" smtClean="0"/>
            <a:t>tersusun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rapat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antar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sel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dan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tidak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berklorofil</a:t>
          </a:r>
          <a:endParaRPr lang="en-US" sz="2000" kern="1200" dirty="0"/>
        </a:p>
      </dsp:txBody>
      <dsp:txXfrm>
        <a:off x="1026026" y="2749155"/>
        <a:ext cx="6903339" cy="785414"/>
      </dsp:txXfrm>
    </dsp:sp>
    <dsp:sp modelId="{2A85B60B-11B2-4E45-BDEC-B748789BE2B1}">
      <dsp:nvSpPr>
        <dsp:cNvPr id="0" name=""/>
        <dsp:cNvSpPr/>
      </dsp:nvSpPr>
      <dsp:spPr>
        <a:xfrm>
          <a:off x="535142" y="2650978"/>
          <a:ext cx="981768" cy="9817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22BE52-D76B-4177-BFC0-57DF37FE1B34}">
      <dsp:nvSpPr>
        <dsp:cNvPr id="0" name=""/>
        <dsp:cNvSpPr/>
      </dsp:nvSpPr>
      <dsp:spPr>
        <a:xfrm>
          <a:off x="575730" y="3927482"/>
          <a:ext cx="7353635" cy="78541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3423" tIns="50800" rIns="50800" bIns="508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err="1" smtClean="0"/>
            <a:t>Jaringan</a:t>
          </a:r>
          <a:r>
            <a:rPr lang="en-US" sz="2000" kern="1200" dirty="0" smtClean="0"/>
            <a:t> epidermis </a:t>
          </a:r>
          <a:r>
            <a:rPr lang="en-US" sz="2000" kern="1200" dirty="0" err="1" smtClean="0"/>
            <a:t>bermodifikasi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menjadi</a:t>
          </a:r>
          <a:r>
            <a:rPr lang="en-US" sz="2000" kern="1200" dirty="0" smtClean="0"/>
            <a:t> Stomata ,</a:t>
          </a:r>
          <a:r>
            <a:rPr lang="en-US" sz="2000" kern="1200" dirty="0" err="1" smtClean="0"/>
            <a:t>Rambut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akar</a:t>
          </a:r>
          <a:r>
            <a:rPr lang="en-US" sz="2000" kern="1200" dirty="0" smtClean="0"/>
            <a:t>, </a:t>
          </a:r>
          <a:r>
            <a:rPr lang="en-US" sz="2000" kern="1200" dirty="0" err="1" smtClean="0"/>
            <a:t>Trikomata</a:t>
          </a:r>
          <a:r>
            <a:rPr lang="en-US" sz="2000" kern="1200" dirty="0" smtClean="0"/>
            <a:t>, </a:t>
          </a:r>
          <a:r>
            <a:rPr lang="en-US" sz="2000" kern="1200" dirty="0" err="1" smtClean="0"/>
            <a:t>Sel</a:t>
          </a:r>
          <a:r>
            <a:rPr lang="en-US" sz="2000" kern="1200" dirty="0" smtClean="0"/>
            <a:t> </a:t>
          </a:r>
          <a:r>
            <a:rPr lang="en-US" sz="2000" kern="1200" dirty="0" err="1" smtClean="0"/>
            <a:t>kipas</a:t>
          </a:r>
          <a:r>
            <a:rPr lang="en-US" sz="2000" kern="1200" dirty="0" smtClean="0"/>
            <a:t>, </a:t>
          </a:r>
          <a:r>
            <a:rPr lang="en-US" sz="2000" kern="1200" dirty="0" err="1" smtClean="0"/>
            <a:t>Spina</a:t>
          </a:r>
          <a:r>
            <a:rPr lang="en-US" sz="2000" kern="1200" dirty="0" smtClean="0"/>
            <a:t> (</a:t>
          </a:r>
          <a:r>
            <a:rPr lang="en-US" sz="2000" kern="1200" dirty="0" err="1" smtClean="0"/>
            <a:t>duri</a:t>
          </a:r>
          <a:r>
            <a:rPr lang="en-US" sz="2000" kern="1200" dirty="0" smtClean="0"/>
            <a:t>)</a:t>
          </a:r>
          <a:endParaRPr lang="en-US" sz="2000" kern="1200" dirty="0"/>
        </a:p>
      </dsp:txBody>
      <dsp:txXfrm>
        <a:off x="575730" y="3927482"/>
        <a:ext cx="7353635" cy="785414"/>
      </dsp:txXfrm>
    </dsp:sp>
    <dsp:sp modelId="{4A253521-53E2-4494-83B0-B98816A5E49D}">
      <dsp:nvSpPr>
        <dsp:cNvPr id="0" name=""/>
        <dsp:cNvSpPr/>
      </dsp:nvSpPr>
      <dsp:spPr>
        <a:xfrm>
          <a:off x="84846" y="3829305"/>
          <a:ext cx="981768" cy="9817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9773D1-691C-4581-9A77-2DD1CEF688DD}">
      <dsp:nvSpPr>
        <dsp:cNvPr id="0" name=""/>
        <dsp:cNvSpPr/>
      </dsp:nvSpPr>
      <dsp:spPr>
        <a:xfrm>
          <a:off x="0" y="7852"/>
          <a:ext cx="8915400" cy="112729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smtClean="0"/>
            <a:t>JARINGAN PARENKIM</a:t>
          </a:r>
          <a:endParaRPr lang="en-US" sz="4700" kern="1200" dirty="0"/>
        </a:p>
      </dsp:txBody>
      <dsp:txXfrm>
        <a:off x="55030" y="62882"/>
        <a:ext cx="8805340" cy="101723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E7A650-3F35-48E7-B974-CD48AF83CA8A}">
      <dsp:nvSpPr>
        <dsp:cNvPr id="0" name=""/>
        <dsp:cNvSpPr/>
      </dsp:nvSpPr>
      <dsp:spPr>
        <a:xfrm>
          <a:off x="0" y="4709"/>
          <a:ext cx="8610600" cy="12097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err="1" smtClean="0"/>
            <a:t>Jaringan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parenkim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atau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jaringan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dasar</a:t>
          </a:r>
          <a:r>
            <a:rPr lang="en-US" sz="2200" kern="1200" dirty="0" smtClean="0"/>
            <a:t> (ground tissue) </a:t>
          </a:r>
          <a:r>
            <a:rPr lang="en-US" sz="2200" kern="1200" dirty="0" err="1" smtClean="0"/>
            <a:t>Disebut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sebagai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jaringan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dasar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karena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hampir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setiap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bagian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tumbuhan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mempunyai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jaringan</a:t>
          </a:r>
          <a:r>
            <a:rPr lang="en-US" sz="2200" kern="1200" dirty="0" smtClean="0"/>
            <a:t> </a:t>
          </a:r>
          <a:r>
            <a:rPr lang="en-US" sz="2200" kern="1200" dirty="0" err="1" smtClean="0"/>
            <a:t>ini</a:t>
          </a:r>
          <a:r>
            <a:rPr lang="en-US" sz="2200" kern="1200" dirty="0" smtClean="0"/>
            <a:t>. </a:t>
          </a:r>
          <a:endParaRPr lang="en-US" sz="2200" kern="1200" dirty="0"/>
        </a:p>
      </dsp:txBody>
      <dsp:txXfrm>
        <a:off x="59057" y="63766"/>
        <a:ext cx="8492486" cy="10916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7FD7DB-6D2B-4716-A36C-F655CF92E0E7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BB7D93-CCA5-4403-95C4-47F26808FA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259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52500" y="685800"/>
            <a:ext cx="4953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d-ID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987BEC55-F00E-4F70-972A-427106633226}" type="slidenum">
              <a:rPr lang="id-ID" smtClean="0"/>
              <a:pPr eaLnBrk="1" hangingPunct="1"/>
              <a:t>1</a:t>
            </a:fld>
            <a:endParaRPr lang="id-ID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6A57D-A004-4AD6-A375-8F9EF075E753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0EE2-766F-46FD-9901-CADFD5D03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52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6A57D-A004-4AD6-A375-8F9EF075E753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0EE2-766F-46FD-9901-CADFD5D03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190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6A57D-A004-4AD6-A375-8F9EF075E753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0EE2-766F-46FD-9901-CADFD5D03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041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6A57D-A004-4AD6-A375-8F9EF075E753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0EE2-766F-46FD-9901-CADFD5D03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09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6A57D-A004-4AD6-A375-8F9EF075E753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0EE2-766F-46FD-9901-CADFD5D03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121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6A57D-A004-4AD6-A375-8F9EF075E753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0EE2-766F-46FD-9901-CADFD5D03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200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6A57D-A004-4AD6-A375-8F9EF075E753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0EE2-766F-46FD-9901-CADFD5D03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868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6A57D-A004-4AD6-A375-8F9EF075E753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0EE2-766F-46FD-9901-CADFD5D03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474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6A57D-A004-4AD6-A375-8F9EF075E753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0EE2-766F-46FD-9901-CADFD5D03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54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6A57D-A004-4AD6-A375-8F9EF075E753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0EE2-766F-46FD-9901-CADFD5D03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792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6A57D-A004-4AD6-A375-8F9EF075E753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0C0EE2-766F-46FD-9901-CADFD5D03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798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6A57D-A004-4AD6-A375-8F9EF075E753}" type="datetimeFigureOut">
              <a:rPr lang="en-US" smtClean="0"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0C0EE2-766F-46FD-9901-CADFD5D032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097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9.xml"/><Relationship Id="rId13" Type="http://schemas.openxmlformats.org/officeDocument/2006/relationships/diagramData" Target="../diagrams/data20.xml"/><Relationship Id="rId3" Type="http://schemas.openxmlformats.org/officeDocument/2006/relationships/diagramLayout" Target="../diagrams/layout18.xml"/><Relationship Id="rId7" Type="http://schemas.openxmlformats.org/officeDocument/2006/relationships/diagramData" Target="../diagrams/data19.xml"/><Relationship Id="rId12" Type="http://schemas.openxmlformats.org/officeDocument/2006/relationships/image" Target="../media/image9.png"/><Relationship Id="rId17" Type="http://schemas.microsoft.com/office/2007/relationships/diagramDrawing" Target="../diagrams/drawing20.xml"/><Relationship Id="rId2" Type="http://schemas.openxmlformats.org/officeDocument/2006/relationships/diagramData" Target="../diagrams/data18.xml"/><Relationship Id="rId16" Type="http://schemas.openxmlformats.org/officeDocument/2006/relationships/diagramColors" Target="../diagrams/colors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11" Type="http://schemas.microsoft.com/office/2007/relationships/diagramDrawing" Target="../diagrams/drawing19.xml"/><Relationship Id="rId5" Type="http://schemas.openxmlformats.org/officeDocument/2006/relationships/diagramColors" Target="../diagrams/colors18.xml"/><Relationship Id="rId15" Type="http://schemas.openxmlformats.org/officeDocument/2006/relationships/diagramQuickStyle" Target="../diagrams/quickStyle20.xml"/><Relationship Id="rId10" Type="http://schemas.openxmlformats.org/officeDocument/2006/relationships/diagramColors" Target="../diagrams/colors19.xml"/><Relationship Id="rId4" Type="http://schemas.openxmlformats.org/officeDocument/2006/relationships/diagramQuickStyle" Target="../diagrams/quickStyle18.xml"/><Relationship Id="rId9" Type="http://schemas.openxmlformats.org/officeDocument/2006/relationships/diagramQuickStyle" Target="../diagrams/quickStyle19.xml"/><Relationship Id="rId14" Type="http://schemas.openxmlformats.org/officeDocument/2006/relationships/diagramLayout" Target="../diagrams/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3.xml"/><Relationship Id="rId3" Type="http://schemas.openxmlformats.org/officeDocument/2006/relationships/diagramLayout" Target="../diagrams/layout22.xml"/><Relationship Id="rId7" Type="http://schemas.openxmlformats.org/officeDocument/2006/relationships/diagramData" Target="../diagrams/data23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11" Type="http://schemas.microsoft.com/office/2007/relationships/diagramDrawing" Target="../diagrams/drawing23.xml"/><Relationship Id="rId5" Type="http://schemas.openxmlformats.org/officeDocument/2006/relationships/diagramColors" Target="../diagrams/colors22.xml"/><Relationship Id="rId10" Type="http://schemas.openxmlformats.org/officeDocument/2006/relationships/diagramColors" Target="../diagrams/colors23.xml"/><Relationship Id="rId4" Type="http://schemas.openxmlformats.org/officeDocument/2006/relationships/diagramQuickStyle" Target="../diagrams/quickStyle22.xml"/><Relationship Id="rId9" Type="http://schemas.openxmlformats.org/officeDocument/2006/relationships/diagramQuickStyle" Target="../diagrams/quickStyle2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5.xml"/><Relationship Id="rId3" Type="http://schemas.openxmlformats.org/officeDocument/2006/relationships/diagramLayout" Target="../diagrams/layout24.xml"/><Relationship Id="rId7" Type="http://schemas.openxmlformats.org/officeDocument/2006/relationships/image" Target="../media/image18.png"/><Relationship Id="rId12" Type="http://schemas.microsoft.com/office/2007/relationships/diagramDrawing" Target="../diagrams/drawing25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11" Type="http://schemas.openxmlformats.org/officeDocument/2006/relationships/diagramColors" Target="../diagrams/colors25.xml"/><Relationship Id="rId5" Type="http://schemas.openxmlformats.org/officeDocument/2006/relationships/diagramColors" Target="../diagrams/colors24.xml"/><Relationship Id="rId10" Type="http://schemas.openxmlformats.org/officeDocument/2006/relationships/diagramQuickStyle" Target="../diagrams/quickStyle25.xml"/><Relationship Id="rId4" Type="http://schemas.openxmlformats.org/officeDocument/2006/relationships/diagramQuickStyle" Target="../diagrams/quickStyle24.xml"/><Relationship Id="rId9" Type="http://schemas.openxmlformats.org/officeDocument/2006/relationships/diagramLayout" Target="../diagrams/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7" Type="http://schemas.openxmlformats.org/officeDocument/2006/relationships/image" Target="../media/image19.png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7.xml"/><Relationship Id="rId7" Type="http://schemas.microsoft.com/office/2007/relationships/diagramDrawing" Target="../diagrams/drawing27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7.xml"/><Relationship Id="rId5" Type="http://schemas.openxmlformats.org/officeDocument/2006/relationships/diagramQuickStyle" Target="../diagrams/quickStyle27.xml"/><Relationship Id="rId4" Type="http://schemas.openxmlformats.org/officeDocument/2006/relationships/diagramLayout" Target="../diagrams/layout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7" Type="http://schemas.openxmlformats.org/officeDocument/2006/relationships/image" Target="../media/image21.png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3" Type="http://schemas.openxmlformats.org/officeDocument/2006/relationships/diagramLayout" Target="../diagrams/layout6.xml"/><Relationship Id="rId7" Type="http://schemas.openxmlformats.org/officeDocument/2006/relationships/diagramData" Target="../diagrams/data7.xml"/><Relationship Id="rId12" Type="http://schemas.openxmlformats.org/officeDocument/2006/relationships/image" Target="../media/image4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5" Type="http://schemas.openxmlformats.org/officeDocument/2006/relationships/diagramColors" Target="../diagrams/colors6.xml"/><Relationship Id="rId10" Type="http://schemas.openxmlformats.org/officeDocument/2006/relationships/diagramColors" Target="../diagrams/colors7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13" Type="http://schemas.openxmlformats.org/officeDocument/2006/relationships/diagramLayout" Target="../diagrams/layout10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12" Type="http://schemas.openxmlformats.org/officeDocument/2006/relationships/diagramData" Target="../diagrams/data10.xml"/><Relationship Id="rId17" Type="http://schemas.openxmlformats.org/officeDocument/2006/relationships/image" Target="../media/image5.png"/><Relationship Id="rId2" Type="http://schemas.openxmlformats.org/officeDocument/2006/relationships/diagramData" Target="../diagrams/data8.xml"/><Relationship Id="rId16" Type="http://schemas.microsoft.com/office/2007/relationships/diagramDrawing" Target="../diagrams/drawing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5" Type="http://schemas.openxmlformats.org/officeDocument/2006/relationships/diagramColors" Target="../diagrams/colors10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Relationship Id="rId14" Type="http://schemas.openxmlformats.org/officeDocument/2006/relationships/diagramQuickStyle" Target="../diagrams/quickStyle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13" Type="http://schemas.openxmlformats.org/officeDocument/2006/relationships/diagramLayout" Target="../diagrams/layout13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12" Type="http://schemas.openxmlformats.org/officeDocument/2006/relationships/diagramData" Target="../diagrams/data13.xml"/><Relationship Id="rId17" Type="http://schemas.openxmlformats.org/officeDocument/2006/relationships/image" Target="../media/image6.png"/><Relationship Id="rId2" Type="http://schemas.openxmlformats.org/officeDocument/2006/relationships/diagramData" Target="../diagrams/data11.xml"/><Relationship Id="rId16" Type="http://schemas.microsoft.com/office/2007/relationships/diagramDrawing" Target="../diagrams/drawing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5" Type="http://schemas.openxmlformats.org/officeDocument/2006/relationships/diagramColors" Target="../diagrams/colors13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Relationship Id="rId14" Type="http://schemas.openxmlformats.org/officeDocument/2006/relationships/diagramQuickStyle" Target="../diagrams/quickStyle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3" Type="http://schemas.openxmlformats.org/officeDocument/2006/relationships/diagramLayout" Target="../diagrams/layout14.xml"/><Relationship Id="rId7" Type="http://schemas.openxmlformats.org/officeDocument/2006/relationships/diagramData" Target="../diagrams/data15.xml"/><Relationship Id="rId12" Type="http://schemas.openxmlformats.org/officeDocument/2006/relationships/image" Target="../media/image7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11" Type="http://schemas.microsoft.com/office/2007/relationships/diagramDrawing" Target="../diagrams/drawing15.xml"/><Relationship Id="rId5" Type="http://schemas.openxmlformats.org/officeDocument/2006/relationships/diagramColors" Target="../diagrams/colors14.xml"/><Relationship Id="rId10" Type="http://schemas.openxmlformats.org/officeDocument/2006/relationships/diagramColors" Target="../diagrams/colors15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7.xml"/><Relationship Id="rId3" Type="http://schemas.openxmlformats.org/officeDocument/2006/relationships/diagramLayout" Target="../diagrams/layout16.xml"/><Relationship Id="rId7" Type="http://schemas.openxmlformats.org/officeDocument/2006/relationships/diagramData" Target="../diagrams/data17.xml"/><Relationship Id="rId12" Type="http://schemas.openxmlformats.org/officeDocument/2006/relationships/image" Target="../media/image8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11" Type="http://schemas.microsoft.com/office/2007/relationships/diagramDrawing" Target="../diagrams/drawing17.xml"/><Relationship Id="rId5" Type="http://schemas.openxmlformats.org/officeDocument/2006/relationships/diagramColors" Target="../diagrams/colors16.xml"/><Relationship Id="rId10" Type="http://schemas.openxmlformats.org/officeDocument/2006/relationships/diagramColors" Target="../diagrams/colors17.xml"/><Relationship Id="rId4" Type="http://schemas.openxmlformats.org/officeDocument/2006/relationships/diagramQuickStyle" Target="../diagrams/quickStyle16.xml"/><Relationship Id="rId9" Type="http://schemas.openxmlformats.org/officeDocument/2006/relationships/diagramQuickStyle" Target="../diagrams/quickStyle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 bwMode="auto">
          <a:xfrm>
            <a:off x="3062948" y="1844824"/>
            <a:ext cx="5621866" cy="3096493"/>
          </a:xfrm>
          <a:custGeom>
            <a:avLst/>
            <a:gdLst>
              <a:gd name="connsiteX0" fmla="*/ 0 w 5472684"/>
              <a:gd name="connsiteY0" fmla="*/ 0 h 2756916"/>
              <a:gd name="connsiteX1" fmla="*/ 4094226 w 5472684"/>
              <a:gd name="connsiteY1" fmla="*/ 0 h 2756916"/>
              <a:gd name="connsiteX2" fmla="*/ 5472684 w 5472684"/>
              <a:gd name="connsiteY2" fmla="*/ 1378458 h 2756916"/>
              <a:gd name="connsiteX3" fmla="*/ 4094226 w 5472684"/>
              <a:gd name="connsiteY3" fmla="*/ 2756916 h 2756916"/>
              <a:gd name="connsiteX4" fmla="*/ 0 w 5472684"/>
              <a:gd name="connsiteY4" fmla="*/ 2756916 h 2756916"/>
              <a:gd name="connsiteX5" fmla="*/ 0 w 5472684"/>
              <a:gd name="connsiteY5" fmla="*/ 0 h 2756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72684" h="2756916">
                <a:moveTo>
                  <a:pt x="5472684" y="2756916"/>
                </a:moveTo>
                <a:lnTo>
                  <a:pt x="1378458" y="2756916"/>
                </a:lnTo>
                <a:lnTo>
                  <a:pt x="0" y="1378458"/>
                </a:lnTo>
                <a:lnTo>
                  <a:pt x="1378458" y="0"/>
                </a:lnTo>
                <a:lnTo>
                  <a:pt x="5472684" y="0"/>
                </a:lnTo>
                <a:lnTo>
                  <a:pt x="5472684" y="2756916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1904952" tIns="87631" rIns="163576" bIns="87630" spcCol="1270" anchor="ctr"/>
          <a:lstStyle/>
          <a:p>
            <a:pPr algn="ctr" defTabSz="10223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id-ID" sz="3200" dirty="0"/>
          </a:p>
        </p:txBody>
      </p:sp>
      <p:sp>
        <p:nvSpPr>
          <p:cNvPr id="6" name="Oval 5"/>
          <p:cNvSpPr/>
          <p:nvPr/>
        </p:nvSpPr>
        <p:spPr bwMode="auto">
          <a:xfrm>
            <a:off x="1364602" y="1844824"/>
            <a:ext cx="3012334" cy="3096492"/>
          </a:xfrm>
          <a:prstGeom prst="ellipse">
            <a:avLst/>
          </a:prstGeom>
          <a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20000" b="-20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TextBox 1"/>
          <p:cNvSpPr txBox="1"/>
          <p:nvPr/>
        </p:nvSpPr>
        <p:spPr>
          <a:xfrm>
            <a:off x="488504" y="5393481"/>
            <a:ext cx="81979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rial Rounded MT Bold" pitchFamily="34" charset="0"/>
              </a:rPr>
              <a:t>JARINGAN PENYUSUN TUMBUHAN</a:t>
            </a:r>
            <a:endParaRPr lang="id-ID" sz="3600" dirty="0">
              <a:latin typeface="Arial Rounded MT Bold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34013"/>
            <a:ext cx="3807404" cy="231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70594183"/>
      </p:ext>
    </p:extLst>
  </p:cSld>
  <p:clrMapOvr>
    <a:masterClrMapping/>
  </p:clrMapOvr>
  <p:transition spd="slow" advClick="0" advTm="45699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853854402"/>
              </p:ext>
            </p:extLst>
          </p:nvPr>
        </p:nvGraphicFramePr>
        <p:xfrm>
          <a:off x="495300" y="274638"/>
          <a:ext cx="89154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810107356"/>
              </p:ext>
            </p:extLst>
          </p:nvPr>
        </p:nvGraphicFramePr>
        <p:xfrm>
          <a:off x="685800" y="1524000"/>
          <a:ext cx="42672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981200"/>
            <a:ext cx="4419600" cy="252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873560457"/>
              </p:ext>
            </p:extLst>
          </p:nvPr>
        </p:nvGraphicFramePr>
        <p:xfrm>
          <a:off x="5410200" y="4724400"/>
          <a:ext cx="4114800" cy="1752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23759214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Struktur</a:t>
            </a:r>
            <a:r>
              <a:rPr lang="en-US" dirty="0" smtClean="0"/>
              <a:t> &amp; </a:t>
            </a:r>
            <a:r>
              <a:rPr lang="en-US" dirty="0" err="1" smtClean="0"/>
              <a:t>fungsi</a:t>
            </a:r>
            <a:r>
              <a:rPr lang="en-US" dirty="0" smtClean="0"/>
              <a:t> </a:t>
            </a:r>
            <a:r>
              <a:rPr lang="en-US" dirty="0" err="1" smtClean="0"/>
              <a:t>jaringan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daun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62200"/>
            <a:ext cx="5105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214567865"/>
              </p:ext>
            </p:extLst>
          </p:nvPr>
        </p:nvGraphicFramePr>
        <p:xfrm>
          <a:off x="533401" y="1524000"/>
          <a:ext cx="41148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75921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331579608"/>
              </p:ext>
            </p:extLst>
          </p:nvPr>
        </p:nvGraphicFramePr>
        <p:xfrm>
          <a:off x="495300" y="274638"/>
          <a:ext cx="89154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754052716"/>
              </p:ext>
            </p:extLst>
          </p:nvPr>
        </p:nvGraphicFramePr>
        <p:xfrm>
          <a:off x="990600" y="1676400"/>
          <a:ext cx="79248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96843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912342188"/>
              </p:ext>
            </p:extLst>
          </p:nvPr>
        </p:nvGraphicFramePr>
        <p:xfrm>
          <a:off x="495300" y="274638"/>
          <a:ext cx="8496300" cy="944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AutoShape 2" descr="Tuliskan Persamaan reaksi fotosintesis! - Brainly.co.i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71600"/>
            <a:ext cx="6720567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703646199"/>
              </p:ext>
            </p:extLst>
          </p:nvPr>
        </p:nvGraphicFramePr>
        <p:xfrm>
          <a:off x="2209800" y="2800070"/>
          <a:ext cx="5410200" cy="37741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0732533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806192405"/>
              </p:ext>
            </p:extLst>
          </p:nvPr>
        </p:nvGraphicFramePr>
        <p:xfrm>
          <a:off x="495300" y="274638"/>
          <a:ext cx="89154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AutoShape 2" descr="Percobaan Sach | idschoo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Percobaan Sach | idschool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600200"/>
            <a:ext cx="7086600" cy="4912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8316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6853766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357978902"/>
              </p:ext>
            </p:extLst>
          </p:nvPr>
        </p:nvGraphicFramePr>
        <p:xfrm>
          <a:off x="3200400" y="2743200"/>
          <a:ext cx="6096000" cy="30469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393872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921195599"/>
              </p:ext>
            </p:extLst>
          </p:nvPr>
        </p:nvGraphicFramePr>
        <p:xfrm>
          <a:off x="495300" y="274638"/>
          <a:ext cx="89154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981200"/>
            <a:ext cx="4387571" cy="3748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7829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969129023"/>
              </p:ext>
            </p:extLst>
          </p:nvPr>
        </p:nvGraphicFramePr>
        <p:xfrm>
          <a:off x="495300" y="274638"/>
          <a:ext cx="89154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271873538"/>
              </p:ext>
            </p:extLst>
          </p:nvPr>
        </p:nvGraphicFramePr>
        <p:xfrm>
          <a:off x="304800" y="1219200"/>
          <a:ext cx="8686800" cy="47005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23172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599001418"/>
              </p:ext>
            </p:extLst>
          </p:nvPr>
        </p:nvGraphicFramePr>
        <p:xfrm>
          <a:off x="457200" y="2362200"/>
          <a:ext cx="3962400" cy="350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134024629"/>
              </p:ext>
            </p:extLst>
          </p:nvPr>
        </p:nvGraphicFramePr>
        <p:xfrm>
          <a:off x="495300" y="274638"/>
          <a:ext cx="89154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309" y="1828800"/>
            <a:ext cx="5010478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807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95300" y="304800"/>
            <a:ext cx="8915400" cy="1127295"/>
            <a:chOff x="0" y="7852"/>
            <a:chExt cx="8915400" cy="1127295"/>
          </a:xfrm>
        </p:grpSpPr>
        <p:sp>
          <p:nvSpPr>
            <p:cNvPr id="5" name="Rounded Rectangle 4"/>
            <p:cNvSpPr/>
            <p:nvPr/>
          </p:nvSpPr>
          <p:spPr>
            <a:xfrm>
              <a:off x="0" y="7852"/>
              <a:ext cx="8915400" cy="1127295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55030" y="62882"/>
              <a:ext cx="8805340" cy="10172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9070" tIns="179070" rIns="179070" bIns="179070" numCol="1" spcCol="1270" anchor="ctr" anchorCtr="0">
              <a:noAutofit/>
            </a:bodyPr>
            <a:lstStyle/>
            <a:p>
              <a:pPr lvl="0" algn="ctr" defTabSz="20891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700" kern="1200" dirty="0" smtClean="0"/>
                <a:t>JARINGAN MERISTEM</a:t>
              </a:r>
              <a:endParaRPr lang="en-US" sz="4700" kern="1200" dirty="0"/>
            </a:p>
          </p:txBody>
        </p:sp>
      </p:grp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813538225"/>
              </p:ext>
            </p:extLst>
          </p:nvPr>
        </p:nvGraphicFramePr>
        <p:xfrm>
          <a:off x="495300" y="1752600"/>
          <a:ext cx="89154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0215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276532301"/>
              </p:ext>
            </p:extLst>
          </p:nvPr>
        </p:nvGraphicFramePr>
        <p:xfrm>
          <a:off x="495300" y="274638"/>
          <a:ext cx="89154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977231908"/>
              </p:ext>
            </p:extLst>
          </p:nvPr>
        </p:nvGraphicFramePr>
        <p:xfrm>
          <a:off x="762000" y="1219200"/>
          <a:ext cx="80010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228600"/>
            <a:ext cx="2979979" cy="2493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9444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3211265445"/>
              </p:ext>
            </p:extLst>
          </p:nvPr>
        </p:nvGraphicFramePr>
        <p:xfrm>
          <a:off x="495300" y="274638"/>
          <a:ext cx="89154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998257442"/>
              </p:ext>
            </p:extLst>
          </p:nvPr>
        </p:nvGraphicFramePr>
        <p:xfrm>
          <a:off x="685800" y="1524000"/>
          <a:ext cx="8610600" cy="121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099881990"/>
              </p:ext>
            </p:extLst>
          </p:nvPr>
        </p:nvGraphicFramePr>
        <p:xfrm>
          <a:off x="457200" y="2667000"/>
          <a:ext cx="5029200" cy="4029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276600"/>
            <a:ext cx="4117220" cy="2658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0152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351498700"/>
              </p:ext>
            </p:extLst>
          </p:nvPr>
        </p:nvGraphicFramePr>
        <p:xfrm>
          <a:off x="495300" y="274638"/>
          <a:ext cx="89154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668152934"/>
              </p:ext>
            </p:extLst>
          </p:nvPr>
        </p:nvGraphicFramePr>
        <p:xfrm>
          <a:off x="1371600" y="1676400"/>
          <a:ext cx="7162800" cy="121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2751006200"/>
              </p:ext>
            </p:extLst>
          </p:nvPr>
        </p:nvGraphicFramePr>
        <p:xfrm>
          <a:off x="838200" y="3048000"/>
          <a:ext cx="47244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429000"/>
            <a:ext cx="3935557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6498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612915357"/>
              </p:ext>
            </p:extLst>
          </p:nvPr>
        </p:nvGraphicFramePr>
        <p:xfrm>
          <a:off x="495300" y="274638"/>
          <a:ext cx="89154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59269341"/>
              </p:ext>
            </p:extLst>
          </p:nvPr>
        </p:nvGraphicFramePr>
        <p:xfrm>
          <a:off x="5410200" y="2067067"/>
          <a:ext cx="4191000" cy="3266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18140"/>
            <a:ext cx="5181600" cy="2887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2997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867355854"/>
              </p:ext>
            </p:extLst>
          </p:nvPr>
        </p:nvGraphicFramePr>
        <p:xfrm>
          <a:off x="495300" y="274638"/>
          <a:ext cx="89154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61013616"/>
              </p:ext>
            </p:extLst>
          </p:nvPr>
        </p:nvGraphicFramePr>
        <p:xfrm>
          <a:off x="877528" y="1371600"/>
          <a:ext cx="4837471" cy="4801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33600"/>
            <a:ext cx="3200400" cy="417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612449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ISPRING_SLIDE_INDENT_LEVEL" val="0"/>
  <p:tag name="GENSWF_ADVANCE_TIME" val="45.699"/>
  <p:tag name="ISPRING_SLIDE_ID_2" val="{92DBA866-03BA-44A8-8F86-6845D67663E9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423</Words>
  <Application>Microsoft Office PowerPoint</Application>
  <PresentationFormat>A4 Paper (210x297 mm)</PresentationFormat>
  <Paragraphs>86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Struktur &amp; fungsi jaringan pada daun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29</cp:revision>
  <dcterms:created xsi:type="dcterms:W3CDTF">2020-10-05T14:42:10Z</dcterms:created>
  <dcterms:modified xsi:type="dcterms:W3CDTF">2020-10-05T19:19:01Z</dcterms:modified>
</cp:coreProperties>
</file>