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9" r:id="rId2"/>
    <p:sldId id="260" r:id="rId3"/>
    <p:sldId id="258" r:id="rId4"/>
    <p:sldId id="262" r:id="rId5"/>
    <p:sldId id="264" r:id="rId6"/>
    <p:sldId id="269" r:id="rId7"/>
    <p:sldId id="270" r:id="rId8"/>
    <p:sldId id="271" r:id="rId9"/>
    <p:sldId id="272" r:id="rId10"/>
    <p:sldId id="266" r:id="rId11"/>
    <p:sldId id="273" r:id="rId12"/>
    <p:sldId id="274" r:id="rId13"/>
    <p:sldId id="275" r:id="rId14"/>
    <p:sldId id="276" r:id="rId15"/>
    <p:sldId id="277" r:id="rId16"/>
    <p:sldId id="280" r:id="rId17"/>
    <p:sldId id="278" r:id="rId18"/>
    <p:sldId id="281" r:id="rId19"/>
    <p:sldId id="282" r:id="rId20"/>
    <p:sldId id="283" r:id="rId21"/>
    <p:sldId id="284" r:id="rId22"/>
    <p:sldId id="285" r:id="rId23"/>
    <p:sldId id="286" r:id="rId24"/>
    <p:sldId id="291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79C32-030B-4D3E-89DE-C9DEAA8877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03B864-F119-4E9D-987B-41B2016D9AE9}">
      <dgm:prSet/>
      <dgm:spPr/>
      <dgm:t>
        <a:bodyPr/>
        <a:lstStyle/>
        <a:p>
          <a:pPr algn="ctr" rtl="0"/>
          <a:r>
            <a:rPr lang="en-US" dirty="0" smtClean="0"/>
            <a:t>KEMAGNETAN</a:t>
          </a:r>
          <a:endParaRPr lang="en-US" dirty="0"/>
        </a:p>
      </dgm:t>
    </dgm:pt>
    <dgm:pt modelId="{6729628C-483B-47AE-8D29-C223DF1AEF0B}" type="parTrans" cxnId="{E3CEF657-5067-4F3F-82BE-8A5BADA65DEB}">
      <dgm:prSet/>
      <dgm:spPr/>
      <dgm:t>
        <a:bodyPr/>
        <a:lstStyle/>
        <a:p>
          <a:endParaRPr lang="en-US"/>
        </a:p>
      </dgm:t>
    </dgm:pt>
    <dgm:pt modelId="{6E5F0AB7-7BD4-41F0-9248-6905728E1478}" type="sibTrans" cxnId="{E3CEF657-5067-4F3F-82BE-8A5BADA65DEB}">
      <dgm:prSet/>
      <dgm:spPr/>
      <dgm:t>
        <a:bodyPr/>
        <a:lstStyle/>
        <a:p>
          <a:endParaRPr lang="en-US"/>
        </a:p>
      </dgm:t>
    </dgm:pt>
    <dgm:pt modelId="{D8CB1CE2-3A7B-4E80-A43E-5A08D5B69AE7}" type="pres">
      <dgm:prSet presAssocID="{62E79C32-030B-4D3E-89DE-C9DEAA8877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5405DE-9C72-42AA-9579-92FEDBC871A6}" type="pres">
      <dgm:prSet presAssocID="{8103B864-F119-4E9D-987B-41B2016D9A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CEF657-5067-4F3F-82BE-8A5BADA65DEB}" srcId="{62E79C32-030B-4D3E-89DE-C9DEAA8877DD}" destId="{8103B864-F119-4E9D-987B-41B2016D9AE9}" srcOrd="0" destOrd="0" parTransId="{6729628C-483B-47AE-8D29-C223DF1AEF0B}" sibTransId="{6E5F0AB7-7BD4-41F0-9248-6905728E1478}"/>
    <dgm:cxn modelId="{5B2D9383-A8AB-4C75-BC73-483A4F82030A}" type="presOf" srcId="{62E79C32-030B-4D3E-89DE-C9DEAA8877DD}" destId="{D8CB1CE2-3A7B-4E80-A43E-5A08D5B69AE7}" srcOrd="0" destOrd="0" presId="urn:microsoft.com/office/officeart/2005/8/layout/vList2"/>
    <dgm:cxn modelId="{ED3C5118-3D98-4DDA-A197-290EB386A8E5}" type="presOf" srcId="{8103B864-F119-4E9D-987B-41B2016D9AE9}" destId="{BE5405DE-9C72-42AA-9579-92FEDBC871A6}" srcOrd="0" destOrd="0" presId="urn:microsoft.com/office/officeart/2005/8/layout/vList2"/>
    <dgm:cxn modelId="{40A45EC7-481E-4302-984F-6280114BE82E}" type="presParOf" srcId="{D8CB1CE2-3A7B-4E80-A43E-5A08D5B69AE7}" destId="{BE5405DE-9C72-42AA-9579-92FEDBC871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EE53E1-00C0-4982-B054-EBFBB5A98E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7CDF80-7B95-4DBB-83B9-ADA5768EBBB4}">
      <dgm:prSet custT="1"/>
      <dgm:spPr/>
      <dgm:t>
        <a:bodyPr/>
        <a:lstStyle/>
        <a:p>
          <a:pPr rtl="0"/>
          <a:r>
            <a:rPr lang="id-ID" sz="3600" b="1" dirty="0" smtClean="0"/>
            <a:t>Transformator</a:t>
          </a:r>
          <a:endParaRPr lang="en-US" sz="3600" dirty="0"/>
        </a:p>
      </dgm:t>
    </dgm:pt>
    <dgm:pt modelId="{E0B23B73-9347-4AEA-87F4-1E64B6D5E2F7}" type="parTrans" cxnId="{B45AC791-221B-4797-BA83-9235335D7B8E}">
      <dgm:prSet/>
      <dgm:spPr/>
      <dgm:t>
        <a:bodyPr/>
        <a:lstStyle/>
        <a:p>
          <a:endParaRPr lang="en-US"/>
        </a:p>
      </dgm:t>
    </dgm:pt>
    <dgm:pt modelId="{DC845570-CB19-4CD8-B788-A1CFF7EDF66F}" type="sibTrans" cxnId="{B45AC791-221B-4797-BA83-9235335D7B8E}">
      <dgm:prSet/>
      <dgm:spPr/>
      <dgm:t>
        <a:bodyPr/>
        <a:lstStyle/>
        <a:p>
          <a:endParaRPr lang="en-US"/>
        </a:p>
      </dgm:t>
    </dgm:pt>
    <dgm:pt modelId="{79F8B6F8-0D2D-4259-A48C-84C771C462A7}" type="pres">
      <dgm:prSet presAssocID="{3CEE53E1-00C0-4982-B054-EBFBB5A98E77}" presName="linear" presStyleCnt="0">
        <dgm:presLayoutVars>
          <dgm:animLvl val="lvl"/>
          <dgm:resizeHandles val="exact"/>
        </dgm:presLayoutVars>
      </dgm:prSet>
      <dgm:spPr/>
    </dgm:pt>
    <dgm:pt modelId="{C0D272D5-D3E9-4D94-978A-343C1CBC83DF}" type="pres">
      <dgm:prSet presAssocID="{2D7CDF80-7B95-4DBB-83B9-ADA5768EBBB4}" presName="parentText" presStyleLbl="node1" presStyleIdx="0" presStyleCnt="1" custScaleY="100100" custLinFactNeighborX="15553" custLinFactNeighborY="-38509">
        <dgm:presLayoutVars>
          <dgm:chMax val="0"/>
          <dgm:bulletEnabled val="1"/>
        </dgm:presLayoutVars>
      </dgm:prSet>
      <dgm:spPr/>
    </dgm:pt>
  </dgm:ptLst>
  <dgm:cxnLst>
    <dgm:cxn modelId="{C767AB89-8E92-423C-A02A-20691ACE94A3}" type="presOf" srcId="{2D7CDF80-7B95-4DBB-83B9-ADA5768EBBB4}" destId="{C0D272D5-D3E9-4D94-978A-343C1CBC83DF}" srcOrd="0" destOrd="0" presId="urn:microsoft.com/office/officeart/2005/8/layout/vList2"/>
    <dgm:cxn modelId="{64016D1A-2BB8-4EE0-BC27-B3081D63C07E}" type="presOf" srcId="{3CEE53E1-00C0-4982-B054-EBFBB5A98E77}" destId="{79F8B6F8-0D2D-4259-A48C-84C771C462A7}" srcOrd="0" destOrd="0" presId="urn:microsoft.com/office/officeart/2005/8/layout/vList2"/>
    <dgm:cxn modelId="{B45AC791-221B-4797-BA83-9235335D7B8E}" srcId="{3CEE53E1-00C0-4982-B054-EBFBB5A98E77}" destId="{2D7CDF80-7B95-4DBB-83B9-ADA5768EBBB4}" srcOrd="0" destOrd="0" parTransId="{E0B23B73-9347-4AEA-87F4-1E64B6D5E2F7}" sibTransId="{DC845570-CB19-4CD8-B788-A1CFF7EDF66F}"/>
    <dgm:cxn modelId="{E2A1ADC9-7C2E-45E9-B058-4A8B0AB06EA1}" type="presParOf" srcId="{79F8B6F8-0D2D-4259-A48C-84C771C462A7}" destId="{C0D272D5-D3E9-4D94-978A-343C1CBC83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465D74-2AA2-40AD-9412-F4D8B45D291A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7ED967-FFE1-4C3D-9591-835735D7FCB8}">
      <dgm:prSet custT="1"/>
      <dgm:spPr/>
      <dgm:t>
        <a:bodyPr/>
        <a:lstStyle/>
        <a:p>
          <a:pPr rtl="0"/>
          <a:r>
            <a:rPr lang="en-US" sz="2000" dirty="0" err="1" smtClean="0"/>
            <a:t>Hewan</a:t>
          </a:r>
          <a:r>
            <a:rPr lang="en-US" sz="2000" dirty="0" smtClean="0"/>
            <a:t> </a:t>
          </a:r>
          <a:r>
            <a:rPr lang="en-US" sz="2000" dirty="0" err="1" smtClean="0"/>
            <a:t>mempunyai</a:t>
          </a:r>
          <a:r>
            <a:rPr lang="en-US" sz="2000" dirty="0" smtClean="0"/>
            <a:t> </a:t>
          </a:r>
          <a:r>
            <a:rPr lang="en-US" sz="2000" dirty="0" err="1" smtClean="0"/>
            <a:t>perilaku</a:t>
          </a:r>
          <a:r>
            <a:rPr lang="en-US" sz="2000" dirty="0" smtClean="0"/>
            <a:t> </a:t>
          </a:r>
          <a:r>
            <a:rPr lang="en-US" sz="2000" dirty="0" err="1" smtClean="0"/>
            <a:t>melakukan</a:t>
          </a:r>
          <a:r>
            <a:rPr lang="en-US" sz="2000" dirty="0" smtClean="0"/>
            <a:t> </a:t>
          </a:r>
          <a:r>
            <a:rPr lang="en-US" sz="2000" dirty="0" err="1" smtClean="0"/>
            <a:t>perpindahan</a:t>
          </a:r>
          <a:r>
            <a:rPr lang="en-US" sz="2000" dirty="0" smtClean="0"/>
            <a:t> </a:t>
          </a:r>
          <a:r>
            <a:rPr lang="en-US" sz="2000" dirty="0" err="1" smtClean="0"/>
            <a:t>atau</a:t>
          </a:r>
          <a:r>
            <a:rPr lang="en-US" sz="2000" dirty="0" smtClean="0"/>
            <a:t> </a:t>
          </a:r>
          <a:r>
            <a:rPr lang="en-US" sz="2000" dirty="0" err="1" smtClean="0"/>
            <a:t>migrasi</a:t>
          </a:r>
          <a:endParaRPr lang="en-US" sz="2000" dirty="0"/>
        </a:p>
      </dgm:t>
    </dgm:pt>
    <dgm:pt modelId="{6DC03ED7-0B76-44F7-9F85-CEEA0806D172}" type="parTrans" cxnId="{B0391E57-0004-4511-AB9E-8A8E3AA66177}">
      <dgm:prSet/>
      <dgm:spPr/>
      <dgm:t>
        <a:bodyPr/>
        <a:lstStyle/>
        <a:p>
          <a:endParaRPr lang="en-US"/>
        </a:p>
      </dgm:t>
    </dgm:pt>
    <dgm:pt modelId="{2B0ED8CF-EF71-4E46-AC12-903DA82E1A0D}" type="sibTrans" cxnId="{B0391E57-0004-4511-AB9E-8A8E3AA66177}">
      <dgm:prSet/>
      <dgm:spPr/>
      <dgm:t>
        <a:bodyPr/>
        <a:lstStyle/>
        <a:p>
          <a:endParaRPr lang="en-US"/>
        </a:p>
      </dgm:t>
    </dgm:pt>
    <dgm:pt modelId="{8A087563-D745-471B-A9D4-DBAF3F09AEF1}">
      <dgm:prSet custT="1"/>
      <dgm:spPr/>
      <dgm:t>
        <a:bodyPr/>
        <a:lstStyle/>
        <a:p>
          <a:pPr rtl="0"/>
          <a:r>
            <a:rPr lang="en-US" sz="2400" dirty="0" err="1" smtClean="0"/>
            <a:t>Biasa</a:t>
          </a:r>
          <a:r>
            <a:rPr lang="en-US" sz="2400" dirty="0" smtClean="0"/>
            <a:t> </a:t>
          </a:r>
          <a:r>
            <a:rPr lang="en-US" sz="2400" dirty="0" err="1" smtClean="0"/>
            <a:t>itu</a:t>
          </a:r>
          <a:r>
            <a:rPr lang="en-US" sz="2400" dirty="0" smtClean="0"/>
            <a:t> </a:t>
          </a:r>
          <a:r>
            <a:rPr lang="en-US" sz="2400" dirty="0" err="1" smtClean="0"/>
            <a:t>terjadi</a:t>
          </a:r>
          <a:r>
            <a:rPr lang="en-US" sz="2400" dirty="0" smtClean="0"/>
            <a:t> </a:t>
          </a:r>
          <a:r>
            <a:rPr lang="en-US" sz="2400" dirty="0" err="1" smtClean="0"/>
            <a:t>saat</a:t>
          </a:r>
          <a:r>
            <a:rPr lang="en-US" sz="2400" dirty="0" smtClean="0"/>
            <a:t> </a:t>
          </a:r>
          <a:r>
            <a:rPr lang="en-US" sz="2400" dirty="0" err="1" smtClean="0"/>
            <a:t>munculnya</a:t>
          </a:r>
          <a:r>
            <a:rPr lang="en-US" sz="2400" dirty="0" smtClean="0"/>
            <a:t> </a:t>
          </a:r>
          <a:r>
            <a:rPr lang="en-US" sz="2400" dirty="0" err="1" smtClean="0"/>
            <a:t>pergantian</a:t>
          </a:r>
          <a:r>
            <a:rPr lang="en-US" sz="2400" dirty="0" smtClean="0"/>
            <a:t> </a:t>
          </a:r>
          <a:r>
            <a:rPr lang="en-US" sz="2400" dirty="0" err="1" smtClean="0"/>
            <a:t>musim</a:t>
          </a:r>
          <a:r>
            <a:rPr lang="en-US" sz="2400" dirty="0" smtClean="0"/>
            <a:t>. </a:t>
          </a:r>
          <a:endParaRPr lang="en-US" sz="2400" dirty="0"/>
        </a:p>
      </dgm:t>
    </dgm:pt>
    <dgm:pt modelId="{312C150D-730C-414D-BC48-B5692AE31389}" type="parTrans" cxnId="{9FBA6203-BD10-44AE-BBA4-7946DA7DF260}">
      <dgm:prSet/>
      <dgm:spPr/>
      <dgm:t>
        <a:bodyPr/>
        <a:lstStyle/>
        <a:p>
          <a:endParaRPr lang="en-US"/>
        </a:p>
      </dgm:t>
    </dgm:pt>
    <dgm:pt modelId="{473648E8-89D5-40CC-8203-65D08510A98F}" type="sibTrans" cxnId="{9FBA6203-BD10-44AE-BBA4-7946DA7DF260}">
      <dgm:prSet/>
      <dgm:spPr/>
      <dgm:t>
        <a:bodyPr/>
        <a:lstStyle/>
        <a:p>
          <a:endParaRPr lang="en-US"/>
        </a:p>
      </dgm:t>
    </dgm:pt>
    <dgm:pt modelId="{A69AF4D2-E133-45FB-AF4D-40B21D4ECCDB}">
      <dgm:prSet custT="1"/>
      <dgm:spPr/>
      <dgm:t>
        <a:bodyPr/>
        <a:lstStyle/>
        <a:p>
          <a:pPr rtl="0"/>
          <a:r>
            <a:rPr lang="en-US" sz="2000" dirty="0" err="1" smtClean="0"/>
            <a:t>memanfaatkan</a:t>
          </a:r>
          <a:r>
            <a:rPr lang="en-US" sz="2000" dirty="0" smtClean="0"/>
            <a:t> </a:t>
          </a:r>
          <a:r>
            <a:rPr lang="en-US" sz="2000" dirty="0" err="1" smtClean="0"/>
            <a:t>medan</a:t>
          </a:r>
          <a:r>
            <a:rPr lang="en-US" sz="2000" dirty="0" smtClean="0"/>
            <a:t> magnet yang </a:t>
          </a:r>
          <a:r>
            <a:rPr lang="en-US" sz="2000" dirty="0" err="1" smtClean="0"/>
            <a:t>ada</a:t>
          </a:r>
          <a:r>
            <a:rPr lang="en-US" sz="2000" dirty="0" smtClean="0"/>
            <a:t> di </a:t>
          </a:r>
          <a:r>
            <a:rPr lang="en-US" sz="2000" dirty="0" err="1" smtClean="0"/>
            <a:t>bumi</a:t>
          </a:r>
          <a:endParaRPr lang="en-US" sz="2000" dirty="0"/>
        </a:p>
      </dgm:t>
    </dgm:pt>
    <dgm:pt modelId="{ECB337B3-7754-48CD-A49A-551722A220F4}" type="parTrans" cxnId="{969CDB89-6D75-461B-9BC2-9288A73AE94C}">
      <dgm:prSet/>
      <dgm:spPr/>
      <dgm:t>
        <a:bodyPr/>
        <a:lstStyle/>
        <a:p>
          <a:endParaRPr lang="en-US"/>
        </a:p>
      </dgm:t>
    </dgm:pt>
    <dgm:pt modelId="{9A8DF11F-130C-4926-8E9F-2BB2A0B843B9}" type="sibTrans" cxnId="{969CDB89-6D75-461B-9BC2-9288A73AE94C}">
      <dgm:prSet/>
      <dgm:spPr/>
      <dgm:t>
        <a:bodyPr/>
        <a:lstStyle/>
        <a:p>
          <a:endParaRPr lang="en-US"/>
        </a:p>
      </dgm:t>
    </dgm:pt>
    <dgm:pt modelId="{2DE67336-AB46-4F59-B45B-5B46B6CDB109}">
      <dgm:prSet custT="1"/>
      <dgm:spPr/>
      <dgm:t>
        <a:bodyPr/>
        <a:lstStyle/>
        <a:p>
          <a:pPr rtl="0"/>
          <a:r>
            <a:rPr lang="en-US" sz="2000" dirty="0" err="1" smtClean="0"/>
            <a:t>memanfaatkan</a:t>
          </a:r>
          <a:r>
            <a:rPr lang="en-US" sz="2000" dirty="0" smtClean="0"/>
            <a:t> </a:t>
          </a:r>
          <a:r>
            <a:rPr lang="en-US" sz="2000" dirty="0" err="1" smtClean="0"/>
            <a:t>medan</a:t>
          </a:r>
          <a:r>
            <a:rPr lang="en-US" sz="2000" dirty="0" smtClean="0"/>
            <a:t> magnet </a:t>
          </a:r>
          <a:r>
            <a:rPr lang="en-US" sz="2000" dirty="0" err="1" smtClean="0"/>
            <a:t>bumi</a:t>
          </a:r>
          <a:r>
            <a:rPr lang="en-US" sz="2000" dirty="0" smtClean="0"/>
            <a:t> </a:t>
          </a:r>
          <a:r>
            <a:rPr lang="en-US" sz="2000" dirty="0" err="1" smtClean="0"/>
            <a:t>untuk</a:t>
          </a:r>
          <a:r>
            <a:rPr lang="en-US" sz="2000" dirty="0" smtClean="0"/>
            <a:t> </a:t>
          </a:r>
          <a:r>
            <a:rPr lang="en-US" sz="2000" dirty="0" err="1" smtClean="0"/>
            <a:t>mempertahankan</a:t>
          </a:r>
          <a:r>
            <a:rPr lang="en-US" sz="2000" dirty="0" smtClean="0"/>
            <a:t> </a:t>
          </a:r>
          <a:r>
            <a:rPr lang="en-US" sz="2000" dirty="0" err="1" smtClean="0"/>
            <a:t>kelangsungan</a:t>
          </a:r>
          <a:r>
            <a:rPr lang="en-US" sz="2000" dirty="0" smtClean="0"/>
            <a:t> </a:t>
          </a:r>
          <a:r>
            <a:rPr lang="en-US" sz="2000" dirty="0" err="1" smtClean="0"/>
            <a:t>hidupnya</a:t>
          </a:r>
          <a:r>
            <a:rPr lang="en-US" sz="2000" dirty="0" smtClean="0"/>
            <a:t>. </a:t>
          </a:r>
          <a:endParaRPr lang="en-US" sz="2000" dirty="0"/>
        </a:p>
      </dgm:t>
    </dgm:pt>
    <dgm:pt modelId="{9CBC18E4-E865-4676-8E26-B56F6E46C393}" type="parTrans" cxnId="{B0EF73A5-2119-4733-8ACF-B08B8CCC2771}">
      <dgm:prSet/>
      <dgm:spPr/>
      <dgm:t>
        <a:bodyPr/>
        <a:lstStyle/>
        <a:p>
          <a:endParaRPr lang="en-US"/>
        </a:p>
      </dgm:t>
    </dgm:pt>
    <dgm:pt modelId="{D0A1CDE8-8509-4CE6-846C-544B4618EC1D}" type="sibTrans" cxnId="{B0EF73A5-2119-4733-8ACF-B08B8CCC2771}">
      <dgm:prSet/>
      <dgm:spPr/>
      <dgm:t>
        <a:bodyPr/>
        <a:lstStyle/>
        <a:p>
          <a:endParaRPr lang="en-US"/>
        </a:p>
      </dgm:t>
    </dgm:pt>
    <dgm:pt modelId="{17D2C5F1-AEF0-4223-A99B-6CD00E550BDB}">
      <dgm:prSet custT="1"/>
      <dgm:spPr/>
      <dgm:t>
        <a:bodyPr/>
        <a:lstStyle/>
        <a:p>
          <a:pPr rtl="0"/>
          <a:r>
            <a:rPr lang="en-US" sz="2000" dirty="0" smtClean="0"/>
            <a:t>Medan magnet </a:t>
          </a:r>
          <a:r>
            <a:rPr lang="en-US" sz="2000" dirty="0" err="1" smtClean="0"/>
            <a:t>bumi</a:t>
          </a:r>
          <a:r>
            <a:rPr lang="en-US" sz="2000" dirty="0" smtClean="0"/>
            <a:t> </a:t>
          </a:r>
          <a:r>
            <a:rPr lang="en-US" sz="2000" dirty="0" err="1" smtClean="0"/>
            <a:t>adalah</a:t>
          </a:r>
          <a:r>
            <a:rPr lang="en-US" sz="2000" dirty="0" smtClean="0"/>
            <a:t> </a:t>
          </a:r>
          <a:r>
            <a:rPr lang="en-US" sz="2000" dirty="0" err="1" smtClean="0"/>
            <a:t>daerah</a:t>
          </a:r>
          <a:r>
            <a:rPr lang="en-US" sz="2000" dirty="0" smtClean="0"/>
            <a:t> di </a:t>
          </a:r>
          <a:r>
            <a:rPr lang="en-US" sz="2000" dirty="0" err="1" smtClean="0"/>
            <a:t>sekitar</a:t>
          </a:r>
          <a:r>
            <a:rPr lang="en-US" sz="2000" dirty="0" smtClean="0"/>
            <a:t> </a:t>
          </a:r>
          <a:r>
            <a:rPr lang="en-US" sz="2000" dirty="0" err="1" smtClean="0"/>
            <a:t>bumi</a:t>
          </a:r>
          <a:r>
            <a:rPr lang="en-US" sz="2000" dirty="0" smtClean="0"/>
            <a:t> yang </a:t>
          </a:r>
          <a:r>
            <a:rPr lang="en-US" sz="2000" dirty="0" err="1" smtClean="0"/>
            <a:t>masih</a:t>
          </a:r>
          <a:r>
            <a:rPr lang="en-US" sz="2000" dirty="0" smtClean="0"/>
            <a:t> </a:t>
          </a:r>
          <a:r>
            <a:rPr lang="en-US" sz="2000" dirty="0" err="1" smtClean="0"/>
            <a:t>dipengaruhi</a:t>
          </a:r>
          <a:r>
            <a:rPr lang="en-US" sz="2000" dirty="0" smtClean="0"/>
            <a:t> </a:t>
          </a:r>
          <a:r>
            <a:rPr lang="en-US" sz="2000" dirty="0" err="1" smtClean="0"/>
            <a:t>oleh</a:t>
          </a:r>
          <a:r>
            <a:rPr lang="en-US" sz="2000" dirty="0" smtClean="0"/>
            <a:t> </a:t>
          </a:r>
          <a:r>
            <a:rPr lang="en-US" sz="2000" dirty="0" err="1" smtClean="0"/>
            <a:t>gaya</a:t>
          </a:r>
          <a:r>
            <a:rPr lang="en-US" sz="2000" dirty="0" smtClean="0"/>
            <a:t> </a:t>
          </a:r>
          <a:r>
            <a:rPr lang="en-US" sz="2000" dirty="0" err="1" smtClean="0"/>
            <a:t>tarik</a:t>
          </a:r>
          <a:r>
            <a:rPr lang="en-US" sz="2000" dirty="0" smtClean="0"/>
            <a:t> </a:t>
          </a:r>
          <a:r>
            <a:rPr lang="en-US" sz="2000" dirty="0" err="1" smtClean="0"/>
            <a:t>bumi</a:t>
          </a:r>
          <a:r>
            <a:rPr lang="en-US" sz="2000" dirty="0" smtClean="0"/>
            <a:t>. </a:t>
          </a:r>
          <a:endParaRPr lang="en-US" sz="2000" dirty="0"/>
        </a:p>
      </dgm:t>
    </dgm:pt>
    <dgm:pt modelId="{4853BC3C-C4BD-41C0-B8E5-7F3AF63B1EF0}" type="parTrans" cxnId="{E6BE1F08-4BA4-4067-8196-8300C545B988}">
      <dgm:prSet/>
      <dgm:spPr/>
      <dgm:t>
        <a:bodyPr/>
        <a:lstStyle/>
        <a:p>
          <a:endParaRPr lang="en-US"/>
        </a:p>
      </dgm:t>
    </dgm:pt>
    <dgm:pt modelId="{D817A25D-0DB2-4A75-9468-30E83F1545D6}" type="sibTrans" cxnId="{E6BE1F08-4BA4-4067-8196-8300C545B988}">
      <dgm:prSet/>
      <dgm:spPr/>
      <dgm:t>
        <a:bodyPr/>
        <a:lstStyle/>
        <a:p>
          <a:endParaRPr lang="en-US"/>
        </a:p>
      </dgm:t>
    </dgm:pt>
    <dgm:pt modelId="{C93913C8-68E9-4B70-86BE-571C5810E47C}">
      <dgm:prSet custT="1"/>
      <dgm:spPr/>
      <dgm:t>
        <a:bodyPr/>
        <a:lstStyle/>
        <a:p>
          <a:pPr rtl="0"/>
          <a:r>
            <a:rPr lang="en-US" sz="2000" dirty="0" smtClean="0"/>
            <a:t>Medan magnet </a:t>
          </a:r>
          <a:r>
            <a:rPr lang="en-US" sz="2000" dirty="0" err="1" smtClean="0"/>
            <a:t>akan</a:t>
          </a:r>
          <a:r>
            <a:rPr lang="en-US" sz="2000" dirty="0" smtClean="0"/>
            <a:t> </a:t>
          </a:r>
          <a:r>
            <a:rPr lang="en-US" sz="2000" dirty="0" err="1" smtClean="0"/>
            <a:t>memengaruhi</a:t>
          </a:r>
          <a:r>
            <a:rPr lang="en-US" sz="2000" dirty="0" smtClean="0"/>
            <a:t> </a:t>
          </a:r>
          <a:r>
            <a:rPr lang="en-US" sz="2000" dirty="0" err="1" smtClean="0"/>
            <a:t>kehidupan</a:t>
          </a:r>
          <a:r>
            <a:rPr lang="en-US" sz="2000" dirty="0" smtClean="0"/>
            <a:t> </a:t>
          </a:r>
          <a:r>
            <a:rPr lang="en-US" sz="2000" dirty="0" err="1" smtClean="0"/>
            <a:t>makhluk</a:t>
          </a:r>
          <a:r>
            <a:rPr lang="en-US" sz="2000" dirty="0" smtClean="0"/>
            <a:t> </a:t>
          </a:r>
          <a:r>
            <a:rPr lang="en-US" sz="2000" dirty="0" err="1" smtClean="0"/>
            <a:t>bumi</a:t>
          </a:r>
          <a:r>
            <a:rPr lang="en-US" sz="2000" dirty="0" smtClean="0"/>
            <a:t> </a:t>
          </a:r>
          <a:r>
            <a:rPr lang="en-US" sz="2000" dirty="0" err="1" smtClean="0"/>
            <a:t>salah</a:t>
          </a:r>
          <a:r>
            <a:rPr lang="en-US" sz="2000" dirty="0" smtClean="0"/>
            <a:t> </a:t>
          </a:r>
          <a:r>
            <a:rPr lang="en-US" sz="2000" dirty="0" err="1" smtClean="0"/>
            <a:t>satunya</a:t>
          </a:r>
          <a:r>
            <a:rPr lang="en-US" sz="2000" dirty="0" smtClean="0"/>
            <a:t> </a:t>
          </a:r>
          <a:r>
            <a:rPr lang="en-US" sz="2000" dirty="0" err="1" smtClean="0"/>
            <a:t>hewan</a:t>
          </a:r>
          <a:endParaRPr lang="en-US" sz="2000" dirty="0"/>
        </a:p>
      </dgm:t>
    </dgm:pt>
    <dgm:pt modelId="{2370226C-1CA4-4FBD-8310-69CF914DE0D9}" type="parTrans" cxnId="{B8C6423C-316D-4E1E-9D86-17627994F4B3}">
      <dgm:prSet/>
      <dgm:spPr/>
      <dgm:t>
        <a:bodyPr/>
        <a:lstStyle/>
        <a:p>
          <a:endParaRPr lang="en-US"/>
        </a:p>
      </dgm:t>
    </dgm:pt>
    <dgm:pt modelId="{A479FD6F-6333-4226-8054-2B309F5C0DD9}" type="sibTrans" cxnId="{B8C6423C-316D-4E1E-9D86-17627994F4B3}">
      <dgm:prSet/>
      <dgm:spPr/>
      <dgm:t>
        <a:bodyPr/>
        <a:lstStyle/>
        <a:p>
          <a:endParaRPr lang="en-US"/>
        </a:p>
      </dgm:t>
    </dgm:pt>
    <dgm:pt modelId="{FC21315F-F977-446C-B237-5FB2DCB88159}" type="pres">
      <dgm:prSet presAssocID="{9B465D74-2AA2-40AD-9412-F4D8B45D291A}" presName="Name0" presStyleCnt="0">
        <dgm:presLayoutVars>
          <dgm:chMax val="7"/>
          <dgm:chPref val="7"/>
          <dgm:dir/>
        </dgm:presLayoutVars>
      </dgm:prSet>
      <dgm:spPr/>
    </dgm:pt>
    <dgm:pt modelId="{858A721D-1855-48F6-BBC3-BFF26BC8B0A9}" type="pres">
      <dgm:prSet presAssocID="{9B465D74-2AA2-40AD-9412-F4D8B45D291A}" presName="Name1" presStyleCnt="0"/>
      <dgm:spPr/>
    </dgm:pt>
    <dgm:pt modelId="{FA12FB67-C695-4586-9CB9-067C010A2929}" type="pres">
      <dgm:prSet presAssocID="{9B465D74-2AA2-40AD-9412-F4D8B45D291A}" presName="cycle" presStyleCnt="0"/>
      <dgm:spPr/>
    </dgm:pt>
    <dgm:pt modelId="{DA8B7F1C-2B4E-4794-AF8B-7DE339DA312D}" type="pres">
      <dgm:prSet presAssocID="{9B465D74-2AA2-40AD-9412-F4D8B45D291A}" presName="srcNode" presStyleLbl="node1" presStyleIdx="0" presStyleCnt="6"/>
      <dgm:spPr/>
    </dgm:pt>
    <dgm:pt modelId="{2CEFA4D0-DA60-4C46-A6BB-C8959E80F344}" type="pres">
      <dgm:prSet presAssocID="{9B465D74-2AA2-40AD-9412-F4D8B45D291A}" presName="conn" presStyleLbl="parChTrans1D2" presStyleIdx="0" presStyleCnt="1"/>
      <dgm:spPr/>
    </dgm:pt>
    <dgm:pt modelId="{B7210216-A6B2-4585-993C-1E1E299B7221}" type="pres">
      <dgm:prSet presAssocID="{9B465D74-2AA2-40AD-9412-F4D8B45D291A}" presName="extraNode" presStyleLbl="node1" presStyleIdx="0" presStyleCnt="6"/>
      <dgm:spPr/>
    </dgm:pt>
    <dgm:pt modelId="{979D51E3-BE84-47A0-BD29-B62C91D59609}" type="pres">
      <dgm:prSet presAssocID="{9B465D74-2AA2-40AD-9412-F4D8B45D291A}" presName="dstNode" presStyleLbl="node1" presStyleIdx="0" presStyleCnt="6"/>
      <dgm:spPr/>
    </dgm:pt>
    <dgm:pt modelId="{C8210038-4684-4BD1-B26B-118A8A8689C0}" type="pres">
      <dgm:prSet presAssocID="{5B7ED967-FFE1-4C3D-9591-835735D7FCB8}" presName="text_1" presStyleLbl="node1" presStyleIdx="0" presStyleCnt="6">
        <dgm:presLayoutVars>
          <dgm:bulletEnabled val="1"/>
        </dgm:presLayoutVars>
      </dgm:prSet>
      <dgm:spPr/>
    </dgm:pt>
    <dgm:pt modelId="{DD00BE16-4C64-4E11-9D88-52E067B5AB56}" type="pres">
      <dgm:prSet presAssocID="{5B7ED967-FFE1-4C3D-9591-835735D7FCB8}" presName="accent_1" presStyleCnt="0"/>
      <dgm:spPr/>
    </dgm:pt>
    <dgm:pt modelId="{1676F874-8552-4469-9018-0955AB3935C1}" type="pres">
      <dgm:prSet presAssocID="{5B7ED967-FFE1-4C3D-9591-835735D7FCB8}" presName="accentRepeatNode" presStyleLbl="solidFgAcc1" presStyleIdx="0" presStyleCnt="6"/>
      <dgm:spPr/>
    </dgm:pt>
    <dgm:pt modelId="{C68D53D2-54CC-450A-99E9-024C6DA3AECE}" type="pres">
      <dgm:prSet presAssocID="{8A087563-D745-471B-A9D4-DBAF3F09AEF1}" presName="text_2" presStyleLbl="node1" presStyleIdx="1" presStyleCnt="6">
        <dgm:presLayoutVars>
          <dgm:bulletEnabled val="1"/>
        </dgm:presLayoutVars>
      </dgm:prSet>
      <dgm:spPr/>
    </dgm:pt>
    <dgm:pt modelId="{6BDA2C45-4146-406A-87BE-3D0842116937}" type="pres">
      <dgm:prSet presAssocID="{8A087563-D745-471B-A9D4-DBAF3F09AEF1}" presName="accent_2" presStyleCnt="0"/>
      <dgm:spPr/>
    </dgm:pt>
    <dgm:pt modelId="{86C43C0E-CC26-42A9-B3E1-D48796F59961}" type="pres">
      <dgm:prSet presAssocID="{8A087563-D745-471B-A9D4-DBAF3F09AEF1}" presName="accentRepeatNode" presStyleLbl="solidFgAcc1" presStyleIdx="1" presStyleCnt="6"/>
      <dgm:spPr/>
    </dgm:pt>
    <dgm:pt modelId="{0E2A374B-52EB-4DB2-9F49-65666163241F}" type="pres">
      <dgm:prSet presAssocID="{A69AF4D2-E133-45FB-AF4D-40B21D4ECCDB}" presName="text_3" presStyleLbl="node1" presStyleIdx="2" presStyleCnt="6">
        <dgm:presLayoutVars>
          <dgm:bulletEnabled val="1"/>
        </dgm:presLayoutVars>
      </dgm:prSet>
      <dgm:spPr/>
    </dgm:pt>
    <dgm:pt modelId="{315A8E5C-A750-4AFF-8BA3-BABFD5E07092}" type="pres">
      <dgm:prSet presAssocID="{A69AF4D2-E133-45FB-AF4D-40B21D4ECCDB}" presName="accent_3" presStyleCnt="0"/>
      <dgm:spPr/>
    </dgm:pt>
    <dgm:pt modelId="{9B815102-A4E5-490F-A80B-5EFACC3A0241}" type="pres">
      <dgm:prSet presAssocID="{A69AF4D2-E133-45FB-AF4D-40B21D4ECCDB}" presName="accentRepeatNode" presStyleLbl="solidFgAcc1" presStyleIdx="2" presStyleCnt="6"/>
      <dgm:spPr/>
    </dgm:pt>
    <dgm:pt modelId="{9EDD2AAF-481C-4B69-9195-24D15BFA7D12}" type="pres">
      <dgm:prSet presAssocID="{2DE67336-AB46-4F59-B45B-5B46B6CDB109}" presName="text_4" presStyleLbl="node1" presStyleIdx="3" presStyleCnt="6">
        <dgm:presLayoutVars>
          <dgm:bulletEnabled val="1"/>
        </dgm:presLayoutVars>
      </dgm:prSet>
      <dgm:spPr/>
    </dgm:pt>
    <dgm:pt modelId="{2FCA2246-B709-4A2A-BE19-42F7707FF9F2}" type="pres">
      <dgm:prSet presAssocID="{2DE67336-AB46-4F59-B45B-5B46B6CDB109}" presName="accent_4" presStyleCnt="0"/>
      <dgm:spPr/>
    </dgm:pt>
    <dgm:pt modelId="{066BCC89-1D18-47FF-BAFA-8D18FFE787E0}" type="pres">
      <dgm:prSet presAssocID="{2DE67336-AB46-4F59-B45B-5B46B6CDB109}" presName="accentRepeatNode" presStyleLbl="solidFgAcc1" presStyleIdx="3" presStyleCnt="6"/>
      <dgm:spPr/>
    </dgm:pt>
    <dgm:pt modelId="{24E6BA90-D3D1-4CD4-B102-1E9E9D49247D}" type="pres">
      <dgm:prSet presAssocID="{17D2C5F1-AEF0-4223-A99B-6CD00E550BDB}" presName="text_5" presStyleLbl="node1" presStyleIdx="4" presStyleCnt="6">
        <dgm:presLayoutVars>
          <dgm:bulletEnabled val="1"/>
        </dgm:presLayoutVars>
      </dgm:prSet>
      <dgm:spPr/>
    </dgm:pt>
    <dgm:pt modelId="{A06B79A2-4DDE-4745-981F-496733153FEE}" type="pres">
      <dgm:prSet presAssocID="{17D2C5F1-AEF0-4223-A99B-6CD00E550BDB}" presName="accent_5" presStyleCnt="0"/>
      <dgm:spPr/>
    </dgm:pt>
    <dgm:pt modelId="{F0C56323-5E2C-4D9A-BD6F-38CB55947630}" type="pres">
      <dgm:prSet presAssocID="{17D2C5F1-AEF0-4223-A99B-6CD00E550BDB}" presName="accentRepeatNode" presStyleLbl="solidFgAcc1" presStyleIdx="4" presStyleCnt="6"/>
      <dgm:spPr/>
    </dgm:pt>
    <dgm:pt modelId="{DE543F6D-50F7-4EA7-A2C8-F8278EBF4C91}" type="pres">
      <dgm:prSet presAssocID="{C93913C8-68E9-4B70-86BE-571C5810E47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AE4E2-49CC-444F-AA2D-3522CBD71029}" type="pres">
      <dgm:prSet presAssocID="{C93913C8-68E9-4B70-86BE-571C5810E47C}" presName="accent_6" presStyleCnt="0"/>
      <dgm:spPr/>
    </dgm:pt>
    <dgm:pt modelId="{29273084-6AD2-444E-B512-8E27B4306CBE}" type="pres">
      <dgm:prSet presAssocID="{C93913C8-68E9-4B70-86BE-571C5810E47C}" presName="accentRepeatNode" presStyleLbl="solidFgAcc1" presStyleIdx="5" presStyleCnt="6"/>
      <dgm:spPr/>
    </dgm:pt>
  </dgm:ptLst>
  <dgm:cxnLst>
    <dgm:cxn modelId="{B0EF73A5-2119-4733-8ACF-B08B8CCC2771}" srcId="{9B465D74-2AA2-40AD-9412-F4D8B45D291A}" destId="{2DE67336-AB46-4F59-B45B-5B46B6CDB109}" srcOrd="3" destOrd="0" parTransId="{9CBC18E4-E865-4676-8E26-B56F6E46C393}" sibTransId="{D0A1CDE8-8509-4CE6-846C-544B4618EC1D}"/>
    <dgm:cxn modelId="{E039A042-BB42-4A5B-A74D-BF3400065ABA}" type="presOf" srcId="{8A087563-D745-471B-A9D4-DBAF3F09AEF1}" destId="{C68D53D2-54CC-450A-99E9-024C6DA3AECE}" srcOrd="0" destOrd="0" presId="urn:microsoft.com/office/officeart/2008/layout/VerticalCurvedList"/>
    <dgm:cxn modelId="{936F7DFA-5029-4AB7-91B0-53A7215C42B8}" type="presOf" srcId="{C93913C8-68E9-4B70-86BE-571C5810E47C}" destId="{DE543F6D-50F7-4EA7-A2C8-F8278EBF4C91}" srcOrd="0" destOrd="0" presId="urn:microsoft.com/office/officeart/2008/layout/VerticalCurvedList"/>
    <dgm:cxn modelId="{6F26F58C-6125-4FE8-A0C3-1F457CFB0340}" type="presOf" srcId="{17D2C5F1-AEF0-4223-A99B-6CD00E550BDB}" destId="{24E6BA90-D3D1-4CD4-B102-1E9E9D49247D}" srcOrd="0" destOrd="0" presId="urn:microsoft.com/office/officeart/2008/layout/VerticalCurvedList"/>
    <dgm:cxn modelId="{7741CADF-D967-4C10-A14D-44DE04606192}" type="presOf" srcId="{9B465D74-2AA2-40AD-9412-F4D8B45D291A}" destId="{FC21315F-F977-446C-B237-5FB2DCB88159}" srcOrd="0" destOrd="0" presId="urn:microsoft.com/office/officeart/2008/layout/VerticalCurvedList"/>
    <dgm:cxn modelId="{673BB69B-D193-4748-B11E-6EE80BF54CB7}" type="presOf" srcId="{5B7ED967-FFE1-4C3D-9591-835735D7FCB8}" destId="{C8210038-4684-4BD1-B26B-118A8A8689C0}" srcOrd="0" destOrd="0" presId="urn:microsoft.com/office/officeart/2008/layout/VerticalCurvedList"/>
    <dgm:cxn modelId="{26A3C86F-633D-4E87-920A-ABCBD14B4EDB}" type="presOf" srcId="{2B0ED8CF-EF71-4E46-AC12-903DA82E1A0D}" destId="{2CEFA4D0-DA60-4C46-A6BB-C8959E80F344}" srcOrd="0" destOrd="0" presId="urn:microsoft.com/office/officeart/2008/layout/VerticalCurvedList"/>
    <dgm:cxn modelId="{969CDB89-6D75-461B-9BC2-9288A73AE94C}" srcId="{9B465D74-2AA2-40AD-9412-F4D8B45D291A}" destId="{A69AF4D2-E133-45FB-AF4D-40B21D4ECCDB}" srcOrd="2" destOrd="0" parTransId="{ECB337B3-7754-48CD-A49A-551722A220F4}" sibTransId="{9A8DF11F-130C-4926-8E9F-2BB2A0B843B9}"/>
    <dgm:cxn modelId="{B8C6423C-316D-4E1E-9D86-17627994F4B3}" srcId="{9B465D74-2AA2-40AD-9412-F4D8B45D291A}" destId="{C93913C8-68E9-4B70-86BE-571C5810E47C}" srcOrd="5" destOrd="0" parTransId="{2370226C-1CA4-4FBD-8310-69CF914DE0D9}" sibTransId="{A479FD6F-6333-4226-8054-2B309F5C0DD9}"/>
    <dgm:cxn modelId="{9FBA6203-BD10-44AE-BBA4-7946DA7DF260}" srcId="{9B465D74-2AA2-40AD-9412-F4D8B45D291A}" destId="{8A087563-D745-471B-A9D4-DBAF3F09AEF1}" srcOrd="1" destOrd="0" parTransId="{312C150D-730C-414D-BC48-B5692AE31389}" sibTransId="{473648E8-89D5-40CC-8203-65D08510A98F}"/>
    <dgm:cxn modelId="{E6BE1F08-4BA4-4067-8196-8300C545B988}" srcId="{9B465D74-2AA2-40AD-9412-F4D8B45D291A}" destId="{17D2C5F1-AEF0-4223-A99B-6CD00E550BDB}" srcOrd="4" destOrd="0" parTransId="{4853BC3C-C4BD-41C0-B8E5-7F3AF63B1EF0}" sibTransId="{D817A25D-0DB2-4A75-9468-30E83F1545D6}"/>
    <dgm:cxn modelId="{B0391E57-0004-4511-AB9E-8A8E3AA66177}" srcId="{9B465D74-2AA2-40AD-9412-F4D8B45D291A}" destId="{5B7ED967-FFE1-4C3D-9591-835735D7FCB8}" srcOrd="0" destOrd="0" parTransId="{6DC03ED7-0B76-44F7-9F85-CEEA0806D172}" sibTransId="{2B0ED8CF-EF71-4E46-AC12-903DA82E1A0D}"/>
    <dgm:cxn modelId="{3EB78BBC-C229-48AD-91B4-B0F6C652C8C6}" type="presOf" srcId="{2DE67336-AB46-4F59-B45B-5B46B6CDB109}" destId="{9EDD2AAF-481C-4B69-9195-24D15BFA7D12}" srcOrd="0" destOrd="0" presId="urn:microsoft.com/office/officeart/2008/layout/VerticalCurvedList"/>
    <dgm:cxn modelId="{E25D3FD3-F395-42CA-BB5B-1AEAB1A25129}" type="presOf" srcId="{A69AF4D2-E133-45FB-AF4D-40B21D4ECCDB}" destId="{0E2A374B-52EB-4DB2-9F49-65666163241F}" srcOrd="0" destOrd="0" presId="urn:microsoft.com/office/officeart/2008/layout/VerticalCurvedList"/>
    <dgm:cxn modelId="{D56EB1B5-2652-4C83-AF2F-C9784C605751}" type="presParOf" srcId="{FC21315F-F977-446C-B237-5FB2DCB88159}" destId="{858A721D-1855-48F6-BBC3-BFF26BC8B0A9}" srcOrd="0" destOrd="0" presId="urn:microsoft.com/office/officeart/2008/layout/VerticalCurvedList"/>
    <dgm:cxn modelId="{E87E0EE7-0A50-42D3-A3A6-A2FADD401FD7}" type="presParOf" srcId="{858A721D-1855-48F6-BBC3-BFF26BC8B0A9}" destId="{FA12FB67-C695-4586-9CB9-067C010A2929}" srcOrd="0" destOrd="0" presId="urn:microsoft.com/office/officeart/2008/layout/VerticalCurvedList"/>
    <dgm:cxn modelId="{8529AC65-15ED-4EFA-8D21-928F34777705}" type="presParOf" srcId="{FA12FB67-C695-4586-9CB9-067C010A2929}" destId="{DA8B7F1C-2B4E-4794-AF8B-7DE339DA312D}" srcOrd="0" destOrd="0" presId="urn:microsoft.com/office/officeart/2008/layout/VerticalCurvedList"/>
    <dgm:cxn modelId="{3892A2CF-DE27-4B9F-8227-A0F9B095C168}" type="presParOf" srcId="{FA12FB67-C695-4586-9CB9-067C010A2929}" destId="{2CEFA4D0-DA60-4C46-A6BB-C8959E80F344}" srcOrd="1" destOrd="0" presId="urn:microsoft.com/office/officeart/2008/layout/VerticalCurvedList"/>
    <dgm:cxn modelId="{5659E94D-51EB-4376-A535-076409FEF1E6}" type="presParOf" srcId="{FA12FB67-C695-4586-9CB9-067C010A2929}" destId="{B7210216-A6B2-4585-993C-1E1E299B7221}" srcOrd="2" destOrd="0" presId="urn:microsoft.com/office/officeart/2008/layout/VerticalCurvedList"/>
    <dgm:cxn modelId="{757DE1E6-CC79-433D-BCCA-4BCAF8F17B83}" type="presParOf" srcId="{FA12FB67-C695-4586-9CB9-067C010A2929}" destId="{979D51E3-BE84-47A0-BD29-B62C91D59609}" srcOrd="3" destOrd="0" presId="urn:microsoft.com/office/officeart/2008/layout/VerticalCurvedList"/>
    <dgm:cxn modelId="{CC9E73F5-61CD-4528-B2EC-B954D3813F2B}" type="presParOf" srcId="{858A721D-1855-48F6-BBC3-BFF26BC8B0A9}" destId="{C8210038-4684-4BD1-B26B-118A8A8689C0}" srcOrd="1" destOrd="0" presId="urn:microsoft.com/office/officeart/2008/layout/VerticalCurvedList"/>
    <dgm:cxn modelId="{D69130DC-F148-4B50-9E11-71C92C6D7244}" type="presParOf" srcId="{858A721D-1855-48F6-BBC3-BFF26BC8B0A9}" destId="{DD00BE16-4C64-4E11-9D88-52E067B5AB56}" srcOrd="2" destOrd="0" presId="urn:microsoft.com/office/officeart/2008/layout/VerticalCurvedList"/>
    <dgm:cxn modelId="{CFBB5E28-0E71-4D95-A373-C3AEEE900059}" type="presParOf" srcId="{DD00BE16-4C64-4E11-9D88-52E067B5AB56}" destId="{1676F874-8552-4469-9018-0955AB3935C1}" srcOrd="0" destOrd="0" presId="urn:microsoft.com/office/officeart/2008/layout/VerticalCurvedList"/>
    <dgm:cxn modelId="{66551C33-8B1D-43B3-8893-261A37CC1171}" type="presParOf" srcId="{858A721D-1855-48F6-BBC3-BFF26BC8B0A9}" destId="{C68D53D2-54CC-450A-99E9-024C6DA3AECE}" srcOrd="3" destOrd="0" presId="urn:microsoft.com/office/officeart/2008/layout/VerticalCurvedList"/>
    <dgm:cxn modelId="{FC00DAD7-AB2D-41FC-B09D-F70F993F1482}" type="presParOf" srcId="{858A721D-1855-48F6-BBC3-BFF26BC8B0A9}" destId="{6BDA2C45-4146-406A-87BE-3D0842116937}" srcOrd="4" destOrd="0" presId="urn:microsoft.com/office/officeart/2008/layout/VerticalCurvedList"/>
    <dgm:cxn modelId="{8A7F23C8-2D83-40F5-886C-E0F60912255C}" type="presParOf" srcId="{6BDA2C45-4146-406A-87BE-3D0842116937}" destId="{86C43C0E-CC26-42A9-B3E1-D48796F59961}" srcOrd="0" destOrd="0" presId="urn:microsoft.com/office/officeart/2008/layout/VerticalCurvedList"/>
    <dgm:cxn modelId="{06A45B3E-4927-4C38-812E-7E63AC77435F}" type="presParOf" srcId="{858A721D-1855-48F6-BBC3-BFF26BC8B0A9}" destId="{0E2A374B-52EB-4DB2-9F49-65666163241F}" srcOrd="5" destOrd="0" presId="urn:microsoft.com/office/officeart/2008/layout/VerticalCurvedList"/>
    <dgm:cxn modelId="{155ECA30-15D6-43FC-9082-542DE5A09AD6}" type="presParOf" srcId="{858A721D-1855-48F6-BBC3-BFF26BC8B0A9}" destId="{315A8E5C-A750-4AFF-8BA3-BABFD5E07092}" srcOrd="6" destOrd="0" presId="urn:microsoft.com/office/officeart/2008/layout/VerticalCurvedList"/>
    <dgm:cxn modelId="{C17B9E86-4AA8-4355-99E3-915B3C2B5173}" type="presParOf" srcId="{315A8E5C-A750-4AFF-8BA3-BABFD5E07092}" destId="{9B815102-A4E5-490F-A80B-5EFACC3A0241}" srcOrd="0" destOrd="0" presId="urn:microsoft.com/office/officeart/2008/layout/VerticalCurvedList"/>
    <dgm:cxn modelId="{660DE66D-FA3D-4E37-B587-372D7E90C99C}" type="presParOf" srcId="{858A721D-1855-48F6-BBC3-BFF26BC8B0A9}" destId="{9EDD2AAF-481C-4B69-9195-24D15BFA7D12}" srcOrd="7" destOrd="0" presId="urn:microsoft.com/office/officeart/2008/layout/VerticalCurvedList"/>
    <dgm:cxn modelId="{7D1EB3DC-CA9C-4DE3-8BCD-809E9D9B96CC}" type="presParOf" srcId="{858A721D-1855-48F6-BBC3-BFF26BC8B0A9}" destId="{2FCA2246-B709-4A2A-BE19-42F7707FF9F2}" srcOrd="8" destOrd="0" presId="urn:microsoft.com/office/officeart/2008/layout/VerticalCurvedList"/>
    <dgm:cxn modelId="{19A830B3-C9C0-4461-8275-92847BD1B22C}" type="presParOf" srcId="{2FCA2246-B709-4A2A-BE19-42F7707FF9F2}" destId="{066BCC89-1D18-47FF-BAFA-8D18FFE787E0}" srcOrd="0" destOrd="0" presId="urn:microsoft.com/office/officeart/2008/layout/VerticalCurvedList"/>
    <dgm:cxn modelId="{D16632D9-2B6E-4C67-91BF-8103266443DA}" type="presParOf" srcId="{858A721D-1855-48F6-BBC3-BFF26BC8B0A9}" destId="{24E6BA90-D3D1-4CD4-B102-1E9E9D49247D}" srcOrd="9" destOrd="0" presId="urn:microsoft.com/office/officeart/2008/layout/VerticalCurvedList"/>
    <dgm:cxn modelId="{E4050D60-74B4-4274-93E5-332741C4ACE8}" type="presParOf" srcId="{858A721D-1855-48F6-BBC3-BFF26BC8B0A9}" destId="{A06B79A2-4DDE-4745-981F-496733153FEE}" srcOrd="10" destOrd="0" presId="urn:microsoft.com/office/officeart/2008/layout/VerticalCurvedList"/>
    <dgm:cxn modelId="{862063C1-01C4-4D0F-B299-D9848E64B6DD}" type="presParOf" srcId="{A06B79A2-4DDE-4745-981F-496733153FEE}" destId="{F0C56323-5E2C-4D9A-BD6F-38CB55947630}" srcOrd="0" destOrd="0" presId="urn:microsoft.com/office/officeart/2008/layout/VerticalCurvedList"/>
    <dgm:cxn modelId="{57F0CE27-5973-4F66-824C-0F573E7D9283}" type="presParOf" srcId="{858A721D-1855-48F6-BBC3-BFF26BC8B0A9}" destId="{DE543F6D-50F7-4EA7-A2C8-F8278EBF4C91}" srcOrd="11" destOrd="0" presId="urn:microsoft.com/office/officeart/2008/layout/VerticalCurvedList"/>
    <dgm:cxn modelId="{A0B3B91E-5730-4716-A298-7CC32EE41E5E}" type="presParOf" srcId="{858A721D-1855-48F6-BBC3-BFF26BC8B0A9}" destId="{BD8AE4E2-49CC-444F-AA2D-3522CBD71029}" srcOrd="12" destOrd="0" presId="urn:microsoft.com/office/officeart/2008/layout/VerticalCurvedList"/>
    <dgm:cxn modelId="{21840B5D-2C48-4956-9E03-B5DD9816CD17}" type="presParOf" srcId="{BD8AE4E2-49CC-444F-AA2D-3522CBD71029}" destId="{29273084-6AD2-444E-B512-8E27B4306C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08F418-074F-41D4-86B3-2BC2FF01C52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667655-2E0A-4780-A946-00300DE26B24}">
      <dgm:prSet custT="1"/>
      <dgm:spPr/>
      <dgm:t>
        <a:bodyPr/>
        <a:lstStyle/>
        <a:p>
          <a:pPr rtl="0"/>
          <a:r>
            <a:rPr lang="id-ID" sz="3600" b="1" dirty="0" smtClean="0"/>
            <a:t>Sifat Magnet Bahan</a:t>
          </a:r>
          <a:endParaRPr lang="en-US" sz="3600" dirty="0"/>
        </a:p>
      </dgm:t>
    </dgm:pt>
    <dgm:pt modelId="{60751877-86CE-4F41-8635-62CB68685B06}" type="parTrans" cxnId="{47C87906-4549-488C-8336-68EA63A8AAD3}">
      <dgm:prSet/>
      <dgm:spPr/>
      <dgm:t>
        <a:bodyPr/>
        <a:lstStyle/>
        <a:p>
          <a:endParaRPr lang="en-US"/>
        </a:p>
      </dgm:t>
    </dgm:pt>
    <dgm:pt modelId="{F9FAB40E-396D-49F3-89AB-CEF0380B5594}" type="sibTrans" cxnId="{47C87906-4549-488C-8336-68EA63A8AAD3}">
      <dgm:prSet/>
      <dgm:spPr/>
      <dgm:t>
        <a:bodyPr/>
        <a:lstStyle/>
        <a:p>
          <a:endParaRPr lang="en-US"/>
        </a:p>
      </dgm:t>
    </dgm:pt>
    <dgm:pt modelId="{A80ED696-3996-48C7-A5CF-D63DB2CC1AFF}" type="pres">
      <dgm:prSet presAssocID="{3008F418-074F-41D4-86B3-2BC2FF01C522}" presName="linear" presStyleCnt="0">
        <dgm:presLayoutVars>
          <dgm:animLvl val="lvl"/>
          <dgm:resizeHandles val="exact"/>
        </dgm:presLayoutVars>
      </dgm:prSet>
      <dgm:spPr/>
    </dgm:pt>
    <dgm:pt modelId="{12254D99-8755-42FA-B54C-C9665EB00CB7}" type="pres">
      <dgm:prSet presAssocID="{7B667655-2E0A-4780-A946-00300DE26B24}" presName="parentText" presStyleLbl="node1" presStyleIdx="0" presStyleCnt="1" custLinFactY="-100000" custLinFactNeighborX="-20181" custLinFactNeighborY="-108314">
        <dgm:presLayoutVars>
          <dgm:chMax val="0"/>
          <dgm:bulletEnabled val="1"/>
        </dgm:presLayoutVars>
      </dgm:prSet>
      <dgm:spPr/>
    </dgm:pt>
  </dgm:ptLst>
  <dgm:cxnLst>
    <dgm:cxn modelId="{D523A98C-C8DB-44D2-9A60-47C67FB51F6E}" type="presOf" srcId="{3008F418-074F-41D4-86B3-2BC2FF01C522}" destId="{A80ED696-3996-48C7-A5CF-D63DB2CC1AFF}" srcOrd="0" destOrd="0" presId="urn:microsoft.com/office/officeart/2005/8/layout/vList2"/>
    <dgm:cxn modelId="{47C87906-4549-488C-8336-68EA63A8AAD3}" srcId="{3008F418-074F-41D4-86B3-2BC2FF01C522}" destId="{7B667655-2E0A-4780-A946-00300DE26B24}" srcOrd="0" destOrd="0" parTransId="{60751877-86CE-4F41-8635-62CB68685B06}" sibTransId="{F9FAB40E-396D-49F3-89AB-CEF0380B5594}"/>
    <dgm:cxn modelId="{81497177-AF27-4F0A-A56E-004A7620B007}" type="presOf" srcId="{7B667655-2E0A-4780-A946-00300DE26B24}" destId="{12254D99-8755-42FA-B54C-C9665EB00CB7}" srcOrd="0" destOrd="0" presId="urn:microsoft.com/office/officeart/2005/8/layout/vList2"/>
    <dgm:cxn modelId="{FCEC4040-DC0C-4EC3-87F4-D60D1F6BABAA}" type="presParOf" srcId="{A80ED696-3996-48C7-A5CF-D63DB2CC1AFF}" destId="{12254D99-8755-42FA-B54C-C9665EB00CB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7CE88C-E9B9-4631-B1AA-5FF8553602AC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FB01DD-B4E0-4DEF-8979-B9496B6F02EE}">
      <dgm:prSet/>
      <dgm:spPr/>
      <dgm:t>
        <a:bodyPr/>
        <a:lstStyle/>
        <a:p>
          <a:pPr rtl="0"/>
          <a:r>
            <a:rPr lang="id-ID" b="1" i="1" smtClean="0"/>
            <a:t>Bahan Feromagnetik</a:t>
          </a:r>
          <a:endParaRPr lang="en-US"/>
        </a:p>
      </dgm:t>
    </dgm:pt>
    <dgm:pt modelId="{C32DE624-7ED7-4CB6-8FC9-3FAB2213B099}" type="parTrans" cxnId="{C91E641E-FC72-47B6-93A3-EC12A473032A}">
      <dgm:prSet/>
      <dgm:spPr/>
      <dgm:t>
        <a:bodyPr/>
        <a:lstStyle/>
        <a:p>
          <a:endParaRPr lang="en-US"/>
        </a:p>
      </dgm:t>
    </dgm:pt>
    <dgm:pt modelId="{52FB9E02-4489-4924-91E3-17302FA42F7A}" type="sibTrans" cxnId="{C91E641E-FC72-47B6-93A3-EC12A473032A}">
      <dgm:prSet/>
      <dgm:spPr/>
      <dgm:t>
        <a:bodyPr/>
        <a:lstStyle/>
        <a:p>
          <a:endParaRPr lang="en-US"/>
        </a:p>
      </dgm:t>
    </dgm:pt>
    <dgm:pt modelId="{B7E5CA6A-E1F1-41A7-B6E6-08F99D75FD07}">
      <dgm:prSet/>
      <dgm:spPr/>
      <dgm:t>
        <a:bodyPr/>
        <a:lstStyle/>
        <a:p>
          <a:pPr rtl="0"/>
          <a:r>
            <a:rPr lang="id-ID" dirty="0" smtClean="0"/>
            <a:t>Bend</a:t>
          </a:r>
          <a:r>
            <a:rPr lang="en-ID" dirty="0" smtClean="0"/>
            <a:t>a-</a:t>
          </a:r>
          <a:r>
            <a:rPr lang="en-ID" dirty="0" err="1" smtClean="0"/>
            <a:t>benda</a:t>
          </a:r>
          <a:r>
            <a:rPr lang="en-ID" dirty="0" smtClean="0"/>
            <a:t> </a:t>
          </a:r>
          <a:r>
            <a:rPr lang="en-ID" dirty="0" err="1" smtClean="0"/>
            <a:t>atau</a:t>
          </a:r>
          <a:r>
            <a:rPr lang="en-ID" dirty="0" smtClean="0"/>
            <a:t> </a:t>
          </a:r>
          <a:r>
            <a:rPr lang="en-ID" dirty="0" err="1" smtClean="0"/>
            <a:t>bahan</a:t>
          </a:r>
          <a:r>
            <a:rPr lang="en-ID" dirty="0" smtClean="0"/>
            <a:t>-</a:t>
          </a:r>
          <a:r>
            <a:rPr lang="id-ID" dirty="0" smtClean="0"/>
            <a:t>baha</a:t>
          </a:r>
          <a:r>
            <a:rPr lang="en-ID" dirty="0" smtClean="0"/>
            <a:t>n </a:t>
          </a:r>
          <a:r>
            <a:rPr lang="id-ID" dirty="0" smtClean="0"/>
            <a:t>yang sangat mudah dipengaruhi oleh magnet dan dibuat</a:t>
          </a:r>
          <a:br>
            <a:rPr lang="id-ID" dirty="0" smtClean="0"/>
          </a:br>
          <a:r>
            <a:rPr lang="id-ID" dirty="0" smtClean="0"/>
            <a:t>magnet</a:t>
          </a:r>
          <a:endParaRPr lang="en-US" dirty="0"/>
        </a:p>
      </dgm:t>
    </dgm:pt>
    <dgm:pt modelId="{CB81CDC6-B465-4827-AEC7-175C6EFF7049}" type="parTrans" cxnId="{1C565E34-C974-4451-A10E-0A0A5A65E657}">
      <dgm:prSet/>
      <dgm:spPr/>
      <dgm:t>
        <a:bodyPr/>
        <a:lstStyle/>
        <a:p>
          <a:endParaRPr lang="en-US"/>
        </a:p>
      </dgm:t>
    </dgm:pt>
    <dgm:pt modelId="{2A0D026F-36FB-4B84-B68F-799D1074A2E4}" type="sibTrans" cxnId="{1C565E34-C974-4451-A10E-0A0A5A65E657}">
      <dgm:prSet/>
      <dgm:spPr/>
      <dgm:t>
        <a:bodyPr/>
        <a:lstStyle/>
        <a:p>
          <a:endParaRPr lang="en-US"/>
        </a:p>
      </dgm:t>
    </dgm:pt>
    <dgm:pt modelId="{B8D0A8C8-EBC5-4BEF-97D2-6BE515527CEC}">
      <dgm:prSet/>
      <dgm:spPr/>
      <dgm:t>
        <a:bodyPr/>
        <a:lstStyle/>
        <a:p>
          <a:pPr rtl="0"/>
          <a:r>
            <a:rPr lang="en-US" dirty="0" smtClean="0"/>
            <a:t>B</a:t>
          </a:r>
          <a:r>
            <a:rPr lang="id-ID" dirty="0" smtClean="0"/>
            <a:t>esi, baja, nikel, dan kobalt. </a:t>
          </a:r>
          <a:endParaRPr lang="en-US" dirty="0"/>
        </a:p>
      </dgm:t>
    </dgm:pt>
    <dgm:pt modelId="{A63E39F4-1511-46BF-8E1C-D8E8F058C0CC}" type="parTrans" cxnId="{F3C89F35-4602-4506-A60E-3E4FAD571AF0}">
      <dgm:prSet/>
      <dgm:spPr/>
      <dgm:t>
        <a:bodyPr/>
        <a:lstStyle/>
        <a:p>
          <a:endParaRPr lang="en-US"/>
        </a:p>
      </dgm:t>
    </dgm:pt>
    <dgm:pt modelId="{3A2D35A1-B6E6-4302-AEDC-884B29A3E5AF}" type="sibTrans" cxnId="{F3C89F35-4602-4506-A60E-3E4FAD571AF0}">
      <dgm:prSet/>
      <dgm:spPr/>
      <dgm:t>
        <a:bodyPr/>
        <a:lstStyle/>
        <a:p>
          <a:endParaRPr lang="en-US"/>
        </a:p>
      </dgm:t>
    </dgm:pt>
    <dgm:pt modelId="{B50EC84C-892B-4AD6-AEF8-4BC61BA33B99}">
      <dgm:prSet/>
      <dgm:spPr/>
      <dgm:t>
        <a:bodyPr/>
        <a:lstStyle/>
        <a:p>
          <a:pPr rtl="0"/>
          <a:r>
            <a:rPr lang="id-ID" dirty="0" smtClean="0"/>
            <a:t>baja-kobalt, baja-nikel, aluminium-nikel-kobalt (</a:t>
          </a:r>
          <a:r>
            <a:rPr lang="id-ID" i="1" dirty="0" smtClean="0"/>
            <a:t>alnico</a:t>
          </a:r>
          <a:r>
            <a:rPr lang="id-ID" dirty="0" smtClean="0"/>
            <a:t>), besi-nikel (</a:t>
          </a:r>
          <a:r>
            <a:rPr lang="id-ID" i="1" dirty="0" smtClean="0"/>
            <a:t>permalloy</a:t>
          </a:r>
          <a:r>
            <a:rPr lang="id-ID" dirty="0" smtClean="0"/>
            <a:t>), dan besi-nikel-kobalt (</a:t>
          </a:r>
          <a:r>
            <a:rPr lang="id-ID" i="1" dirty="0" smtClean="0"/>
            <a:t>perminvar</a:t>
          </a:r>
          <a:r>
            <a:rPr lang="id-ID" dirty="0" smtClean="0"/>
            <a:t>). </a:t>
          </a:r>
          <a:endParaRPr lang="en-US" dirty="0"/>
        </a:p>
      </dgm:t>
    </dgm:pt>
    <dgm:pt modelId="{15EFCE57-BDCD-40F3-AE04-2E4AD6889A55}" type="parTrans" cxnId="{81171DF5-06D5-4347-A8EA-C047A0DB7E0C}">
      <dgm:prSet/>
      <dgm:spPr/>
      <dgm:t>
        <a:bodyPr/>
        <a:lstStyle/>
        <a:p>
          <a:endParaRPr lang="en-US"/>
        </a:p>
      </dgm:t>
    </dgm:pt>
    <dgm:pt modelId="{4BADC90B-DEF6-4206-A666-6623760971F2}" type="sibTrans" cxnId="{81171DF5-06D5-4347-A8EA-C047A0DB7E0C}">
      <dgm:prSet/>
      <dgm:spPr/>
      <dgm:t>
        <a:bodyPr/>
        <a:lstStyle/>
        <a:p>
          <a:endParaRPr lang="en-US"/>
        </a:p>
      </dgm:t>
    </dgm:pt>
    <dgm:pt modelId="{D71EFFD2-898E-4239-859F-6874115FFEBE}">
      <dgm:prSet/>
      <dgm:spPr/>
      <dgm:t>
        <a:bodyPr/>
        <a:lstStyle/>
        <a:p>
          <a:pPr rtl="0"/>
          <a:r>
            <a:rPr lang="id-ID" b="1" i="1" smtClean="0"/>
            <a:t>Bahan Paramagnetik</a:t>
          </a:r>
          <a:endParaRPr lang="en-US"/>
        </a:p>
      </dgm:t>
    </dgm:pt>
    <dgm:pt modelId="{F338DEED-49F3-4213-A436-2B55B7AB93CD}" type="parTrans" cxnId="{9EDA5F2D-D40A-40F2-9A19-F21828F0D15F}">
      <dgm:prSet/>
      <dgm:spPr/>
      <dgm:t>
        <a:bodyPr/>
        <a:lstStyle/>
        <a:p>
          <a:endParaRPr lang="en-US"/>
        </a:p>
      </dgm:t>
    </dgm:pt>
    <dgm:pt modelId="{067272CA-3FE4-46B1-AC0B-6D1AF8F7B38F}" type="sibTrans" cxnId="{9EDA5F2D-D40A-40F2-9A19-F21828F0D15F}">
      <dgm:prSet/>
      <dgm:spPr/>
      <dgm:t>
        <a:bodyPr/>
        <a:lstStyle/>
        <a:p>
          <a:endParaRPr lang="en-US"/>
        </a:p>
      </dgm:t>
    </dgm:pt>
    <dgm:pt modelId="{AAF79011-3EE7-40FF-B124-DAA8A6B0D424}">
      <dgm:prSet/>
      <dgm:spPr/>
      <dgm:t>
        <a:bodyPr/>
        <a:lstStyle/>
        <a:p>
          <a:pPr rtl="0"/>
          <a:r>
            <a:rPr lang="id-ID" dirty="0" smtClean="0"/>
            <a:t>Bahan paramagnetik dapat dipengaruhi oleh magnet, tetapi tidak dapat dibuat menjadi</a:t>
          </a:r>
          <a:br>
            <a:rPr lang="id-ID" dirty="0" smtClean="0"/>
          </a:br>
          <a:r>
            <a:rPr lang="id-ID" dirty="0" smtClean="0"/>
            <a:t>magnet buatan. </a:t>
          </a:r>
          <a:endParaRPr lang="en-US" dirty="0"/>
        </a:p>
      </dgm:t>
    </dgm:pt>
    <dgm:pt modelId="{7918AD5E-7C96-4FC2-BD6E-89B3A1826D9F}" type="parTrans" cxnId="{3609C45E-6A7B-4A6E-B398-DC03CCE8BE75}">
      <dgm:prSet/>
      <dgm:spPr/>
      <dgm:t>
        <a:bodyPr/>
        <a:lstStyle/>
        <a:p>
          <a:endParaRPr lang="en-US"/>
        </a:p>
      </dgm:t>
    </dgm:pt>
    <dgm:pt modelId="{92A411FE-45CD-4696-B0C0-747F587AE1E9}" type="sibTrans" cxnId="{3609C45E-6A7B-4A6E-B398-DC03CCE8BE75}">
      <dgm:prSet/>
      <dgm:spPr/>
      <dgm:t>
        <a:bodyPr/>
        <a:lstStyle/>
        <a:p>
          <a:endParaRPr lang="en-US"/>
        </a:p>
      </dgm:t>
    </dgm:pt>
    <dgm:pt modelId="{B5DCFFF0-1A74-45D5-A4C9-B2DD68178A32}">
      <dgm:prSet/>
      <dgm:spPr/>
      <dgm:t>
        <a:bodyPr/>
        <a:lstStyle/>
        <a:p>
          <a:pPr rtl="0"/>
          <a:r>
            <a:rPr lang="id-ID" dirty="0" smtClean="0"/>
            <a:t>mangan, platina, aluminium, magnesium, timah (tin), oksigen, dan udara.</a:t>
          </a:r>
          <a:endParaRPr lang="en-US" dirty="0"/>
        </a:p>
      </dgm:t>
    </dgm:pt>
    <dgm:pt modelId="{C9D227CE-1C15-480D-B707-2A752707C98D}" type="parTrans" cxnId="{BD0F75AC-9674-4AB3-83AC-998519ABEA85}">
      <dgm:prSet/>
      <dgm:spPr/>
      <dgm:t>
        <a:bodyPr/>
        <a:lstStyle/>
        <a:p>
          <a:endParaRPr lang="en-US"/>
        </a:p>
      </dgm:t>
    </dgm:pt>
    <dgm:pt modelId="{59C4E286-A33A-4718-875C-920060B3A501}" type="sibTrans" cxnId="{BD0F75AC-9674-4AB3-83AC-998519ABEA85}">
      <dgm:prSet/>
      <dgm:spPr/>
      <dgm:t>
        <a:bodyPr/>
        <a:lstStyle/>
        <a:p>
          <a:endParaRPr lang="en-US"/>
        </a:p>
      </dgm:t>
    </dgm:pt>
    <dgm:pt modelId="{4F53AD79-5555-495F-A076-699FE9F66CCC}">
      <dgm:prSet/>
      <dgm:spPr/>
      <dgm:t>
        <a:bodyPr/>
        <a:lstStyle/>
        <a:p>
          <a:pPr rtl="0"/>
          <a:r>
            <a:rPr lang="id-ID" b="1" i="1" smtClean="0"/>
            <a:t>Bahan Diamagnetik</a:t>
          </a:r>
          <a:endParaRPr lang="en-US"/>
        </a:p>
      </dgm:t>
    </dgm:pt>
    <dgm:pt modelId="{25804AFB-4651-41BD-8AC0-DDCEC1864FB7}" type="parTrans" cxnId="{F8EF427E-FCC2-4CFF-91AD-72AC58A2B000}">
      <dgm:prSet/>
      <dgm:spPr/>
      <dgm:t>
        <a:bodyPr/>
        <a:lstStyle/>
        <a:p>
          <a:endParaRPr lang="en-US"/>
        </a:p>
      </dgm:t>
    </dgm:pt>
    <dgm:pt modelId="{6CC1EF4C-441C-4F8C-BE73-6F79D0CFD31A}" type="sibTrans" cxnId="{F8EF427E-FCC2-4CFF-91AD-72AC58A2B000}">
      <dgm:prSet/>
      <dgm:spPr/>
      <dgm:t>
        <a:bodyPr/>
        <a:lstStyle/>
        <a:p>
          <a:endParaRPr lang="en-US"/>
        </a:p>
      </dgm:t>
    </dgm:pt>
    <dgm:pt modelId="{1F38337F-5D98-418A-8DFD-076134424AB5}">
      <dgm:prSet/>
      <dgm:spPr/>
      <dgm:t>
        <a:bodyPr/>
        <a:lstStyle/>
        <a:p>
          <a:pPr rtl="0"/>
          <a:r>
            <a:rPr lang="id-ID" dirty="0" smtClean="0"/>
            <a:t>Benda-benda atau bahan-bahan yang sukar sekali dipengaruhi oleh magnet </a:t>
          </a:r>
          <a:endParaRPr lang="en-US" dirty="0"/>
        </a:p>
      </dgm:t>
    </dgm:pt>
    <dgm:pt modelId="{D5405D11-C125-4778-AD75-D646752C296E}" type="parTrans" cxnId="{A8F73C30-4312-4A66-B3CE-1E24F3BA46C4}">
      <dgm:prSet/>
      <dgm:spPr/>
      <dgm:t>
        <a:bodyPr/>
        <a:lstStyle/>
        <a:p>
          <a:endParaRPr lang="en-US"/>
        </a:p>
      </dgm:t>
    </dgm:pt>
    <dgm:pt modelId="{C3DE227D-A9F7-4580-88C4-D8E28B97C914}" type="sibTrans" cxnId="{A8F73C30-4312-4A66-B3CE-1E24F3BA46C4}">
      <dgm:prSet/>
      <dgm:spPr/>
      <dgm:t>
        <a:bodyPr/>
        <a:lstStyle/>
        <a:p>
          <a:endParaRPr lang="en-US"/>
        </a:p>
      </dgm:t>
    </dgm:pt>
    <dgm:pt modelId="{7F2B0A58-90CA-4AE0-A05D-8C16D7B68600}">
      <dgm:prSet/>
      <dgm:spPr/>
      <dgm:t>
        <a:bodyPr/>
        <a:lstStyle/>
        <a:p>
          <a:pPr rtl="0"/>
          <a:r>
            <a:rPr lang="id-ID" dirty="0" smtClean="0"/>
            <a:t>Apabila benda diamagnetik diletakkan di udara atau di ruang hampa</a:t>
          </a:r>
          <a:br>
            <a:rPr lang="id-ID" dirty="0" smtClean="0"/>
          </a:br>
          <a:r>
            <a:rPr lang="id-ID" dirty="0" smtClean="0"/>
            <a:t>udara, bahan diamagnetik akan ditolak oleh magnet meskipun dengan gaya tolak yang sangat kecil. </a:t>
          </a:r>
          <a:endParaRPr lang="en-US" dirty="0"/>
        </a:p>
      </dgm:t>
    </dgm:pt>
    <dgm:pt modelId="{2853C564-8F5E-4FED-90C0-3A0DAFA4E0D1}" type="parTrans" cxnId="{8B87C217-E5C8-4E8D-907F-7B377E748E66}">
      <dgm:prSet/>
      <dgm:spPr/>
      <dgm:t>
        <a:bodyPr/>
        <a:lstStyle/>
        <a:p>
          <a:endParaRPr lang="en-US"/>
        </a:p>
      </dgm:t>
    </dgm:pt>
    <dgm:pt modelId="{696CB3B7-FBB6-452A-92F2-405315B8A01E}" type="sibTrans" cxnId="{8B87C217-E5C8-4E8D-907F-7B377E748E66}">
      <dgm:prSet/>
      <dgm:spPr/>
      <dgm:t>
        <a:bodyPr/>
        <a:lstStyle/>
        <a:p>
          <a:endParaRPr lang="en-US"/>
        </a:p>
      </dgm:t>
    </dgm:pt>
    <dgm:pt modelId="{95937AA7-E492-43EE-BDCD-B42F98DE9915}">
      <dgm:prSet/>
      <dgm:spPr/>
      <dgm:t>
        <a:bodyPr/>
        <a:lstStyle/>
        <a:p>
          <a:pPr rtl="0"/>
          <a:r>
            <a:rPr lang="id-ID" dirty="0" smtClean="0"/>
            <a:t>bismut, antimon, seng murni, raksa, timbal, perak, emas, air, fosfor, dan tembaga </a:t>
          </a:r>
          <a:endParaRPr lang="en-US" dirty="0"/>
        </a:p>
      </dgm:t>
    </dgm:pt>
    <dgm:pt modelId="{2C827387-C732-48BF-80D9-BBEF0F9D87AF}" type="parTrans" cxnId="{D4A8FF1C-850E-4263-9212-F458DB26A6EE}">
      <dgm:prSet/>
      <dgm:spPr/>
      <dgm:t>
        <a:bodyPr/>
        <a:lstStyle/>
        <a:p>
          <a:endParaRPr lang="en-US"/>
        </a:p>
      </dgm:t>
    </dgm:pt>
    <dgm:pt modelId="{FDC3962E-152F-4291-8F15-B5F4577EB57E}" type="sibTrans" cxnId="{D4A8FF1C-850E-4263-9212-F458DB26A6EE}">
      <dgm:prSet/>
      <dgm:spPr/>
      <dgm:t>
        <a:bodyPr/>
        <a:lstStyle/>
        <a:p>
          <a:endParaRPr lang="en-US"/>
        </a:p>
      </dgm:t>
    </dgm:pt>
    <dgm:pt modelId="{83055579-49B8-4B42-9F21-5792D5EC2190}" type="pres">
      <dgm:prSet presAssocID="{9A7CE88C-E9B9-4631-B1AA-5FF8553602AC}" presName="linear" presStyleCnt="0">
        <dgm:presLayoutVars>
          <dgm:animLvl val="lvl"/>
          <dgm:resizeHandles val="exact"/>
        </dgm:presLayoutVars>
      </dgm:prSet>
      <dgm:spPr/>
    </dgm:pt>
    <dgm:pt modelId="{4A0E50BD-DB1A-4DB7-B161-F7C1225C4F30}" type="pres">
      <dgm:prSet presAssocID="{27FB01DD-B4E0-4DEF-8979-B9496B6F02E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196E35A-0986-471A-AE32-E8C9B62E09CE}" type="pres">
      <dgm:prSet presAssocID="{27FB01DD-B4E0-4DEF-8979-B9496B6F02EE}" presName="childText" presStyleLbl="revTx" presStyleIdx="0" presStyleCnt="3">
        <dgm:presLayoutVars>
          <dgm:bulletEnabled val="1"/>
        </dgm:presLayoutVars>
      </dgm:prSet>
      <dgm:spPr/>
    </dgm:pt>
    <dgm:pt modelId="{FDECD9B6-17A0-42ED-96D1-B98CB953A391}" type="pres">
      <dgm:prSet presAssocID="{D71EFFD2-898E-4239-859F-6874115FFEB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409E21-C35E-4838-A096-927EA7DEE714}" type="pres">
      <dgm:prSet presAssocID="{D71EFFD2-898E-4239-859F-6874115FFEBE}" presName="childText" presStyleLbl="revTx" presStyleIdx="1" presStyleCnt="3">
        <dgm:presLayoutVars>
          <dgm:bulletEnabled val="1"/>
        </dgm:presLayoutVars>
      </dgm:prSet>
      <dgm:spPr/>
    </dgm:pt>
    <dgm:pt modelId="{0D7F9250-BA54-4959-A0EC-A530C2EF1D24}" type="pres">
      <dgm:prSet presAssocID="{4F53AD79-5555-495F-A076-699FE9F66CC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32679CC-5D91-483B-AFD3-46980B22C7E9}" type="pres">
      <dgm:prSet presAssocID="{4F53AD79-5555-495F-A076-699FE9F66CC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957E834-AF50-4D6A-838E-4E1A31475352}" type="presOf" srcId="{D71EFFD2-898E-4239-859F-6874115FFEBE}" destId="{FDECD9B6-17A0-42ED-96D1-B98CB953A391}" srcOrd="0" destOrd="0" presId="urn:microsoft.com/office/officeart/2005/8/layout/vList2"/>
    <dgm:cxn modelId="{5FCCC180-5425-48DC-8141-195EA83AB427}" type="presOf" srcId="{4F53AD79-5555-495F-A076-699FE9F66CCC}" destId="{0D7F9250-BA54-4959-A0EC-A530C2EF1D24}" srcOrd="0" destOrd="0" presId="urn:microsoft.com/office/officeart/2005/8/layout/vList2"/>
    <dgm:cxn modelId="{DC246911-E304-430A-85E2-01CBBCC55257}" type="presOf" srcId="{AAF79011-3EE7-40FF-B124-DAA8A6B0D424}" destId="{AD409E21-C35E-4838-A096-927EA7DEE714}" srcOrd="0" destOrd="0" presId="urn:microsoft.com/office/officeart/2005/8/layout/vList2"/>
    <dgm:cxn modelId="{F8EF427E-FCC2-4CFF-91AD-72AC58A2B000}" srcId="{9A7CE88C-E9B9-4631-B1AA-5FF8553602AC}" destId="{4F53AD79-5555-495F-A076-699FE9F66CCC}" srcOrd="2" destOrd="0" parTransId="{25804AFB-4651-41BD-8AC0-DDCEC1864FB7}" sibTransId="{6CC1EF4C-441C-4F8C-BE73-6F79D0CFD31A}"/>
    <dgm:cxn modelId="{D4A8FF1C-850E-4263-9212-F458DB26A6EE}" srcId="{4F53AD79-5555-495F-A076-699FE9F66CCC}" destId="{95937AA7-E492-43EE-BDCD-B42F98DE9915}" srcOrd="2" destOrd="0" parTransId="{2C827387-C732-48BF-80D9-BBEF0F9D87AF}" sibTransId="{FDC3962E-152F-4291-8F15-B5F4577EB57E}"/>
    <dgm:cxn modelId="{9EDA5F2D-D40A-40F2-9A19-F21828F0D15F}" srcId="{9A7CE88C-E9B9-4631-B1AA-5FF8553602AC}" destId="{D71EFFD2-898E-4239-859F-6874115FFEBE}" srcOrd="1" destOrd="0" parTransId="{F338DEED-49F3-4213-A436-2B55B7AB93CD}" sibTransId="{067272CA-3FE4-46B1-AC0B-6D1AF8F7B38F}"/>
    <dgm:cxn modelId="{1C565E34-C974-4451-A10E-0A0A5A65E657}" srcId="{27FB01DD-B4E0-4DEF-8979-B9496B6F02EE}" destId="{B7E5CA6A-E1F1-41A7-B6E6-08F99D75FD07}" srcOrd="0" destOrd="0" parTransId="{CB81CDC6-B465-4827-AEC7-175C6EFF7049}" sibTransId="{2A0D026F-36FB-4B84-B68F-799D1074A2E4}"/>
    <dgm:cxn modelId="{8B87C217-E5C8-4E8D-907F-7B377E748E66}" srcId="{4F53AD79-5555-495F-A076-699FE9F66CCC}" destId="{7F2B0A58-90CA-4AE0-A05D-8C16D7B68600}" srcOrd="1" destOrd="0" parTransId="{2853C564-8F5E-4FED-90C0-3A0DAFA4E0D1}" sibTransId="{696CB3B7-FBB6-452A-92F2-405315B8A01E}"/>
    <dgm:cxn modelId="{C91E641E-FC72-47B6-93A3-EC12A473032A}" srcId="{9A7CE88C-E9B9-4631-B1AA-5FF8553602AC}" destId="{27FB01DD-B4E0-4DEF-8979-B9496B6F02EE}" srcOrd="0" destOrd="0" parTransId="{C32DE624-7ED7-4CB6-8FC9-3FAB2213B099}" sibTransId="{52FB9E02-4489-4924-91E3-17302FA42F7A}"/>
    <dgm:cxn modelId="{96882565-7853-47C6-A285-AA35F9F9229E}" type="presOf" srcId="{95937AA7-E492-43EE-BDCD-B42F98DE9915}" destId="{B32679CC-5D91-483B-AFD3-46980B22C7E9}" srcOrd="0" destOrd="2" presId="urn:microsoft.com/office/officeart/2005/8/layout/vList2"/>
    <dgm:cxn modelId="{787050E6-8F31-4E24-BAE8-E6B4A66AD24B}" type="presOf" srcId="{7F2B0A58-90CA-4AE0-A05D-8C16D7B68600}" destId="{B32679CC-5D91-483B-AFD3-46980B22C7E9}" srcOrd="0" destOrd="1" presId="urn:microsoft.com/office/officeart/2005/8/layout/vList2"/>
    <dgm:cxn modelId="{3609C45E-6A7B-4A6E-B398-DC03CCE8BE75}" srcId="{D71EFFD2-898E-4239-859F-6874115FFEBE}" destId="{AAF79011-3EE7-40FF-B124-DAA8A6B0D424}" srcOrd="0" destOrd="0" parTransId="{7918AD5E-7C96-4FC2-BD6E-89B3A1826D9F}" sibTransId="{92A411FE-45CD-4696-B0C0-747F587AE1E9}"/>
    <dgm:cxn modelId="{5AB601B7-E8F6-4917-B7E9-F91A28B1F5C0}" type="presOf" srcId="{1F38337F-5D98-418A-8DFD-076134424AB5}" destId="{B32679CC-5D91-483B-AFD3-46980B22C7E9}" srcOrd="0" destOrd="0" presId="urn:microsoft.com/office/officeart/2005/8/layout/vList2"/>
    <dgm:cxn modelId="{43822A99-5D61-4FA8-B536-295DD4F86D95}" type="presOf" srcId="{B8D0A8C8-EBC5-4BEF-97D2-6BE515527CEC}" destId="{F196E35A-0986-471A-AE32-E8C9B62E09CE}" srcOrd="0" destOrd="1" presId="urn:microsoft.com/office/officeart/2005/8/layout/vList2"/>
    <dgm:cxn modelId="{180F403B-7CB8-434B-8093-C2E788BB85C2}" type="presOf" srcId="{B7E5CA6A-E1F1-41A7-B6E6-08F99D75FD07}" destId="{F196E35A-0986-471A-AE32-E8C9B62E09CE}" srcOrd="0" destOrd="0" presId="urn:microsoft.com/office/officeart/2005/8/layout/vList2"/>
    <dgm:cxn modelId="{81171DF5-06D5-4347-A8EA-C047A0DB7E0C}" srcId="{27FB01DD-B4E0-4DEF-8979-B9496B6F02EE}" destId="{B50EC84C-892B-4AD6-AEF8-4BC61BA33B99}" srcOrd="2" destOrd="0" parTransId="{15EFCE57-BDCD-40F3-AE04-2E4AD6889A55}" sibTransId="{4BADC90B-DEF6-4206-A666-6623760971F2}"/>
    <dgm:cxn modelId="{FC85FC1E-8B57-427D-801B-32CBADE2E9E3}" type="presOf" srcId="{27FB01DD-B4E0-4DEF-8979-B9496B6F02EE}" destId="{4A0E50BD-DB1A-4DB7-B161-F7C1225C4F30}" srcOrd="0" destOrd="0" presId="urn:microsoft.com/office/officeart/2005/8/layout/vList2"/>
    <dgm:cxn modelId="{F3C89F35-4602-4506-A60E-3E4FAD571AF0}" srcId="{27FB01DD-B4E0-4DEF-8979-B9496B6F02EE}" destId="{B8D0A8C8-EBC5-4BEF-97D2-6BE515527CEC}" srcOrd="1" destOrd="0" parTransId="{A63E39F4-1511-46BF-8E1C-D8E8F058C0CC}" sibTransId="{3A2D35A1-B6E6-4302-AEDC-884B29A3E5AF}"/>
    <dgm:cxn modelId="{F7E48207-3581-497C-A18C-AA7CB7ACDE85}" type="presOf" srcId="{B50EC84C-892B-4AD6-AEF8-4BC61BA33B99}" destId="{F196E35A-0986-471A-AE32-E8C9B62E09CE}" srcOrd="0" destOrd="2" presId="urn:microsoft.com/office/officeart/2005/8/layout/vList2"/>
    <dgm:cxn modelId="{68075E88-E0D2-4B46-9A70-D269D0D86527}" type="presOf" srcId="{9A7CE88C-E9B9-4631-B1AA-5FF8553602AC}" destId="{83055579-49B8-4B42-9F21-5792D5EC2190}" srcOrd="0" destOrd="0" presId="urn:microsoft.com/office/officeart/2005/8/layout/vList2"/>
    <dgm:cxn modelId="{BD0F75AC-9674-4AB3-83AC-998519ABEA85}" srcId="{D71EFFD2-898E-4239-859F-6874115FFEBE}" destId="{B5DCFFF0-1A74-45D5-A4C9-B2DD68178A32}" srcOrd="1" destOrd="0" parTransId="{C9D227CE-1C15-480D-B707-2A752707C98D}" sibTransId="{59C4E286-A33A-4718-875C-920060B3A501}"/>
    <dgm:cxn modelId="{A8F73C30-4312-4A66-B3CE-1E24F3BA46C4}" srcId="{4F53AD79-5555-495F-A076-699FE9F66CCC}" destId="{1F38337F-5D98-418A-8DFD-076134424AB5}" srcOrd="0" destOrd="0" parTransId="{D5405D11-C125-4778-AD75-D646752C296E}" sibTransId="{C3DE227D-A9F7-4580-88C4-D8E28B97C914}"/>
    <dgm:cxn modelId="{724642CB-B2C8-4D50-91EB-C19CCF2273D6}" type="presOf" srcId="{B5DCFFF0-1A74-45D5-A4C9-B2DD68178A32}" destId="{AD409E21-C35E-4838-A096-927EA7DEE714}" srcOrd="0" destOrd="1" presId="urn:microsoft.com/office/officeart/2005/8/layout/vList2"/>
    <dgm:cxn modelId="{992E4EED-6BE1-46F4-8ED9-0A6F7FF6426A}" type="presParOf" srcId="{83055579-49B8-4B42-9F21-5792D5EC2190}" destId="{4A0E50BD-DB1A-4DB7-B161-F7C1225C4F30}" srcOrd="0" destOrd="0" presId="urn:microsoft.com/office/officeart/2005/8/layout/vList2"/>
    <dgm:cxn modelId="{049DF37E-0E82-47C0-ABD9-AD899FD126BA}" type="presParOf" srcId="{83055579-49B8-4B42-9F21-5792D5EC2190}" destId="{F196E35A-0986-471A-AE32-E8C9B62E09CE}" srcOrd="1" destOrd="0" presId="urn:microsoft.com/office/officeart/2005/8/layout/vList2"/>
    <dgm:cxn modelId="{AAFA3196-23B4-4D6C-B4B4-9344FA7D8CC6}" type="presParOf" srcId="{83055579-49B8-4B42-9F21-5792D5EC2190}" destId="{FDECD9B6-17A0-42ED-96D1-B98CB953A391}" srcOrd="2" destOrd="0" presId="urn:microsoft.com/office/officeart/2005/8/layout/vList2"/>
    <dgm:cxn modelId="{78F01065-28D8-4D0D-9609-6B5BC497E4B7}" type="presParOf" srcId="{83055579-49B8-4B42-9F21-5792D5EC2190}" destId="{AD409E21-C35E-4838-A096-927EA7DEE714}" srcOrd="3" destOrd="0" presId="urn:microsoft.com/office/officeart/2005/8/layout/vList2"/>
    <dgm:cxn modelId="{F2A7B2E6-5E12-4642-92AF-5CF9456B1264}" type="presParOf" srcId="{83055579-49B8-4B42-9F21-5792D5EC2190}" destId="{0D7F9250-BA54-4959-A0EC-A530C2EF1D24}" srcOrd="4" destOrd="0" presId="urn:microsoft.com/office/officeart/2005/8/layout/vList2"/>
    <dgm:cxn modelId="{DE938E2E-DF1B-49BC-BEF2-4A780EBA3400}" type="presParOf" srcId="{83055579-49B8-4B42-9F21-5792D5EC2190}" destId="{B32679CC-5D91-483B-AFD3-46980B22C7E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A7B8A0-2FFD-499C-AC23-29D99EF6D497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F77DEB-E052-4274-B666-F475E035D0F3}">
      <dgm:prSet custT="1"/>
      <dgm:spPr/>
      <dgm:t>
        <a:bodyPr/>
        <a:lstStyle/>
        <a:p>
          <a:pPr rtl="0"/>
          <a:r>
            <a:rPr lang="id-ID" sz="3600" b="1" dirty="0" smtClean="0"/>
            <a:t>Cara Membuat Magnet</a:t>
          </a:r>
          <a:endParaRPr lang="en-US" sz="3600" dirty="0"/>
        </a:p>
      </dgm:t>
    </dgm:pt>
    <dgm:pt modelId="{C90E52FB-3C4B-4CF8-AE01-9907EA5A9550}" type="parTrans" cxnId="{B16D8E0B-22A3-4072-82C2-B123A3A5C6A8}">
      <dgm:prSet/>
      <dgm:spPr/>
      <dgm:t>
        <a:bodyPr/>
        <a:lstStyle/>
        <a:p>
          <a:endParaRPr lang="en-US"/>
        </a:p>
      </dgm:t>
    </dgm:pt>
    <dgm:pt modelId="{D9E6C498-88BC-4E6D-9185-CD37CBFF53CD}" type="sibTrans" cxnId="{B16D8E0B-22A3-4072-82C2-B123A3A5C6A8}">
      <dgm:prSet/>
      <dgm:spPr/>
      <dgm:t>
        <a:bodyPr/>
        <a:lstStyle/>
        <a:p>
          <a:endParaRPr lang="en-US"/>
        </a:p>
      </dgm:t>
    </dgm:pt>
    <dgm:pt modelId="{D92C6D41-43E0-43B9-A7B2-5F606CAE8BFB}" type="pres">
      <dgm:prSet presAssocID="{CEA7B8A0-2FFD-499C-AC23-29D99EF6D497}" presName="linear" presStyleCnt="0">
        <dgm:presLayoutVars>
          <dgm:animLvl val="lvl"/>
          <dgm:resizeHandles val="exact"/>
        </dgm:presLayoutVars>
      </dgm:prSet>
      <dgm:spPr/>
    </dgm:pt>
    <dgm:pt modelId="{CA1A34D6-D061-4830-A6C2-0CAE7A936B8C}" type="pres">
      <dgm:prSet presAssocID="{56F77DEB-E052-4274-B666-F475E035D0F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16D8E0B-22A3-4072-82C2-B123A3A5C6A8}" srcId="{CEA7B8A0-2FFD-499C-AC23-29D99EF6D497}" destId="{56F77DEB-E052-4274-B666-F475E035D0F3}" srcOrd="0" destOrd="0" parTransId="{C90E52FB-3C4B-4CF8-AE01-9907EA5A9550}" sibTransId="{D9E6C498-88BC-4E6D-9185-CD37CBFF53CD}"/>
    <dgm:cxn modelId="{FC0CBC67-907F-43CC-8F0F-DF85D41EE1E3}" type="presOf" srcId="{56F77DEB-E052-4274-B666-F475E035D0F3}" destId="{CA1A34D6-D061-4830-A6C2-0CAE7A936B8C}" srcOrd="0" destOrd="0" presId="urn:microsoft.com/office/officeart/2005/8/layout/vList2"/>
    <dgm:cxn modelId="{9D109128-68DC-48F5-829B-3FA2547E4110}" type="presOf" srcId="{CEA7B8A0-2FFD-499C-AC23-29D99EF6D497}" destId="{D92C6D41-43E0-43B9-A7B2-5F606CAE8BFB}" srcOrd="0" destOrd="0" presId="urn:microsoft.com/office/officeart/2005/8/layout/vList2"/>
    <dgm:cxn modelId="{23F1B61E-F182-43E1-B90D-D9F96C3F0AF5}" type="presParOf" srcId="{D92C6D41-43E0-43B9-A7B2-5F606CAE8BFB}" destId="{CA1A34D6-D061-4830-A6C2-0CAE7A936B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22A661-02A2-4C97-9EB4-CBEC8F9FC2D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7499967-2D1E-499B-853D-7A09604A68D3}">
      <dgm:prSet custT="1"/>
      <dgm:spPr/>
      <dgm:t>
        <a:bodyPr/>
        <a:lstStyle/>
        <a:p>
          <a:pPr rtl="0"/>
          <a:r>
            <a:rPr lang="id-ID" sz="3600" b="1" dirty="0" smtClean="0"/>
            <a:t>Medan Magnet</a:t>
          </a:r>
          <a:r>
            <a:rPr lang="id-ID" sz="3600" dirty="0" smtClean="0"/>
            <a:t> </a:t>
          </a:r>
          <a:endParaRPr lang="en-US" sz="3600" dirty="0"/>
        </a:p>
      </dgm:t>
    </dgm:pt>
    <dgm:pt modelId="{D091233B-3CE4-4BFA-8F78-AD121214C1F2}" type="parTrans" cxnId="{6267CD35-2217-492A-AF6E-F86E8E3B9A34}">
      <dgm:prSet/>
      <dgm:spPr/>
      <dgm:t>
        <a:bodyPr/>
        <a:lstStyle/>
        <a:p>
          <a:endParaRPr lang="en-US"/>
        </a:p>
      </dgm:t>
    </dgm:pt>
    <dgm:pt modelId="{6C9280C9-C9E0-4BDA-97F9-27B690E2BC98}" type="sibTrans" cxnId="{6267CD35-2217-492A-AF6E-F86E8E3B9A34}">
      <dgm:prSet/>
      <dgm:spPr/>
      <dgm:t>
        <a:bodyPr/>
        <a:lstStyle/>
        <a:p>
          <a:endParaRPr lang="en-US"/>
        </a:p>
      </dgm:t>
    </dgm:pt>
    <dgm:pt modelId="{0072241C-2D76-4394-A67D-3ACB74CD0740}" type="pres">
      <dgm:prSet presAssocID="{2622A661-02A2-4C97-9EB4-CBEC8F9FC2D3}" presName="linear" presStyleCnt="0">
        <dgm:presLayoutVars>
          <dgm:animLvl val="lvl"/>
          <dgm:resizeHandles val="exact"/>
        </dgm:presLayoutVars>
      </dgm:prSet>
      <dgm:spPr/>
    </dgm:pt>
    <dgm:pt modelId="{F74E965C-3DE6-48DE-916D-7191D83EAE50}" type="pres">
      <dgm:prSet presAssocID="{A7499967-2D1E-499B-853D-7A09604A68D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246CEA5-C29C-42DC-ADA6-8640C5649477}" type="presOf" srcId="{A7499967-2D1E-499B-853D-7A09604A68D3}" destId="{F74E965C-3DE6-48DE-916D-7191D83EAE50}" srcOrd="0" destOrd="0" presId="urn:microsoft.com/office/officeart/2005/8/layout/vList2"/>
    <dgm:cxn modelId="{6267CD35-2217-492A-AF6E-F86E8E3B9A34}" srcId="{2622A661-02A2-4C97-9EB4-CBEC8F9FC2D3}" destId="{A7499967-2D1E-499B-853D-7A09604A68D3}" srcOrd="0" destOrd="0" parTransId="{D091233B-3CE4-4BFA-8F78-AD121214C1F2}" sibTransId="{6C9280C9-C9E0-4BDA-97F9-27B690E2BC98}"/>
    <dgm:cxn modelId="{23FBB9D7-9A67-438F-A848-11C5082681F0}" type="presOf" srcId="{2622A661-02A2-4C97-9EB4-CBEC8F9FC2D3}" destId="{0072241C-2D76-4394-A67D-3ACB74CD0740}" srcOrd="0" destOrd="0" presId="urn:microsoft.com/office/officeart/2005/8/layout/vList2"/>
    <dgm:cxn modelId="{4EB207DB-10EF-418D-A950-DCBE146160F2}" type="presParOf" srcId="{0072241C-2D76-4394-A67D-3ACB74CD0740}" destId="{F74E965C-3DE6-48DE-916D-7191D83EAE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ABAE26-DFDC-427D-AA8A-CE01C1F7DC8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D92885C-12CB-4144-A588-AB5F345A4341}">
      <dgm:prSet/>
      <dgm:spPr/>
      <dgm:t>
        <a:bodyPr/>
        <a:lstStyle/>
        <a:p>
          <a:pPr algn="ctr" rtl="0"/>
          <a:r>
            <a:rPr lang="id-ID" dirty="0" smtClean="0"/>
            <a:t>Induksi elektromagnetik adalah peristiwa timbulnya suatu tegangan listrik akibat medan magnet</a:t>
          </a:r>
          <a:r>
            <a:rPr lang="en-ID" dirty="0" smtClean="0"/>
            <a:t> </a:t>
          </a:r>
          <a:r>
            <a:rPr lang="id-ID" dirty="0" smtClean="0"/>
            <a:t>yang berubah-ubah yang diinduksikan terhadap penghantar. Tegangan yang dihasilkan oleh peristiwa induksi elektromagnetik disebut gaya gerak listrik (GGL) induksi .</a:t>
          </a:r>
          <a:endParaRPr lang="en-US" dirty="0"/>
        </a:p>
      </dgm:t>
    </dgm:pt>
    <dgm:pt modelId="{995411E7-A1D3-4B19-9F5F-FBC2A8835149}" type="parTrans" cxnId="{D140CD66-78AB-430D-BBA3-A521AB052F09}">
      <dgm:prSet/>
      <dgm:spPr/>
      <dgm:t>
        <a:bodyPr/>
        <a:lstStyle/>
        <a:p>
          <a:endParaRPr lang="en-US"/>
        </a:p>
      </dgm:t>
    </dgm:pt>
    <dgm:pt modelId="{6901501A-1D09-4110-98A2-FAE1D300B844}" type="sibTrans" cxnId="{D140CD66-78AB-430D-BBA3-A521AB052F09}">
      <dgm:prSet/>
      <dgm:spPr/>
      <dgm:t>
        <a:bodyPr/>
        <a:lstStyle/>
        <a:p>
          <a:endParaRPr lang="en-US"/>
        </a:p>
      </dgm:t>
    </dgm:pt>
    <dgm:pt modelId="{907CED6B-72A5-4A03-AFB2-2084498780A9}" type="pres">
      <dgm:prSet presAssocID="{3DABAE26-DFDC-427D-AA8A-CE01C1F7DC80}" presName="linear" presStyleCnt="0">
        <dgm:presLayoutVars>
          <dgm:animLvl val="lvl"/>
          <dgm:resizeHandles val="exact"/>
        </dgm:presLayoutVars>
      </dgm:prSet>
      <dgm:spPr/>
    </dgm:pt>
    <dgm:pt modelId="{374A3ABA-AADA-457B-81B1-D2B68B39A24E}" type="pres">
      <dgm:prSet presAssocID="{7D92885C-12CB-4144-A588-AB5F345A434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FB03475-010D-4549-932F-CBE8C35EDF6F}" type="presOf" srcId="{3DABAE26-DFDC-427D-AA8A-CE01C1F7DC80}" destId="{907CED6B-72A5-4A03-AFB2-2084498780A9}" srcOrd="0" destOrd="0" presId="urn:microsoft.com/office/officeart/2005/8/layout/vList2"/>
    <dgm:cxn modelId="{D140CD66-78AB-430D-BBA3-A521AB052F09}" srcId="{3DABAE26-DFDC-427D-AA8A-CE01C1F7DC80}" destId="{7D92885C-12CB-4144-A588-AB5F345A4341}" srcOrd="0" destOrd="0" parTransId="{995411E7-A1D3-4B19-9F5F-FBC2A8835149}" sibTransId="{6901501A-1D09-4110-98A2-FAE1D300B844}"/>
    <dgm:cxn modelId="{6CBC9670-7BB5-4BC9-99AF-7E51A955D2AD}" type="presOf" srcId="{7D92885C-12CB-4144-A588-AB5F345A4341}" destId="{374A3ABA-AADA-457B-81B1-D2B68B39A24E}" srcOrd="0" destOrd="0" presId="urn:microsoft.com/office/officeart/2005/8/layout/vList2"/>
    <dgm:cxn modelId="{8D7C2276-9D5D-47AE-B809-B28862CDC73D}" type="presParOf" srcId="{907CED6B-72A5-4A03-AFB2-2084498780A9}" destId="{374A3ABA-AADA-457B-81B1-D2B68B39A2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14820D6-3F71-400E-820B-CC5358E923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85EA26-C99A-475E-95F6-28196BF8FC77}">
      <dgm:prSet custT="1"/>
      <dgm:spPr/>
      <dgm:t>
        <a:bodyPr/>
        <a:lstStyle/>
        <a:p>
          <a:pPr rtl="0"/>
          <a:r>
            <a:rPr lang="id-ID" sz="3600" b="1" dirty="0" smtClean="0"/>
            <a:t>Induksi Elektromagnetik</a:t>
          </a:r>
          <a:endParaRPr lang="en-US" sz="3600" dirty="0"/>
        </a:p>
      </dgm:t>
    </dgm:pt>
    <dgm:pt modelId="{44223877-834C-434C-9CD8-8490A69253B6}" type="parTrans" cxnId="{C4BDCD7A-CCC1-4A45-A806-49D8E8CEE78D}">
      <dgm:prSet/>
      <dgm:spPr/>
      <dgm:t>
        <a:bodyPr/>
        <a:lstStyle/>
        <a:p>
          <a:endParaRPr lang="en-US"/>
        </a:p>
      </dgm:t>
    </dgm:pt>
    <dgm:pt modelId="{186B6879-EE86-4B70-90B4-E5A9F3802925}" type="sibTrans" cxnId="{C4BDCD7A-CCC1-4A45-A806-49D8E8CEE78D}">
      <dgm:prSet/>
      <dgm:spPr/>
      <dgm:t>
        <a:bodyPr/>
        <a:lstStyle/>
        <a:p>
          <a:endParaRPr lang="en-US"/>
        </a:p>
      </dgm:t>
    </dgm:pt>
    <dgm:pt modelId="{C9B007B6-E1B2-4C04-9FB9-BDEE5FC06E87}" type="pres">
      <dgm:prSet presAssocID="{014820D6-3F71-400E-820B-CC5358E92317}" presName="linear" presStyleCnt="0">
        <dgm:presLayoutVars>
          <dgm:animLvl val="lvl"/>
          <dgm:resizeHandles val="exact"/>
        </dgm:presLayoutVars>
      </dgm:prSet>
      <dgm:spPr/>
    </dgm:pt>
    <dgm:pt modelId="{754F4A39-434D-4BAC-AC1E-EEF09D839D9D}" type="pres">
      <dgm:prSet presAssocID="{5B85EA26-C99A-475E-95F6-28196BF8FC77}" presName="parentText" presStyleLbl="node1" presStyleIdx="0" presStyleCnt="1" custLinFactNeighborY="27435">
        <dgm:presLayoutVars>
          <dgm:chMax val="0"/>
          <dgm:bulletEnabled val="1"/>
        </dgm:presLayoutVars>
      </dgm:prSet>
      <dgm:spPr/>
    </dgm:pt>
  </dgm:ptLst>
  <dgm:cxnLst>
    <dgm:cxn modelId="{8BC5FA78-36C5-4F2F-AF96-44822CBA9303}" type="presOf" srcId="{014820D6-3F71-400E-820B-CC5358E92317}" destId="{C9B007B6-E1B2-4C04-9FB9-BDEE5FC06E87}" srcOrd="0" destOrd="0" presId="urn:microsoft.com/office/officeart/2005/8/layout/vList2"/>
    <dgm:cxn modelId="{C4BDCD7A-CCC1-4A45-A806-49D8E8CEE78D}" srcId="{014820D6-3F71-400E-820B-CC5358E92317}" destId="{5B85EA26-C99A-475E-95F6-28196BF8FC77}" srcOrd="0" destOrd="0" parTransId="{44223877-834C-434C-9CD8-8490A69253B6}" sibTransId="{186B6879-EE86-4B70-90B4-E5A9F3802925}"/>
    <dgm:cxn modelId="{95EF1EB0-B26B-4D24-A9B3-431CC4E40229}" type="presOf" srcId="{5B85EA26-C99A-475E-95F6-28196BF8FC77}" destId="{754F4A39-434D-4BAC-AC1E-EEF09D839D9D}" srcOrd="0" destOrd="0" presId="urn:microsoft.com/office/officeart/2005/8/layout/vList2"/>
    <dgm:cxn modelId="{9ACA287B-4513-449A-8792-9C90DBDA3025}" type="presParOf" srcId="{C9B007B6-E1B2-4C04-9FB9-BDEE5FC06E87}" destId="{754F4A39-434D-4BAC-AC1E-EEF09D839D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DF22C0-3C83-4C0A-B62B-206FD4B1A3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C8738B-E848-4DD8-8963-4FB278570201}">
      <dgm:prSet custT="1"/>
      <dgm:spPr/>
      <dgm:t>
        <a:bodyPr/>
        <a:lstStyle/>
        <a:p>
          <a:pPr rtl="0"/>
          <a:r>
            <a:rPr lang="id-ID" sz="3600" b="1" dirty="0" smtClean="0"/>
            <a:t>Transformator</a:t>
          </a:r>
          <a:endParaRPr lang="en-US" sz="3600" dirty="0"/>
        </a:p>
      </dgm:t>
    </dgm:pt>
    <dgm:pt modelId="{AE02B087-BD06-4108-A59B-FA584223AE36}" type="parTrans" cxnId="{E2DD6BE9-99AD-4F93-B2A9-3B2E5F22F2E2}">
      <dgm:prSet/>
      <dgm:spPr/>
      <dgm:t>
        <a:bodyPr/>
        <a:lstStyle/>
        <a:p>
          <a:endParaRPr lang="en-US"/>
        </a:p>
      </dgm:t>
    </dgm:pt>
    <dgm:pt modelId="{1697F9D0-14AD-4998-9430-0FFE494CF707}" type="sibTrans" cxnId="{E2DD6BE9-99AD-4F93-B2A9-3B2E5F22F2E2}">
      <dgm:prSet/>
      <dgm:spPr/>
      <dgm:t>
        <a:bodyPr/>
        <a:lstStyle/>
        <a:p>
          <a:endParaRPr lang="en-US"/>
        </a:p>
      </dgm:t>
    </dgm:pt>
    <dgm:pt modelId="{F5B661AE-B934-4331-8D39-AB6AD25586EA}" type="pres">
      <dgm:prSet presAssocID="{ECDF22C0-3C83-4C0A-B62B-206FD4B1A329}" presName="linear" presStyleCnt="0">
        <dgm:presLayoutVars>
          <dgm:animLvl val="lvl"/>
          <dgm:resizeHandles val="exact"/>
        </dgm:presLayoutVars>
      </dgm:prSet>
      <dgm:spPr/>
    </dgm:pt>
    <dgm:pt modelId="{0418417A-4C30-43C7-8F7F-CD5831D345DD}" type="pres">
      <dgm:prSet presAssocID="{47C8738B-E848-4DD8-8963-4FB278570201}" presName="parentText" presStyleLbl="node1" presStyleIdx="0" presStyleCnt="1" custScaleY="100047">
        <dgm:presLayoutVars>
          <dgm:chMax val="0"/>
          <dgm:bulletEnabled val="1"/>
        </dgm:presLayoutVars>
      </dgm:prSet>
      <dgm:spPr/>
    </dgm:pt>
  </dgm:ptLst>
  <dgm:cxnLst>
    <dgm:cxn modelId="{2568CF37-6D6E-4036-AA85-7917E77655AC}" type="presOf" srcId="{47C8738B-E848-4DD8-8963-4FB278570201}" destId="{0418417A-4C30-43C7-8F7F-CD5831D345DD}" srcOrd="0" destOrd="0" presId="urn:microsoft.com/office/officeart/2005/8/layout/vList2"/>
    <dgm:cxn modelId="{E2DD6BE9-99AD-4F93-B2A9-3B2E5F22F2E2}" srcId="{ECDF22C0-3C83-4C0A-B62B-206FD4B1A329}" destId="{47C8738B-E848-4DD8-8963-4FB278570201}" srcOrd="0" destOrd="0" parTransId="{AE02B087-BD06-4108-A59B-FA584223AE36}" sibTransId="{1697F9D0-14AD-4998-9430-0FFE494CF707}"/>
    <dgm:cxn modelId="{70FD2D14-77A3-4F32-9474-281C50782E00}" type="presOf" srcId="{ECDF22C0-3C83-4C0A-B62B-206FD4B1A329}" destId="{F5B661AE-B934-4331-8D39-AB6AD25586EA}" srcOrd="0" destOrd="0" presId="urn:microsoft.com/office/officeart/2005/8/layout/vList2"/>
    <dgm:cxn modelId="{514FEA0D-A9BD-498C-997D-9989444A4D7E}" type="presParOf" srcId="{F5B661AE-B934-4331-8D39-AB6AD25586EA}" destId="{0418417A-4C30-43C7-8F7F-CD5831D345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405DE-9C72-42AA-9579-92FEDBC871A6}">
      <dsp:nvSpPr>
        <dsp:cNvPr id="0" name=""/>
        <dsp:cNvSpPr/>
      </dsp:nvSpPr>
      <dsp:spPr>
        <a:xfrm>
          <a:off x="0" y="7753"/>
          <a:ext cx="7243818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KEMAGNETAN</a:t>
          </a:r>
          <a:endParaRPr lang="en-US" sz="3400" kern="1200" dirty="0"/>
        </a:p>
      </dsp:txBody>
      <dsp:txXfrm>
        <a:off x="39809" y="47562"/>
        <a:ext cx="7164200" cy="7358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272D5-D3E9-4D94-978A-343C1CBC83DF}">
      <dsp:nvSpPr>
        <dsp:cNvPr id="0" name=""/>
        <dsp:cNvSpPr/>
      </dsp:nvSpPr>
      <dsp:spPr>
        <a:xfrm>
          <a:off x="0" y="0"/>
          <a:ext cx="3395566" cy="623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/>
            <a:t>Transformator</a:t>
          </a:r>
          <a:endParaRPr lang="en-US" sz="3600" kern="1200" dirty="0"/>
        </a:p>
      </dsp:txBody>
      <dsp:txXfrm>
        <a:off x="30415" y="30415"/>
        <a:ext cx="3334736" cy="562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FA4D0-DA60-4C46-A6BB-C8959E80F344}">
      <dsp:nvSpPr>
        <dsp:cNvPr id="0" name=""/>
        <dsp:cNvSpPr/>
      </dsp:nvSpPr>
      <dsp:spPr>
        <a:xfrm>
          <a:off x="-5944979" y="-909741"/>
          <a:ext cx="7077283" cy="707728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10038-4684-4BD1-B26B-118A8A8689C0}">
      <dsp:nvSpPr>
        <dsp:cNvPr id="0" name=""/>
        <dsp:cNvSpPr/>
      </dsp:nvSpPr>
      <dsp:spPr>
        <a:xfrm>
          <a:off x="421769" y="276875"/>
          <a:ext cx="8114789" cy="5535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37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Hewan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mempunyai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perilaku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melakukan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perpindahan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migrasi</a:t>
          </a:r>
          <a:endParaRPr lang="en-US" sz="2000" kern="1200" dirty="0"/>
        </a:p>
      </dsp:txBody>
      <dsp:txXfrm>
        <a:off x="421769" y="276875"/>
        <a:ext cx="8114789" cy="553541"/>
      </dsp:txXfrm>
    </dsp:sp>
    <dsp:sp modelId="{1676F874-8552-4469-9018-0955AB3935C1}">
      <dsp:nvSpPr>
        <dsp:cNvPr id="0" name=""/>
        <dsp:cNvSpPr/>
      </dsp:nvSpPr>
      <dsp:spPr>
        <a:xfrm>
          <a:off x="75805" y="207683"/>
          <a:ext cx="691926" cy="6919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68D53D2-54CC-450A-99E9-024C6DA3AECE}">
      <dsp:nvSpPr>
        <dsp:cNvPr id="0" name=""/>
        <dsp:cNvSpPr/>
      </dsp:nvSpPr>
      <dsp:spPr>
        <a:xfrm>
          <a:off x="877094" y="1107082"/>
          <a:ext cx="7659463" cy="55354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373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Biasa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itu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terjadi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munculnya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pergantian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musim</a:t>
          </a:r>
          <a:r>
            <a:rPr lang="en-US" sz="2400" kern="1200" dirty="0" smtClean="0"/>
            <a:t>. </a:t>
          </a:r>
          <a:endParaRPr lang="en-US" sz="2400" kern="1200" dirty="0"/>
        </a:p>
      </dsp:txBody>
      <dsp:txXfrm>
        <a:off x="877094" y="1107082"/>
        <a:ext cx="7659463" cy="553541"/>
      </dsp:txXfrm>
    </dsp:sp>
    <dsp:sp modelId="{86C43C0E-CC26-42A9-B3E1-D48796F59961}">
      <dsp:nvSpPr>
        <dsp:cNvPr id="0" name=""/>
        <dsp:cNvSpPr/>
      </dsp:nvSpPr>
      <dsp:spPr>
        <a:xfrm>
          <a:off x="531131" y="1037889"/>
          <a:ext cx="691926" cy="6919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E2A374B-52EB-4DB2-9F49-65666163241F}">
      <dsp:nvSpPr>
        <dsp:cNvPr id="0" name=""/>
        <dsp:cNvSpPr/>
      </dsp:nvSpPr>
      <dsp:spPr>
        <a:xfrm>
          <a:off x="1085303" y="1937288"/>
          <a:ext cx="7451255" cy="55354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37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memanfaatkan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medan</a:t>
          </a:r>
          <a:r>
            <a:rPr lang="en-US" sz="2000" kern="1200" dirty="0" smtClean="0"/>
            <a:t> magnet yang </a:t>
          </a:r>
          <a:r>
            <a:rPr lang="en-US" sz="2000" kern="1200" dirty="0" err="1" smtClean="0"/>
            <a:t>ada</a:t>
          </a:r>
          <a:r>
            <a:rPr lang="en-US" sz="2000" kern="1200" dirty="0" smtClean="0"/>
            <a:t> di </a:t>
          </a:r>
          <a:r>
            <a:rPr lang="en-US" sz="2000" kern="1200" dirty="0" err="1" smtClean="0"/>
            <a:t>bumi</a:t>
          </a:r>
          <a:endParaRPr lang="en-US" sz="2000" kern="1200" dirty="0"/>
        </a:p>
      </dsp:txBody>
      <dsp:txXfrm>
        <a:off x="1085303" y="1937288"/>
        <a:ext cx="7451255" cy="553541"/>
      </dsp:txXfrm>
    </dsp:sp>
    <dsp:sp modelId="{9B815102-A4E5-490F-A80B-5EFACC3A0241}">
      <dsp:nvSpPr>
        <dsp:cNvPr id="0" name=""/>
        <dsp:cNvSpPr/>
      </dsp:nvSpPr>
      <dsp:spPr>
        <a:xfrm>
          <a:off x="739340" y="1868096"/>
          <a:ext cx="691926" cy="6919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EDD2AAF-481C-4B69-9195-24D15BFA7D12}">
      <dsp:nvSpPr>
        <dsp:cNvPr id="0" name=""/>
        <dsp:cNvSpPr/>
      </dsp:nvSpPr>
      <dsp:spPr>
        <a:xfrm>
          <a:off x="1085303" y="2766969"/>
          <a:ext cx="7451255" cy="55354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37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memanfaatkan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medan</a:t>
          </a:r>
          <a:r>
            <a:rPr lang="en-US" sz="2000" kern="1200" dirty="0" smtClean="0"/>
            <a:t> magnet </a:t>
          </a:r>
          <a:r>
            <a:rPr lang="en-US" sz="2000" kern="1200" dirty="0" err="1" smtClean="0"/>
            <a:t>bumi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mempertahankan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kelangsungan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hidupnya</a:t>
          </a:r>
          <a:r>
            <a:rPr lang="en-US" sz="2000" kern="1200" dirty="0" smtClean="0"/>
            <a:t>. </a:t>
          </a:r>
          <a:endParaRPr lang="en-US" sz="2000" kern="1200" dirty="0"/>
        </a:p>
      </dsp:txBody>
      <dsp:txXfrm>
        <a:off x="1085303" y="2766969"/>
        <a:ext cx="7451255" cy="553541"/>
      </dsp:txXfrm>
    </dsp:sp>
    <dsp:sp modelId="{066BCC89-1D18-47FF-BAFA-8D18FFE787E0}">
      <dsp:nvSpPr>
        <dsp:cNvPr id="0" name=""/>
        <dsp:cNvSpPr/>
      </dsp:nvSpPr>
      <dsp:spPr>
        <a:xfrm>
          <a:off x="739340" y="2697777"/>
          <a:ext cx="691926" cy="6919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4E6BA90-D3D1-4CD4-B102-1E9E9D49247D}">
      <dsp:nvSpPr>
        <dsp:cNvPr id="0" name=""/>
        <dsp:cNvSpPr/>
      </dsp:nvSpPr>
      <dsp:spPr>
        <a:xfrm>
          <a:off x="877094" y="3597176"/>
          <a:ext cx="7659463" cy="55354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37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Medan magnet </a:t>
          </a:r>
          <a:r>
            <a:rPr lang="en-US" sz="2000" kern="1200" dirty="0" err="1" smtClean="0"/>
            <a:t>bumi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adalah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daerah</a:t>
          </a:r>
          <a:r>
            <a:rPr lang="en-US" sz="2000" kern="1200" dirty="0" smtClean="0"/>
            <a:t> di </a:t>
          </a:r>
          <a:r>
            <a:rPr lang="en-US" sz="2000" kern="1200" dirty="0" err="1" smtClean="0"/>
            <a:t>sekitar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bumi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masih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dipengaruhi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oleh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gaya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tarik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bumi</a:t>
          </a:r>
          <a:r>
            <a:rPr lang="en-US" sz="2000" kern="1200" dirty="0" smtClean="0"/>
            <a:t>. </a:t>
          </a:r>
          <a:endParaRPr lang="en-US" sz="2000" kern="1200" dirty="0"/>
        </a:p>
      </dsp:txBody>
      <dsp:txXfrm>
        <a:off x="877094" y="3597176"/>
        <a:ext cx="7659463" cy="553541"/>
      </dsp:txXfrm>
    </dsp:sp>
    <dsp:sp modelId="{F0C56323-5E2C-4D9A-BD6F-38CB55947630}">
      <dsp:nvSpPr>
        <dsp:cNvPr id="0" name=""/>
        <dsp:cNvSpPr/>
      </dsp:nvSpPr>
      <dsp:spPr>
        <a:xfrm>
          <a:off x="531131" y="3527983"/>
          <a:ext cx="691926" cy="6919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E543F6D-50F7-4EA7-A2C8-F8278EBF4C91}">
      <dsp:nvSpPr>
        <dsp:cNvPr id="0" name=""/>
        <dsp:cNvSpPr/>
      </dsp:nvSpPr>
      <dsp:spPr>
        <a:xfrm>
          <a:off x="421769" y="4427383"/>
          <a:ext cx="8114789" cy="5535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37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Medan magnet </a:t>
          </a:r>
          <a:r>
            <a:rPr lang="en-US" sz="2000" kern="1200" dirty="0" err="1" smtClean="0"/>
            <a:t>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memengaruhi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kehidupan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makhluk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bumi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satunya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hewan</a:t>
          </a:r>
          <a:endParaRPr lang="en-US" sz="2000" kern="1200" dirty="0"/>
        </a:p>
      </dsp:txBody>
      <dsp:txXfrm>
        <a:off x="421769" y="4427383"/>
        <a:ext cx="8114789" cy="553541"/>
      </dsp:txXfrm>
    </dsp:sp>
    <dsp:sp modelId="{29273084-6AD2-444E-B512-8E27B4306CBE}">
      <dsp:nvSpPr>
        <dsp:cNvPr id="0" name=""/>
        <dsp:cNvSpPr/>
      </dsp:nvSpPr>
      <dsp:spPr>
        <a:xfrm>
          <a:off x="75805" y="4358190"/>
          <a:ext cx="691926" cy="6919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54D99-8755-42FA-B54C-C9665EB00CB7}">
      <dsp:nvSpPr>
        <dsp:cNvPr id="0" name=""/>
        <dsp:cNvSpPr/>
      </dsp:nvSpPr>
      <dsp:spPr>
        <a:xfrm>
          <a:off x="0" y="0"/>
          <a:ext cx="4953000" cy="6087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/>
            <a:t>Sifat Magnet Bahan</a:t>
          </a:r>
          <a:endParaRPr lang="en-US" sz="3600" kern="1200" dirty="0"/>
        </a:p>
      </dsp:txBody>
      <dsp:txXfrm>
        <a:off x="29717" y="29717"/>
        <a:ext cx="4893566" cy="5493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0E50BD-DB1A-4DB7-B161-F7C1225C4F30}">
      <dsp:nvSpPr>
        <dsp:cNvPr id="0" name=""/>
        <dsp:cNvSpPr/>
      </dsp:nvSpPr>
      <dsp:spPr>
        <a:xfrm>
          <a:off x="0" y="122786"/>
          <a:ext cx="8602190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i="1" kern="1200" smtClean="0"/>
            <a:t>Bahan Feromagnetik</a:t>
          </a:r>
          <a:endParaRPr lang="en-US" sz="2200" kern="1200"/>
        </a:p>
      </dsp:txBody>
      <dsp:txXfrm>
        <a:off x="25759" y="148545"/>
        <a:ext cx="8550672" cy="476152"/>
      </dsp:txXfrm>
    </dsp:sp>
    <dsp:sp modelId="{F196E35A-0986-471A-AE32-E8C9B62E09CE}">
      <dsp:nvSpPr>
        <dsp:cNvPr id="0" name=""/>
        <dsp:cNvSpPr/>
      </dsp:nvSpPr>
      <dsp:spPr>
        <a:xfrm>
          <a:off x="0" y="650456"/>
          <a:ext cx="8602190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12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kern="1200" dirty="0" smtClean="0"/>
            <a:t>Bend</a:t>
          </a:r>
          <a:r>
            <a:rPr lang="en-ID" sz="1700" kern="1200" dirty="0" smtClean="0"/>
            <a:t>a-</a:t>
          </a:r>
          <a:r>
            <a:rPr lang="en-ID" sz="1700" kern="1200" dirty="0" err="1" smtClean="0"/>
            <a:t>benda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atau</a:t>
          </a:r>
          <a:r>
            <a:rPr lang="en-ID" sz="1700" kern="1200" dirty="0" smtClean="0"/>
            <a:t> </a:t>
          </a:r>
          <a:r>
            <a:rPr lang="en-ID" sz="1700" kern="1200" dirty="0" err="1" smtClean="0"/>
            <a:t>bahan</a:t>
          </a:r>
          <a:r>
            <a:rPr lang="en-ID" sz="1700" kern="1200" dirty="0" smtClean="0"/>
            <a:t>-</a:t>
          </a:r>
          <a:r>
            <a:rPr lang="id-ID" sz="1700" kern="1200" dirty="0" smtClean="0"/>
            <a:t>baha</a:t>
          </a:r>
          <a:r>
            <a:rPr lang="en-ID" sz="1700" kern="1200" dirty="0" smtClean="0"/>
            <a:t>n </a:t>
          </a:r>
          <a:r>
            <a:rPr lang="id-ID" sz="1700" kern="1200" dirty="0" smtClean="0"/>
            <a:t>yang sangat mudah dipengaruhi oleh magnet dan dibuat</a:t>
          </a:r>
          <a:br>
            <a:rPr lang="id-ID" sz="1700" kern="1200" dirty="0" smtClean="0"/>
          </a:br>
          <a:r>
            <a:rPr lang="id-ID" sz="1700" kern="1200" dirty="0" smtClean="0"/>
            <a:t>magnet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B</a:t>
          </a:r>
          <a:r>
            <a:rPr lang="id-ID" sz="1700" kern="1200" dirty="0" smtClean="0"/>
            <a:t>esi, baja, nikel, dan kobalt. 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kern="1200" dirty="0" smtClean="0"/>
            <a:t>baja-kobalt, baja-nikel, aluminium-nikel-kobalt (</a:t>
          </a:r>
          <a:r>
            <a:rPr lang="id-ID" sz="1700" i="1" kern="1200" dirty="0" smtClean="0"/>
            <a:t>alnico</a:t>
          </a:r>
          <a:r>
            <a:rPr lang="id-ID" sz="1700" kern="1200" dirty="0" smtClean="0"/>
            <a:t>), besi-nikel (</a:t>
          </a:r>
          <a:r>
            <a:rPr lang="id-ID" sz="1700" i="1" kern="1200" dirty="0" smtClean="0"/>
            <a:t>permalloy</a:t>
          </a:r>
          <a:r>
            <a:rPr lang="id-ID" sz="1700" kern="1200" dirty="0" smtClean="0"/>
            <a:t>), dan besi-nikel-kobalt (</a:t>
          </a:r>
          <a:r>
            <a:rPr lang="id-ID" sz="1700" i="1" kern="1200" dirty="0" smtClean="0"/>
            <a:t>perminvar</a:t>
          </a:r>
          <a:r>
            <a:rPr lang="id-ID" sz="1700" kern="1200" dirty="0" smtClean="0"/>
            <a:t>). </a:t>
          </a:r>
          <a:endParaRPr lang="en-US" sz="1700" kern="1200" dirty="0"/>
        </a:p>
      </dsp:txBody>
      <dsp:txXfrm>
        <a:off x="0" y="650456"/>
        <a:ext cx="8602190" cy="1366200"/>
      </dsp:txXfrm>
    </dsp:sp>
    <dsp:sp modelId="{FDECD9B6-17A0-42ED-96D1-B98CB953A391}">
      <dsp:nvSpPr>
        <dsp:cNvPr id="0" name=""/>
        <dsp:cNvSpPr/>
      </dsp:nvSpPr>
      <dsp:spPr>
        <a:xfrm>
          <a:off x="0" y="2016656"/>
          <a:ext cx="8602190" cy="52767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i="1" kern="1200" smtClean="0"/>
            <a:t>Bahan Paramagnetik</a:t>
          </a:r>
          <a:endParaRPr lang="en-US" sz="2200" kern="1200"/>
        </a:p>
      </dsp:txBody>
      <dsp:txXfrm>
        <a:off x="25759" y="2042415"/>
        <a:ext cx="8550672" cy="476152"/>
      </dsp:txXfrm>
    </dsp:sp>
    <dsp:sp modelId="{AD409E21-C35E-4838-A096-927EA7DEE714}">
      <dsp:nvSpPr>
        <dsp:cNvPr id="0" name=""/>
        <dsp:cNvSpPr/>
      </dsp:nvSpPr>
      <dsp:spPr>
        <a:xfrm>
          <a:off x="0" y="2544326"/>
          <a:ext cx="8602190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12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kern="1200" dirty="0" smtClean="0"/>
            <a:t>Bahan paramagnetik dapat dipengaruhi oleh magnet, tetapi tidak dapat dibuat menjadi</a:t>
          </a:r>
          <a:br>
            <a:rPr lang="id-ID" sz="1700" kern="1200" dirty="0" smtClean="0"/>
          </a:br>
          <a:r>
            <a:rPr lang="id-ID" sz="1700" kern="1200" dirty="0" smtClean="0"/>
            <a:t>magnet buatan. 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kern="1200" dirty="0" smtClean="0"/>
            <a:t>mangan, platina, aluminium, magnesium, timah (tin), oksigen, dan udara.</a:t>
          </a:r>
          <a:endParaRPr lang="en-US" sz="1700" kern="1200" dirty="0"/>
        </a:p>
      </dsp:txBody>
      <dsp:txXfrm>
        <a:off x="0" y="2544326"/>
        <a:ext cx="8602190" cy="842490"/>
      </dsp:txXfrm>
    </dsp:sp>
    <dsp:sp modelId="{0D7F9250-BA54-4959-A0EC-A530C2EF1D24}">
      <dsp:nvSpPr>
        <dsp:cNvPr id="0" name=""/>
        <dsp:cNvSpPr/>
      </dsp:nvSpPr>
      <dsp:spPr>
        <a:xfrm>
          <a:off x="0" y="3386816"/>
          <a:ext cx="8602190" cy="52767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b="1" i="1" kern="1200" smtClean="0"/>
            <a:t>Bahan Diamagnetik</a:t>
          </a:r>
          <a:endParaRPr lang="en-US" sz="2200" kern="1200"/>
        </a:p>
      </dsp:txBody>
      <dsp:txXfrm>
        <a:off x="25759" y="3412575"/>
        <a:ext cx="8550672" cy="476152"/>
      </dsp:txXfrm>
    </dsp:sp>
    <dsp:sp modelId="{B32679CC-5D91-483B-AFD3-46980B22C7E9}">
      <dsp:nvSpPr>
        <dsp:cNvPr id="0" name=""/>
        <dsp:cNvSpPr/>
      </dsp:nvSpPr>
      <dsp:spPr>
        <a:xfrm>
          <a:off x="0" y="3914486"/>
          <a:ext cx="8602190" cy="1366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12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kern="1200" dirty="0" smtClean="0"/>
            <a:t>Benda-benda atau bahan-bahan yang sukar sekali dipengaruhi oleh magnet 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kern="1200" dirty="0" smtClean="0"/>
            <a:t>Apabila benda diamagnetik diletakkan di udara atau di ruang hampa</a:t>
          </a:r>
          <a:br>
            <a:rPr lang="id-ID" sz="1700" kern="1200" dirty="0" smtClean="0"/>
          </a:br>
          <a:r>
            <a:rPr lang="id-ID" sz="1700" kern="1200" dirty="0" smtClean="0"/>
            <a:t>udara, bahan diamagnetik akan ditolak oleh magnet meskipun dengan gaya tolak yang sangat kecil. 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id-ID" sz="1700" kern="1200" dirty="0" smtClean="0"/>
            <a:t>bismut, antimon, seng murni, raksa, timbal, perak, emas, air, fosfor, dan tembaga </a:t>
          </a:r>
          <a:endParaRPr lang="en-US" sz="1700" kern="1200" dirty="0"/>
        </a:p>
      </dsp:txBody>
      <dsp:txXfrm>
        <a:off x="0" y="3914486"/>
        <a:ext cx="8602190" cy="1366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A34D6-D061-4830-A6C2-0CAE7A936B8C}">
      <dsp:nvSpPr>
        <dsp:cNvPr id="0" name=""/>
        <dsp:cNvSpPr/>
      </dsp:nvSpPr>
      <dsp:spPr>
        <a:xfrm>
          <a:off x="0" y="227"/>
          <a:ext cx="5369768" cy="53294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/>
            <a:t>Cara Membuat Magnet</a:t>
          </a:r>
          <a:endParaRPr lang="en-US" sz="3600" kern="1200" dirty="0"/>
        </a:p>
      </dsp:txBody>
      <dsp:txXfrm>
        <a:off x="26016" y="26243"/>
        <a:ext cx="5317736" cy="4809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E965C-3DE6-48DE-916D-7191D83EAE50}">
      <dsp:nvSpPr>
        <dsp:cNvPr id="0" name=""/>
        <dsp:cNvSpPr/>
      </dsp:nvSpPr>
      <dsp:spPr>
        <a:xfrm>
          <a:off x="0" y="3447"/>
          <a:ext cx="3516563" cy="95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/>
            <a:t>Medan Magnet</a:t>
          </a:r>
          <a:r>
            <a:rPr lang="id-ID" sz="3600" kern="1200" dirty="0" smtClean="0"/>
            <a:t> </a:t>
          </a:r>
          <a:endParaRPr lang="en-US" sz="3600" kern="1200" dirty="0"/>
        </a:p>
      </dsp:txBody>
      <dsp:txXfrm>
        <a:off x="46606" y="50053"/>
        <a:ext cx="3423351" cy="8615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A3ABA-AADA-457B-81B1-D2B68B39A24E}">
      <dsp:nvSpPr>
        <dsp:cNvPr id="0" name=""/>
        <dsp:cNvSpPr/>
      </dsp:nvSpPr>
      <dsp:spPr>
        <a:xfrm>
          <a:off x="0" y="321359"/>
          <a:ext cx="7841346" cy="3861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300" kern="1200" dirty="0" smtClean="0"/>
            <a:t>Induksi elektromagnetik adalah peristiwa timbulnya suatu tegangan listrik akibat medan magnet</a:t>
          </a:r>
          <a:r>
            <a:rPr lang="en-ID" sz="3300" kern="1200" dirty="0" smtClean="0"/>
            <a:t> </a:t>
          </a:r>
          <a:r>
            <a:rPr lang="id-ID" sz="3300" kern="1200" dirty="0" smtClean="0"/>
            <a:t>yang berubah-ubah yang diinduksikan terhadap penghantar. Tegangan yang dihasilkan oleh peristiwa induksi elektromagnetik disebut gaya gerak listrik (GGL) induksi .</a:t>
          </a:r>
          <a:endParaRPr lang="en-US" sz="3300" kern="1200" dirty="0"/>
        </a:p>
      </dsp:txBody>
      <dsp:txXfrm>
        <a:off x="188478" y="509837"/>
        <a:ext cx="7464390" cy="34840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F4A39-434D-4BAC-AC1E-EEF09D839D9D}">
      <dsp:nvSpPr>
        <dsp:cNvPr id="0" name=""/>
        <dsp:cNvSpPr/>
      </dsp:nvSpPr>
      <dsp:spPr>
        <a:xfrm>
          <a:off x="0" y="204"/>
          <a:ext cx="7841345" cy="575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/>
            <a:t>Induksi Elektromagnetik</a:t>
          </a:r>
          <a:endParaRPr lang="en-US" sz="3600" kern="1200" dirty="0"/>
        </a:p>
      </dsp:txBody>
      <dsp:txXfrm>
        <a:off x="28111" y="28315"/>
        <a:ext cx="7785123" cy="51963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8417A-4C30-43C7-8F7F-CD5831D345DD}">
      <dsp:nvSpPr>
        <dsp:cNvPr id="0" name=""/>
        <dsp:cNvSpPr/>
      </dsp:nvSpPr>
      <dsp:spPr>
        <a:xfrm>
          <a:off x="0" y="186"/>
          <a:ext cx="3925606" cy="380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600" b="1" kern="1200" dirty="0" smtClean="0"/>
            <a:t>Transformator</a:t>
          </a:r>
          <a:endParaRPr lang="en-US" sz="3600" kern="1200" dirty="0"/>
        </a:p>
      </dsp:txBody>
      <dsp:txXfrm>
        <a:off x="18581" y="18767"/>
        <a:ext cx="3888444" cy="3434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37504-2207-40ED-9997-B5EF43B96621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AC776-AFC8-4694-B76A-F8AEF9BE3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7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7BEC55-F00E-4F70-972A-427106633226}" type="slidenum">
              <a:rPr lang="id-ID" smtClean="0"/>
              <a:pPr eaLnBrk="1" hangingPunct="1"/>
              <a:t>1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EF27-775D-425E-B313-9F0822BB5B1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62A-E5FC-4E69-9BC0-A4B5FBA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EF27-775D-425E-B313-9F0822BB5B1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62A-E5FC-4E69-9BC0-A4B5FBA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2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EF27-775D-425E-B313-9F0822BB5B1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62A-E5FC-4E69-9BC0-A4B5FBA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98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2AC9A-8688-4278-8199-13F49E59A680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5192872"/>
      </p:ext>
    </p:extLst>
  </p:cSld>
  <p:clrMapOvr>
    <a:masterClrMapping/>
  </p:clrMapOvr>
  <p:transition spd="med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9325" y="19812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6163" y="19812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49325" y="4114800"/>
            <a:ext cx="3754438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6163" y="4114800"/>
            <a:ext cx="3754437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696CC-A1D7-44D0-A06A-6D1D21E9ADBD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4362986"/>
      </p:ext>
    </p:extLst>
  </p:cSld>
  <p:clrMapOvr>
    <a:masterClrMapping/>
  </p:clrMapOvr>
  <p:transition spd="med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B7BB9-1694-48D1-ADF3-3FA260F8C3C6}" type="slidenum">
              <a:rPr lang="id-ID"/>
              <a:pPr>
                <a:defRPr/>
              </a:pPr>
              <a:t>‹#›</a:t>
            </a:fld>
            <a:endParaRPr lang="id-ID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2820014"/>
      </p:ext>
    </p:extLst>
  </p:cSld>
  <p:clrMapOvr>
    <a:masterClrMapping/>
  </p:clrMapOvr>
  <p:transition spd="med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A247-BF81-491E-9FD2-0DF4691F266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1407260"/>
      </p:ext>
    </p:extLst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EF27-775D-425E-B313-9F0822BB5B1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62A-E5FC-4E69-9BC0-A4B5FBA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0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EF27-775D-425E-B313-9F0822BB5B1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62A-E5FC-4E69-9BC0-A4B5FBA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7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EF27-775D-425E-B313-9F0822BB5B1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62A-E5FC-4E69-9BC0-A4B5FBA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8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EF27-775D-425E-B313-9F0822BB5B1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62A-E5FC-4E69-9BC0-A4B5FBA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8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EF27-775D-425E-B313-9F0822BB5B1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62A-E5FC-4E69-9BC0-A4B5FBA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1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EF27-775D-425E-B313-9F0822BB5B1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62A-E5FC-4E69-9BC0-A4B5FBA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06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EF27-775D-425E-B313-9F0822BB5B1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62A-E5FC-4E69-9BC0-A4B5FBA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2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DEF27-775D-425E-B313-9F0822BB5B1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162A-E5FC-4E69-9BC0-A4B5FBA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0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DEF27-775D-425E-B313-9F0822BB5B1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0162A-E5FC-4E69-9BC0-A4B5FBAA2D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3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3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diagramLayout" Target="../diagrams/layout10.xml"/><Relationship Id="rId7" Type="http://schemas.openxmlformats.org/officeDocument/2006/relationships/image" Target="../media/image47.w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50.wmf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4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2827337" y="1844825"/>
            <a:ext cx="5189415" cy="3096493"/>
          </a:xfrm>
          <a:custGeom>
            <a:avLst/>
            <a:gdLst>
              <a:gd name="connsiteX0" fmla="*/ 0 w 5472684"/>
              <a:gd name="connsiteY0" fmla="*/ 0 h 2756916"/>
              <a:gd name="connsiteX1" fmla="*/ 4094226 w 5472684"/>
              <a:gd name="connsiteY1" fmla="*/ 0 h 2756916"/>
              <a:gd name="connsiteX2" fmla="*/ 5472684 w 5472684"/>
              <a:gd name="connsiteY2" fmla="*/ 1378458 h 2756916"/>
              <a:gd name="connsiteX3" fmla="*/ 4094226 w 5472684"/>
              <a:gd name="connsiteY3" fmla="*/ 2756916 h 2756916"/>
              <a:gd name="connsiteX4" fmla="*/ 0 w 5472684"/>
              <a:gd name="connsiteY4" fmla="*/ 2756916 h 2756916"/>
              <a:gd name="connsiteX5" fmla="*/ 0 w 5472684"/>
              <a:gd name="connsiteY5" fmla="*/ 0 h 275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2756916">
                <a:moveTo>
                  <a:pt x="5472684" y="2756916"/>
                </a:moveTo>
                <a:lnTo>
                  <a:pt x="1378458" y="2756916"/>
                </a:lnTo>
                <a:lnTo>
                  <a:pt x="0" y="1378458"/>
                </a:lnTo>
                <a:lnTo>
                  <a:pt x="1378458" y="0"/>
                </a:lnTo>
                <a:lnTo>
                  <a:pt x="5472684" y="0"/>
                </a:lnTo>
                <a:lnTo>
                  <a:pt x="5472684" y="275691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04952" tIns="87631" rIns="163576" bIns="87630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d-ID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1259633" y="1844824"/>
            <a:ext cx="2780616" cy="3096492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9732432"/>
              </p:ext>
            </p:extLst>
          </p:nvPr>
        </p:nvGraphicFramePr>
        <p:xfrm>
          <a:off x="984739" y="5403801"/>
          <a:ext cx="7243818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8" name="Picture 4" descr="KEMAGNET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114939"/>
      </p:ext>
    </p:extLst>
  </p:cSld>
  <p:clrMapOvr>
    <a:masterClrMapping/>
  </p:clrMapOvr>
  <p:transition spd="slow" advClick="0" advTm="456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3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23054715"/>
              </p:ext>
            </p:extLst>
          </p:nvPr>
        </p:nvGraphicFramePr>
        <p:xfrm>
          <a:off x="1963316" y="457200"/>
          <a:ext cx="5369768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5538" name="Picture 2" descr="Hasil gambar untuk membuat magnet menggos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8168"/>
            <a:ext cx="8382000" cy="530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5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Cara Membuat Magnet</a:t>
            </a:r>
            <a:endParaRPr lang="id-ID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19250" y="1844675"/>
            <a:ext cx="3429000" cy="6477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smtClean="0"/>
              <a:t>1. Dengan gosokan</a:t>
            </a:r>
            <a:endParaRPr lang="id-ID" sz="2400" smtClean="0"/>
          </a:p>
        </p:txBody>
      </p:sp>
      <p:pic>
        <p:nvPicPr>
          <p:cNvPr id="67588" name="Picture 4" descr="BUATMAGNETGOSOKp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565400"/>
            <a:ext cx="4103687" cy="3282950"/>
          </a:xfrm>
          <a:noFill/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5219700" y="2492375"/>
            <a:ext cx="35290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Dengan menggosokkan magnet secara berulang-ulang dan teratur pada besi dan baja, maka besi dan baja akan bersifat magnetik.</a:t>
            </a:r>
            <a:endParaRPr lang="id-ID" sz="2000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292725" y="4365625"/>
            <a:ext cx="3455988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Kutug magnet yang dihasilkan di ujung bahan selalu berlawanan dengan kutub magnet yang menggosoknya.</a:t>
            </a:r>
            <a:endParaRPr lang="id-ID" b="1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0424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  <p:bldP spid="67590" grpId="0"/>
      <p:bldP spid="675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68313" y="404813"/>
            <a:ext cx="835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2. Dengan menggunakan arus listrik (elektromagnetik )</a:t>
            </a:r>
            <a:endParaRPr lang="id-ID" sz="2400"/>
          </a:p>
        </p:txBody>
      </p:sp>
      <p:pic>
        <p:nvPicPr>
          <p:cNvPr id="92168" name="Picture 8" descr="buatmagnet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149725"/>
            <a:ext cx="2233612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0" name="Picture 10" descr="electromagnet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268413"/>
            <a:ext cx="2006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4427538" y="1196975"/>
            <a:ext cx="403225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Arah kutub magnet dapat ditentukan dengan kaidah tangan kanan berikut ini :</a:t>
            </a:r>
          </a:p>
          <a:p>
            <a:pPr eaLnBrk="1" hangingPunct="1">
              <a:spcBef>
                <a:spcPct val="50000"/>
              </a:spcBef>
            </a:pPr>
            <a:endParaRPr lang="en-US" b="1"/>
          </a:p>
        </p:txBody>
      </p:sp>
      <p:pic>
        <p:nvPicPr>
          <p:cNvPr id="92180" name="Picture 20" descr="tangankananso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49500"/>
            <a:ext cx="240665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2" name="Rectangle 22"/>
          <p:cNvSpPr>
            <a:spLocks noChangeArrowheads="1"/>
          </p:cNvSpPr>
          <p:nvPr/>
        </p:nvSpPr>
        <p:spPr bwMode="auto">
          <a:xfrm>
            <a:off x="4211638" y="5084763"/>
            <a:ext cx="39131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Keempat jari = arah arus listrik ( I )</a:t>
            </a:r>
          </a:p>
        </p:txBody>
      </p:sp>
      <p:sp>
        <p:nvSpPr>
          <p:cNvPr id="92183" name="Rectangle 23"/>
          <p:cNvSpPr>
            <a:spLocks noChangeArrowheads="1"/>
          </p:cNvSpPr>
          <p:nvPr/>
        </p:nvSpPr>
        <p:spPr bwMode="auto">
          <a:xfrm>
            <a:off x="4427538" y="5516563"/>
            <a:ext cx="3705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 Ibu jari = arah kutub utara ( N )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692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  <p:bldP spid="92171" grpId="0" build="allAtOnce"/>
      <p:bldP spid="92182" grpId="0"/>
      <p:bldP spid="921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827463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3. Dengan Induksi</a:t>
            </a:r>
            <a:endParaRPr lang="id-ID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628775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Bila besi dan baja didekatkan (tidak menyentuh) pada bahan magnet yang kuat, maka besi dan baja akan menjadi magnet. Terjadinya magnet seperti ini disebut dengan </a:t>
            </a:r>
            <a:r>
              <a:rPr lang="en-US" sz="20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induksi.</a:t>
            </a:r>
          </a:p>
          <a:p>
            <a:pPr eaLnBrk="1" hangingPunct="1">
              <a:defRPr/>
            </a:pP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Setelah dijauhkan kembali, besi akan mudah kehilangan sifat magnetnya, dan baja tetap mempertahankan sifat magnetnya.</a:t>
            </a:r>
            <a:endParaRPr lang="id-ID" sz="20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9338" name="Picture 10" descr="buatinduksi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700213"/>
            <a:ext cx="3887787" cy="388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8227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993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85800" y="533400"/>
            <a:ext cx="789554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3200" b="1" dirty="0" smtClean="0"/>
              <a:t>Cara </a:t>
            </a:r>
            <a:r>
              <a:rPr lang="id-ID" sz="3200" b="1" dirty="0"/>
              <a:t>Menghilangkan Sifat Kemagnetan Bahan</a:t>
            </a:r>
            <a:r>
              <a:rPr lang="id-ID" sz="3200" dirty="0"/>
              <a:t> </a:t>
            </a:r>
            <a:endParaRPr lang="id-ID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1681416" y="3541950"/>
            <a:ext cx="432048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d-ID" dirty="0" err="1" smtClean="0"/>
              <a:t>Memuku</a:t>
            </a:r>
            <a:r>
              <a:rPr lang="en-ID" dirty="0" smtClean="0"/>
              <a:t>l </a:t>
            </a:r>
            <a:r>
              <a:rPr lang="id-ID" dirty="0" smtClean="0"/>
              <a:t>magnet </a:t>
            </a:r>
            <a:r>
              <a:rPr lang="id-ID" dirty="0"/>
              <a:t>dengan benda yang </a:t>
            </a:r>
            <a:r>
              <a:rPr lang="id-ID" dirty="0" smtClean="0"/>
              <a:t>keras</a:t>
            </a:r>
            <a:endParaRPr lang="id-ID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603756"/>
            <a:ext cx="2664296" cy="1938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687084"/>
            <a:ext cx="2267499" cy="2224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3876084"/>
            <a:ext cx="2520279" cy="15733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314701" y="4003939"/>
            <a:ext cx="207372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D" dirty="0" err="1" smtClean="0"/>
              <a:t>Membakar</a:t>
            </a:r>
            <a:r>
              <a:rPr lang="en-ID" dirty="0" smtClean="0"/>
              <a:t> magnet</a:t>
            </a:r>
            <a:endParaRPr lang="id-ID" dirty="0"/>
          </a:p>
        </p:txBody>
      </p:sp>
      <p:sp>
        <p:nvSpPr>
          <p:cNvPr id="24" name="Rectangle 23"/>
          <p:cNvSpPr/>
          <p:nvPr/>
        </p:nvSpPr>
        <p:spPr>
          <a:xfrm>
            <a:off x="2757336" y="5449454"/>
            <a:ext cx="41750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D" dirty="0" err="1" smtClean="0"/>
              <a:t>Mengaliri</a:t>
            </a:r>
            <a:r>
              <a:rPr lang="en-ID" dirty="0" smtClean="0"/>
              <a:t> magnet </a:t>
            </a:r>
            <a:r>
              <a:rPr lang="en-ID" dirty="0" err="1" smtClean="0"/>
              <a:t>dengan</a:t>
            </a:r>
            <a:r>
              <a:rPr lang="en-ID" dirty="0" smtClean="0"/>
              <a:t> </a:t>
            </a:r>
            <a:r>
              <a:rPr lang="en-ID" dirty="0" err="1" smtClean="0"/>
              <a:t>arus</a:t>
            </a:r>
            <a:r>
              <a:rPr lang="en-ID" dirty="0" smtClean="0"/>
              <a:t> </a:t>
            </a:r>
            <a:r>
              <a:rPr lang="en-ID" dirty="0" err="1" smtClean="0"/>
              <a:t>bolak-balik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753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58805988"/>
              </p:ext>
            </p:extLst>
          </p:nvPr>
        </p:nvGraphicFramePr>
        <p:xfrm>
          <a:off x="2731837" y="533400"/>
          <a:ext cx="3516563" cy="96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/>
          <p:cNvSpPr/>
          <p:nvPr/>
        </p:nvSpPr>
        <p:spPr>
          <a:xfrm>
            <a:off x="810841" y="1700808"/>
            <a:ext cx="7647359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d-ID" sz="2400" dirty="0">
                <a:solidFill>
                  <a:srgbClr val="231F20"/>
                </a:solidFill>
              </a:rPr>
              <a:t>Daerah di </a:t>
            </a:r>
            <a:r>
              <a:rPr lang="id-ID" sz="2400" dirty="0" smtClean="0">
                <a:solidFill>
                  <a:srgbClr val="231F20"/>
                </a:solidFill>
              </a:rPr>
              <a:t>sekitar magnet </a:t>
            </a:r>
            <a:r>
              <a:rPr lang="id-ID" sz="2400" dirty="0">
                <a:solidFill>
                  <a:srgbClr val="231F20"/>
                </a:solidFill>
              </a:rPr>
              <a:t>yang masih terpengaruh oleh gaya </a:t>
            </a:r>
            <a:r>
              <a:rPr lang="id-ID" sz="2400" dirty="0" smtClean="0">
                <a:solidFill>
                  <a:srgbClr val="231F20"/>
                </a:solidFill>
              </a:rPr>
              <a:t>magnet disebut </a:t>
            </a:r>
            <a:r>
              <a:rPr lang="id-ID" sz="2400" dirty="0">
                <a:solidFill>
                  <a:srgbClr val="231F20"/>
                </a:solidFill>
              </a:rPr>
              <a:t>medan </a:t>
            </a:r>
            <a:r>
              <a:rPr lang="id-ID" sz="2400" dirty="0" smtClean="0">
                <a:solidFill>
                  <a:srgbClr val="231F20"/>
                </a:solidFill>
              </a:rPr>
              <a:t>magnet</a:t>
            </a:r>
            <a:r>
              <a:rPr lang="id-ID" sz="2400" dirty="0" smtClean="0"/>
              <a:t>. </a:t>
            </a:r>
            <a:r>
              <a:rPr lang="sv-SE" sz="2400" dirty="0"/>
              <a:t>Garis-garis gaya magnet selalu keluar dari kutub utara dan masuk ke kutub </a:t>
            </a:r>
            <a:r>
              <a:rPr lang="sv-SE" sz="2400" dirty="0" smtClean="0"/>
              <a:t>selatan.</a:t>
            </a:r>
            <a:r>
              <a:rPr lang="id-ID" sz="2400" dirty="0" smtClean="0"/>
              <a:t> </a:t>
            </a:r>
            <a:r>
              <a:rPr lang="sv-SE" sz="2400" dirty="0" smtClean="0"/>
              <a:t>Semakin</a:t>
            </a:r>
            <a:r>
              <a:rPr lang="id-ID" sz="2400" dirty="0" smtClean="0"/>
              <a:t> </a:t>
            </a:r>
            <a:r>
              <a:rPr lang="sv-SE" sz="2400" dirty="0" smtClean="0"/>
              <a:t>rapat </a:t>
            </a:r>
            <a:r>
              <a:rPr lang="sv-SE" sz="2400" dirty="0"/>
              <a:t>garis gaya magnet maka kekuatan medan magnet semakin besar. </a:t>
            </a:r>
            <a:endParaRPr lang="id-ID" sz="2400" dirty="0"/>
          </a:p>
        </p:txBody>
      </p:sp>
      <p:pic>
        <p:nvPicPr>
          <p:cNvPr id="69634" name="Picture 2" descr="Hasil gambar untuk medan magn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23071"/>
            <a:ext cx="7349797" cy="228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8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2702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6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6870700" cy="1203325"/>
          </a:xfrm>
        </p:spPr>
        <p:txBody>
          <a:bodyPr/>
          <a:lstStyle/>
          <a:p>
            <a:pPr eaLnBrk="1" hangingPunct="1"/>
            <a:r>
              <a:rPr lang="en-US" sz="2800" b="1" smtClean="0"/>
              <a:t>MEDAN MAGNET DI SEKITAR</a:t>
            </a:r>
            <a:br>
              <a:rPr lang="en-US" sz="2800" b="1" smtClean="0"/>
            </a:br>
            <a:r>
              <a:rPr lang="en-US" sz="2800" b="1" smtClean="0"/>
              <a:t>ARUS LISTRIK</a:t>
            </a:r>
            <a:endParaRPr lang="id-ID" sz="2800" b="1" smtClean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557338"/>
            <a:ext cx="5470525" cy="447675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u="sng" smtClean="0"/>
              <a:t>Percobaan Oersted (1820)</a:t>
            </a:r>
            <a:endParaRPr lang="id-ID" sz="2800" u="sng" smtClean="0"/>
          </a:p>
        </p:txBody>
      </p:sp>
      <p:pic>
        <p:nvPicPr>
          <p:cNvPr id="134148" name="Picture 4" descr="OERSTEDCOBA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989138"/>
            <a:ext cx="2665412" cy="4248150"/>
          </a:xfrm>
          <a:noFill/>
        </p:spPr>
      </p:pic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4067175" y="2060575"/>
            <a:ext cx="4824413" cy="325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>
                <a:latin typeface="Lucida Sans Unicode" pitchFamily="34" charset="0"/>
              </a:rPr>
              <a:t>Pada saat kawat tidak dialiri arus listrik ( I = 0 ), jarum kompas tidak menyimpang ).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>
                <a:latin typeface="Lucida Sans Unicode" pitchFamily="34" charset="0"/>
              </a:rPr>
              <a:t>Pada saat kawat dialiri arus listrik ke atas, kutub utara jarum kompas  menyimpang ke kanan.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>
                <a:latin typeface="Lucida Sans Unicode" pitchFamily="34" charset="0"/>
              </a:rPr>
              <a:t>Pada saat kawat dialiri arus listrik ke bawah, kutub utara jarum kompas  menyimpang ke kiri.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endParaRPr lang="id-ID"/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3924300" y="4941888"/>
            <a:ext cx="4679950" cy="1862137"/>
          </a:xfrm>
          <a:prstGeom prst="rect">
            <a:avLst/>
          </a:prstGeom>
          <a:solidFill>
            <a:srgbClr val="A0C6A8"/>
          </a:solidFill>
          <a:ln w="2857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en-US" b="1" u="sng">
                <a:solidFill>
                  <a:srgbClr val="00004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Kesimpulan 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1600" b="1">
                <a:solidFill>
                  <a:schemeClr val="accent2"/>
                </a:solidFill>
              </a:rPr>
              <a:t>Di sekitar penghantar kawat yang dialiri arus  listrik terdapat medan magnet.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1600" b="1">
                <a:solidFill>
                  <a:schemeClr val="accent2"/>
                </a:solidFill>
              </a:rPr>
              <a:t>Arah medan magnet bergantung pada arah arus listrik yang mengalir.</a:t>
            </a:r>
            <a:endParaRPr lang="id-ID" sz="1600" b="1">
              <a:solidFill>
                <a:schemeClr val="accent2"/>
              </a:solidFill>
            </a:endParaRPr>
          </a:p>
        </p:txBody>
      </p:sp>
      <p:pic>
        <p:nvPicPr>
          <p:cNvPr id="134154" name="Picture 10" descr="oersted5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133600"/>
            <a:ext cx="3170237" cy="3960813"/>
          </a:xfrm>
        </p:spPr>
      </p:pic>
    </p:spTree>
    <p:extLst>
      <p:ext uri="{BB962C8B-B14F-4D97-AF65-F5344CB8AC3E}">
        <p14:creationId xmlns:p14="http://schemas.microsoft.com/office/powerpoint/2010/main" val="343661287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4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34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4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4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4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4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4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4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51" grpId="0" build="p"/>
      <p:bldP spid="1341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Garis-garis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Gaya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Magnetik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di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Sekitar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Penghantar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Lurus</a:t>
            </a:r>
            <a:endParaRPr lang="id-ID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8244" name="Picture 4" descr="oersted"/>
          <p:cNvPicPr>
            <a:picLocks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563" y="2317750"/>
            <a:ext cx="3571875" cy="3095625"/>
          </a:xfrm>
          <a:noFill/>
        </p:spPr>
      </p:pic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4284663" y="1628775"/>
            <a:ext cx="42481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rebuchet MS" pitchFamily="34" charset="0"/>
              </a:rPr>
              <a:t>Medan magnetik ( simbol B ) di sekitar kawat penghantar lurus yang dilalui arus listrik berbentuk lingkaran, dan dapat ditentukan dengan aturan tangan kanan.</a:t>
            </a:r>
            <a:endParaRPr lang="id-ID" b="1">
              <a:latin typeface="Trebuchet MS" pitchFamily="34" charset="0"/>
            </a:endParaRPr>
          </a:p>
        </p:txBody>
      </p:sp>
      <p:pic>
        <p:nvPicPr>
          <p:cNvPr id="138247" name="Picture 7" descr="ATURANTK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3141663"/>
            <a:ext cx="3529013" cy="2566987"/>
          </a:xfrm>
          <a:noFill/>
        </p:spPr>
      </p:pic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4140200" y="5734050"/>
            <a:ext cx="46799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Futura Lt BT" pitchFamily="34" charset="0"/>
              </a:rPr>
              <a:t>Arah ibu jari = arah arus listrik ( I )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Futura Lt BT" pitchFamily="34" charset="0"/>
              </a:rPr>
              <a:t>Arah keempat jari = arah medan magnetik ( B )</a:t>
            </a:r>
            <a:endParaRPr lang="id-ID" sz="1600" b="1">
              <a:latin typeface="Futura Lt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04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6" grpId="0"/>
      <p:bldP spid="1382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57687871"/>
              </p:ext>
            </p:extLst>
          </p:nvPr>
        </p:nvGraphicFramePr>
        <p:xfrm>
          <a:off x="304800" y="1371600"/>
          <a:ext cx="8610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115616" y="367550"/>
            <a:ext cx="6888106" cy="6316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solidFill>
                  <a:sysClr val="windowText" lastClr="000000"/>
                </a:solidFill>
              </a:rPr>
              <a:t>Pemanfaatan </a:t>
            </a:r>
            <a:r>
              <a:rPr lang="sv-SE" sz="2400" b="1" dirty="0">
                <a:solidFill>
                  <a:sysClr val="windowText" lastClr="000000"/>
                </a:solidFill>
              </a:rPr>
              <a:t>Medan Magnet </a:t>
            </a:r>
            <a:r>
              <a:rPr lang="sv-SE" sz="2400" b="1" dirty="0" smtClean="0">
                <a:solidFill>
                  <a:sysClr val="windowText" lastClr="000000"/>
                </a:solidFill>
              </a:rPr>
              <a:t>pada</a:t>
            </a:r>
            <a:r>
              <a:rPr lang="id-ID" sz="2400" b="1" dirty="0" smtClean="0">
                <a:solidFill>
                  <a:sysClr val="windowText" lastClr="000000"/>
                </a:solidFill>
              </a:rPr>
              <a:t> </a:t>
            </a:r>
            <a:r>
              <a:rPr lang="sv-SE" sz="2400" b="1" dirty="0" smtClean="0">
                <a:solidFill>
                  <a:sysClr val="windowText" lastClr="000000"/>
                </a:solidFill>
              </a:rPr>
              <a:t>Migrasi </a:t>
            </a:r>
            <a:r>
              <a:rPr lang="sv-SE" sz="2400" b="1" dirty="0">
                <a:solidFill>
                  <a:sysClr val="windowText" lastClr="000000"/>
                </a:solidFill>
              </a:rPr>
              <a:t>Hewan</a:t>
            </a:r>
            <a:endParaRPr lang="id-ID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Garis-garis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Gaya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Magnetik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pada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Kumparan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Berarus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( 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Solenoida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)</a:t>
            </a:r>
            <a:endParaRPr lang="id-ID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9515" name="Picture 11" descr="solenoid_2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628775"/>
            <a:ext cx="3527425" cy="2546350"/>
          </a:xfrm>
          <a:noFill/>
        </p:spPr>
      </p:pic>
      <p:pic>
        <p:nvPicPr>
          <p:cNvPr id="149510" name="Picture 6" descr="arahmedansolenoida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57338"/>
            <a:ext cx="3887788" cy="2736850"/>
          </a:xfrm>
          <a:noFill/>
        </p:spPr>
      </p:pic>
      <p:pic>
        <p:nvPicPr>
          <p:cNvPr id="149530" name="Picture 26" descr="tangankanansole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4797425"/>
            <a:ext cx="1714500" cy="1898650"/>
          </a:xfrm>
          <a:noFill/>
        </p:spPr>
      </p:pic>
      <p:sp>
        <p:nvSpPr>
          <p:cNvPr id="149531" name="Text Box 27"/>
          <p:cNvSpPr txBox="1">
            <a:spLocks noChangeArrowheads="1"/>
          </p:cNvSpPr>
          <p:nvPr/>
        </p:nvSpPr>
        <p:spPr bwMode="auto">
          <a:xfrm>
            <a:off x="971550" y="4221163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Garis-garis medan magnetik yang ditunjukkan oleh pola serbuk-serbuk besi</a:t>
            </a:r>
            <a:endParaRPr lang="id-ID" sz="1200" b="1"/>
          </a:p>
        </p:txBody>
      </p:sp>
      <p:sp>
        <p:nvSpPr>
          <p:cNvPr id="149532" name="Text Box 28"/>
          <p:cNvSpPr txBox="1">
            <a:spLocks noChangeArrowheads="1"/>
          </p:cNvSpPr>
          <p:nvPr/>
        </p:nvSpPr>
        <p:spPr bwMode="auto">
          <a:xfrm>
            <a:off x="4716463" y="4292600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Garis-garis gaya magnetik sebuah kumparan persis sebuah magnet batang</a:t>
            </a:r>
            <a:endParaRPr lang="id-ID" sz="1200" b="1"/>
          </a:p>
        </p:txBody>
      </p:sp>
      <p:sp>
        <p:nvSpPr>
          <p:cNvPr id="149533" name="Text Box 29"/>
          <p:cNvSpPr txBox="1">
            <a:spLocks noChangeArrowheads="1"/>
          </p:cNvSpPr>
          <p:nvPr/>
        </p:nvSpPr>
        <p:spPr bwMode="auto">
          <a:xfrm>
            <a:off x="971550" y="5013325"/>
            <a:ext cx="46799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/>
              <a:t>K</a:t>
            </a:r>
            <a:r>
              <a:rPr lang="en-US" sz="1600" b="1"/>
              <a:t>utub utara magnet kumparan dapat ditentukan dengan aturan tangan kanan :</a:t>
            </a:r>
          </a:p>
        </p:txBody>
      </p:sp>
      <p:sp>
        <p:nvSpPr>
          <p:cNvPr id="149534" name="Rectangle 30"/>
          <p:cNvSpPr>
            <a:spLocks noChangeArrowheads="1"/>
          </p:cNvSpPr>
          <p:nvPr/>
        </p:nvSpPr>
        <p:spPr bwMode="auto">
          <a:xfrm>
            <a:off x="971550" y="5640388"/>
            <a:ext cx="3487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/>
              <a:t>Keempat jari = arah arus listrik ( I )</a:t>
            </a:r>
          </a:p>
        </p:txBody>
      </p:sp>
      <p:sp>
        <p:nvSpPr>
          <p:cNvPr id="149535" name="Rectangle 31"/>
          <p:cNvSpPr>
            <a:spLocks noChangeArrowheads="1"/>
          </p:cNvSpPr>
          <p:nvPr/>
        </p:nvSpPr>
        <p:spPr bwMode="auto">
          <a:xfrm>
            <a:off x="1042988" y="5876925"/>
            <a:ext cx="3173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/>
              <a:t>Ibu jari = arah kutub utara ( N </a:t>
            </a:r>
            <a:r>
              <a:rPr lang="en-US" b="1"/>
              <a:t>)</a:t>
            </a:r>
            <a:endParaRPr lang="id-ID" b="1"/>
          </a:p>
        </p:txBody>
      </p:sp>
    </p:spTree>
    <p:extLst>
      <p:ext uri="{BB962C8B-B14F-4D97-AF65-F5344CB8AC3E}">
        <p14:creationId xmlns:p14="http://schemas.microsoft.com/office/powerpoint/2010/main" val="357182284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9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9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9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9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9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9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9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9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9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9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9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9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9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  <p:bldP spid="149531" grpId="0"/>
      <p:bldP spid="149532" grpId="0"/>
      <p:bldP spid="14953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8229600" cy="8683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Elektromagnet</a:t>
            </a:r>
            <a:endParaRPr lang="id-ID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5684" name="Picture 36" descr="elektromag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492375"/>
            <a:ext cx="3114675" cy="3925888"/>
          </a:xfrm>
          <a:noFill/>
        </p:spPr>
      </p:pic>
      <p:sp>
        <p:nvSpPr>
          <p:cNvPr id="155685" name="Rectangle 37"/>
          <p:cNvSpPr>
            <a:spLocks noChangeArrowheads="1"/>
          </p:cNvSpPr>
          <p:nvPr/>
        </p:nvSpPr>
        <p:spPr bwMode="auto">
          <a:xfrm>
            <a:off x="457200" y="1676400"/>
            <a:ext cx="81248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000046"/>
                </a:solidFill>
              </a:rPr>
              <a:t>	</a:t>
            </a:r>
            <a:r>
              <a:rPr lang="en-US" sz="2000" b="1" dirty="0" err="1">
                <a:solidFill>
                  <a:srgbClr val="000046"/>
                </a:solidFill>
              </a:rPr>
              <a:t>Jika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ke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dalam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kumparan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berarus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listrik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diberi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inti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besi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lunak</a:t>
            </a:r>
            <a:r>
              <a:rPr lang="en-US" sz="2000" b="1" dirty="0">
                <a:solidFill>
                  <a:srgbClr val="000046"/>
                </a:solidFill>
              </a:rPr>
              <a:t>, </a:t>
            </a:r>
            <a:r>
              <a:rPr lang="en-US" sz="2000" b="1" dirty="0" err="1">
                <a:solidFill>
                  <a:srgbClr val="000046"/>
                </a:solidFill>
              </a:rPr>
              <a:t>ternyata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pengaruh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kemagnetannya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menjadi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besar</a:t>
            </a:r>
            <a:r>
              <a:rPr lang="en-US" sz="2000" b="1" dirty="0">
                <a:solidFill>
                  <a:srgbClr val="000046"/>
                </a:solidFill>
              </a:rPr>
              <a:t>. </a:t>
            </a:r>
            <a:r>
              <a:rPr lang="en-US" sz="2000" b="1" dirty="0" err="1">
                <a:solidFill>
                  <a:srgbClr val="000046"/>
                </a:solidFill>
              </a:rPr>
              <a:t>Susunan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kumparan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dan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inti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besi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lunak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inilah</a:t>
            </a:r>
            <a:r>
              <a:rPr lang="en-US" sz="2000" b="1" dirty="0">
                <a:solidFill>
                  <a:srgbClr val="000046"/>
                </a:solidFill>
              </a:rPr>
              <a:t> yang </a:t>
            </a:r>
            <a:r>
              <a:rPr lang="en-US" sz="2000" b="1" dirty="0" err="1">
                <a:solidFill>
                  <a:srgbClr val="000046"/>
                </a:solidFill>
              </a:rPr>
              <a:t>disebut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dengan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elektromagnet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 err="1">
                <a:solidFill>
                  <a:srgbClr val="000046"/>
                </a:solidFill>
              </a:rPr>
              <a:t>atau</a:t>
            </a:r>
            <a:r>
              <a:rPr lang="en-US" sz="2000" b="1" dirty="0">
                <a:solidFill>
                  <a:srgbClr val="000046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magnet </a:t>
            </a:r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listrik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id-ID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5687" name="Picture 39" descr="besilunak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3305175"/>
            <a:ext cx="3816350" cy="3292475"/>
          </a:xfrm>
          <a:noFill/>
        </p:spPr>
      </p:pic>
    </p:spTree>
    <p:extLst>
      <p:ext uri="{BB962C8B-B14F-4D97-AF65-F5344CB8AC3E}">
        <p14:creationId xmlns:p14="http://schemas.microsoft.com/office/powerpoint/2010/main" val="142937809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5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/>
      <p:bldP spid="15568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2051050" y="476250"/>
            <a:ext cx="65516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3399"/>
                </a:solidFill>
              </a:rPr>
              <a:t>Besarnya medan magnet dari magnet listrik ditentukan oleh faktor – faktor :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395288" y="4292600"/>
            <a:ext cx="2808287" cy="2169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4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3399"/>
                </a:solidFill>
              </a:rPr>
              <a:t>Kuat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b="1" dirty="0" err="1">
                <a:solidFill>
                  <a:srgbClr val="003399"/>
                </a:solidFill>
              </a:rPr>
              <a:t>arus</a:t>
            </a:r>
            <a:r>
              <a:rPr lang="en-US" b="1" dirty="0">
                <a:solidFill>
                  <a:srgbClr val="003399"/>
                </a:solidFill>
              </a:rPr>
              <a:t> yang </a:t>
            </a:r>
            <a:r>
              <a:rPr lang="en-US" b="1" dirty="0" err="1">
                <a:solidFill>
                  <a:srgbClr val="003399"/>
                </a:solidFill>
              </a:rPr>
              <a:t>mengalir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b="1" dirty="0" err="1">
                <a:solidFill>
                  <a:srgbClr val="003399"/>
                </a:solidFill>
              </a:rPr>
              <a:t>pada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b="1" dirty="0" err="1">
                <a:solidFill>
                  <a:srgbClr val="003399"/>
                </a:solidFill>
              </a:rPr>
              <a:t>kumparan</a:t>
            </a:r>
            <a:r>
              <a:rPr lang="en-US" b="1" dirty="0">
                <a:solidFill>
                  <a:srgbClr val="003399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0046"/>
                </a:solidFill>
              </a:rPr>
              <a:t>Semakin</a:t>
            </a:r>
            <a:r>
              <a:rPr lang="en-US" b="1" dirty="0">
                <a:solidFill>
                  <a:srgbClr val="000046"/>
                </a:solidFill>
              </a:rPr>
              <a:t> </a:t>
            </a:r>
            <a:r>
              <a:rPr lang="en-US" b="1" dirty="0" err="1">
                <a:solidFill>
                  <a:srgbClr val="000046"/>
                </a:solidFill>
              </a:rPr>
              <a:t>besar</a:t>
            </a:r>
            <a:r>
              <a:rPr lang="en-US" b="1" dirty="0">
                <a:solidFill>
                  <a:srgbClr val="000046"/>
                </a:solidFill>
              </a:rPr>
              <a:t> </a:t>
            </a:r>
            <a:r>
              <a:rPr lang="en-US" b="1" dirty="0" err="1">
                <a:solidFill>
                  <a:srgbClr val="000046"/>
                </a:solidFill>
              </a:rPr>
              <a:t>arus</a:t>
            </a:r>
            <a:r>
              <a:rPr lang="en-US" b="1" dirty="0">
                <a:solidFill>
                  <a:srgbClr val="000046"/>
                </a:solidFill>
              </a:rPr>
              <a:t> yang </a:t>
            </a:r>
            <a:r>
              <a:rPr lang="en-US" b="1" dirty="0" err="1">
                <a:solidFill>
                  <a:srgbClr val="000046"/>
                </a:solidFill>
              </a:rPr>
              <a:t>mengalir</a:t>
            </a:r>
            <a:r>
              <a:rPr lang="en-US" b="1" dirty="0">
                <a:solidFill>
                  <a:srgbClr val="000046"/>
                </a:solidFill>
              </a:rPr>
              <a:t>, </a:t>
            </a:r>
            <a:r>
              <a:rPr lang="en-US" b="1" dirty="0" err="1">
                <a:solidFill>
                  <a:srgbClr val="000046"/>
                </a:solidFill>
              </a:rPr>
              <a:t>semakin</a:t>
            </a:r>
            <a:r>
              <a:rPr lang="en-US" b="1" dirty="0">
                <a:solidFill>
                  <a:srgbClr val="000046"/>
                </a:solidFill>
              </a:rPr>
              <a:t> </a:t>
            </a:r>
            <a:r>
              <a:rPr lang="en-US" b="1" dirty="0" err="1">
                <a:solidFill>
                  <a:srgbClr val="000046"/>
                </a:solidFill>
              </a:rPr>
              <a:t>besar</a:t>
            </a:r>
            <a:r>
              <a:rPr lang="en-US" b="1" dirty="0">
                <a:solidFill>
                  <a:srgbClr val="000046"/>
                </a:solidFill>
              </a:rPr>
              <a:t> </a:t>
            </a:r>
            <a:r>
              <a:rPr lang="en-US" b="1" dirty="0" err="1">
                <a:solidFill>
                  <a:srgbClr val="000046"/>
                </a:solidFill>
              </a:rPr>
              <a:t>medan</a:t>
            </a:r>
            <a:r>
              <a:rPr lang="en-US" b="1" dirty="0">
                <a:solidFill>
                  <a:srgbClr val="000046"/>
                </a:solidFill>
              </a:rPr>
              <a:t> </a:t>
            </a:r>
            <a:r>
              <a:rPr lang="en-US" b="1" dirty="0" err="1">
                <a:solidFill>
                  <a:srgbClr val="000046"/>
                </a:solidFill>
              </a:rPr>
              <a:t>magnetnya</a:t>
            </a:r>
            <a:r>
              <a:rPr lang="en-US" b="1" dirty="0">
                <a:solidFill>
                  <a:srgbClr val="000046"/>
                </a:solidFill>
              </a:rPr>
              <a:t>.</a:t>
            </a:r>
            <a:endParaRPr lang="id-ID" b="1" dirty="0">
              <a:solidFill>
                <a:srgbClr val="000046"/>
              </a:solidFill>
            </a:endParaRP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3492500" y="4292600"/>
            <a:ext cx="2663825" cy="18928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4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latin typeface="Arial Rounded MT Bold" pitchFamily="34" charset="0"/>
              </a:rPr>
              <a:t>J</a:t>
            </a:r>
            <a:r>
              <a:rPr lang="en-US" b="1" dirty="0" err="1">
                <a:latin typeface="Arial Rounded MT Bold" pitchFamily="34" charset="0"/>
              </a:rPr>
              <a:t>umlah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lilitan</a:t>
            </a:r>
            <a:r>
              <a:rPr lang="en-US" b="1" dirty="0">
                <a:latin typeface="Arial Rounded MT Bold" pitchFamily="34" charset="0"/>
              </a:rPr>
              <a:t> </a:t>
            </a:r>
            <a:r>
              <a:rPr lang="en-US" b="1" dirty="0" err="1">
                <a:latin typeface="Arial Rounded MT Bold" pitchFamily="34" charset="0"/>
              </a:rPr>
              <a:t>kumparan</a:t>
            </a:r>
            <a:r>
              <a:rPr lang="en-US" b="1" dirty="0">
                <a:latin typeface="Arial Rounded MT Bold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3399"/>
                </a:solidFill>
                <a:latin typeface="Arial Rounded MT Bold" pitchFamily="34" charset="0"/>
              </a:rPr>
              <a:t>Semakin</a:t>
            </a:r>
            <a:r>
              <a:rPr lang="en-US" b="1" dirty="0">
                <a:solidFill>
                  <a:srgbClr val="003399"/>
                </a:solidFill>
                <a:latin typeface="Arial Rounded MT Bold" pitchFamily="34" charset="0"/>
              </a:rPr>
              <a:t> </a:t>
            </a:r>
            <a:r>
              <a:rPr lang="en-US" b="1" dirty="0" err="1">
                <a:solidFill>
                  <a:srgbClr val="003399"/>
                </a:solidFill>
                <a:latin typeface="Arial Rounded MT Bold" pitchFamily="34" charset="0"/>
              </a:rPr>
              <a:t>banyak</a:t>
            </a:r>
            <a:r>
              <a:rPr lang="en-US" b="1" dirty="0">
                <a:solidFill>
                  <a:srgbClr val="003399"/>
                </a:solidFill>
                <a:latin typeface="Arial Rounded MT Bold" pitchFamily="34" charset="0"/>
              </a:rPr>
              <a:t> </a:t>
            </a:r>
            <a:r>
              <a:rPr lang="en-US" b="1" dirty="0" err="1">
                <a:solidFill>
                  <a:srgbClr val="003399"/>
                </a:solidFill>
                <a:latin typeface="Arial Rounded MT Bold" pitchFamily="34" charset="0"/>
              </a:rPr>
              <a:t>jumlah</a:t>
            </a:r>
            <a:r>
              <a:rPr lang="en-US" b="1" dirty="0">
                <a:solidFill>
                  <a:srgbClr val="003399"/>
                </a:solidFill>
                <a:latin typeface="Arial Rounded MT Bold" pitchFamily="34" charset="0"/>
              </a:rPr>
              <a:t> </a:t>
            </a:r>
            <a:r>
              <a:rPr lang="en-US" b="1" dirty="0" err="1">
                <a:solidFill>
                  <a:srgbClr val="003399"/>
                </a:solidFill>
                <a:latin typeface="Arial Rounded MT Bold" pitchFamily="34" charset="0"/>
              </a:rPr>
              <a:t>lilitannya</a:t>
            </a:r>
            <a:r>
              <a:rPr lang="en-US" b="1" dirty="0">
                <a:solidFill>
                  <a:srgbClr val="003399"/>
                </a:solidFill>
                <a:latin typeface="Arial Rounded MT Bold" pitchFamily="34" charset="0"/>
              </a:rPr>
              <a:t>, </a:t>
            </a:r>
            <a:r>
              <a:rPr lang="en-US" b="1" dirty="0" err="1">
                <a:solidFill>
                  <a:srgbClr val="003399"/>
                </a:solidFill>
                <a:latin typeface="Arial Rounded MT Bold" pitchFamily="34" charset="0"/>
              </a:rPr>
              <a:t>semakin</a:t>
            </a:r>
            <a:r>
              <a:rPr lang="en-US" b="1" dirty="0">
                <a:solidFill>
                  <a:srgbClr val="003399"/>
                </a:solidFill>
                <a:latin typeface="Arial Rounded MT Bold" pitchFamily="34" charset="0"/>
              </a:rPr>
              <a:t> </a:t>
            </a:r>
            <a:r>
              <a:rPr lang="en-US" b="1" dirty="0" err="1">
                <a:solidFill>
                  <a:srgbClr val="003399"/>
                </a:solidFill>
                <a:latin typeface="Arial Rounded MT Bold" pitchFamily="34" charset="0"/>
              </a:rPr>
              <a:t>besar</a:t>
            </a:r>
            <a:r>
              <a:rPr lang="en-US" b="1" dirty="0">
                <a:solidFill>
                  <a:srgbClr val="003399"/>
                </a:solidFill>
                <a:latin typeface="Arial Rounded MT Bold" pitchFamily="34" charset="0"/>
              </a:rPr>
              <a:t> </a:t>
            </a:r>
            <a:r>
              <a:rPr lang="en-US" b="1" dirty="0" err="1">
                <a:solidFill>
                  <a:srgbClr val="003399"/>
                </a:solidFill>
                <a:latin typeface="Arial Rounded MT Bold" pitchFamily="34" charset="0"/>
              </a:rPr>
              <a:t>medan</a:t>
            </a:r>
            <a:r>
              <a:rPr lang="en-US" b="1" dirty="0">
                <a:solidFill>
                  <a:srgbClr val="003399"/>
                </a:solidFill>
                <a:latin typeface="Arial Rounded MT Bold" pitchFamily="34" charset="0"/>
              </a:rPr>
              <a:t> </a:t>
            </a:r>
            <a:r>
              <a:rPr lang="en-US" b="1" dirty="0" err="1">
                <a:solidFill>
                  <a:srgbClr val="003399"/>
                </a:solidFill>
                <a:latin typeface="Arial Rounded MT Bold" pitchFamily="34" charset="0"/>
              </a:rPr>
              <a:t>magnetnya</a:t>
            </a:r>
            <a:endParaRPr lang="id-ID" b="1" dirty="0">
              <a:latin typeface="Arial Rounded MT Bold" pitchFamily="34" charset="0"/>
            </a:endParaRP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6300788" y="4365625"/>
            <a:ext cx="2630487" cy="9255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004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3399"/>
                </a:solidFill>
              </a:rPr>
              <a:t>Bahan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b="1" dirty="0" err="1">
                <a:solidFill>
                  <a:srgbClr val="003399"/>
                </a:solidFill>
              </a:rPr>
              <a:t>inti</a:t>
            </a:r>
            <a:r>
              <a:rPr lang="en-US" b="1" dirty="0">
                <a:solidFill>
                  <a:srgbClr val="003399"/>
                </a:solidFill>
              </a:rPr>
              <a:t> yang </a:t>
            </a:r>
            <a:r>
              <a:rPr lang="en-US" b="1" dirty="0" err="1">
                <a:solidFill>
                  <a:srgbClr val="003399"/>
                </a:solidFill>
              </a:rPr>
              <a:t>dimasukkan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b="1" dirty="0" err="1">
                <a:solidFill>
                  <a:srgbClr val="003399"/>
                </a:solidFill>
              </a:rPr>
              <a:t>pada</a:t>
            </a:r>
            <a:r>
              <a:rPr lang="en-US" b="1" dirty="0">
                <a:solidFill>
                  <a:srgbClr val="003399"/>
                </a:solidFill>
              </a:rPr>
              <a:t> </a:t>
            </a:r>
            <a:r>
              <a:rPr lang="en-US" b="1" dirty="0" err="1">
                <a:solidFill>
                  <a:srgbClr val="003399"/>
                </a:solidFill>
              </a:rPr>
              <a:t>kumparan</a:t>
            </a:r>
            <a:endParaRPr lang="id-ID" b="1" dirty="0"/>
          </a:p>
        </p:txBody>
      </p:sp>
      <p:pic>
        <p:nvPicPr>
          <p:cNvPr id="171018" name="Picture 10" descr="elekmag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6557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9" name="Picture 11" descr="elektromag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17287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20" name="Picture 12" descr="elekmag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73238"/>
            <a:ext cx="180498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21" name="Picture 13" descr="elek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700213"/>
            <a:ext cx="187801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37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  <p:bldP spid="171014" grpId="0" animBg="1"/>
      <p:bldP spid="171016" grpId="0" animBg="1"/>
      <p:bldP spid="1710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86788" y="585855"/>
            <a:ext cx="7766586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 smtClean="0">
                <a:solidFill>
                  <a:sysClr val="windowText" lastClr="000000"/>
                </a:solidFill>
              </a:rPr>
              <a:t>Gaya </a:t>
            </a:r>
            <a:r>
              <a:rPr lang="id-ID" sz="2400" b="1" dirty="0" smtClean="0">
                <a:solidFill>
                  <a:sysClr val="windowText" lastClr="000000"/>
                </a:solidFill>
              </a:rPr>
              <a:t>Lorentz</a:t>
            </a:r>
            <a:endParaRPr lang="id-ID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1459260"/>
            <a:ext cx="779137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Gaya Lorentz adalah gaya yang timbul aki</a:t>
            </a:r>
            <a:r>
              <a:rPr lang="en-ID" dirty="0" smtClean="0"/>
              <a:t>b</a:t>
            </a:r>
            <a:r>
              <a:rPr lang="id-ID" dirty="0" err="1" smtClean="0"/>
              <a:t>at</a:t>
            </a:r>
            <a:r>
              <a:rPr lang="id-ID" dirty="0" smtClean="0"/>
              <a:t> interaksi penghantar berarus dalam medan magnet. Penentuan arah gaya dipengaruhi oleh arus dan medan magnet. Metode ini dikenal dengan k</a:t>
            </a:r>
            <a:r>
              <a:rPr lang="en-ID" dirty="0" err="1" smtClean="0"/>
              <a:t>ai</a:t>
            </a:r>
            <a:r>
              <a:rPr lang="id-ID" dirty="0" err="1" smtClean="0"/>
              <a:t>dah</a:t>
            </a:r>
            <a:r>
              <a:rPr lang="id-ID" dirty="0" smtClean="0"/>
              <a:t> tangan kanan. </a:t>
            </a:r>
            <a:endParaRPr lang="id-ID" dirty="0"/>
          </a:p>
        </p:txBody>
      </p:sp>
      <p:pic>
        <p:nvPicPr>
          <p:cNvPr id="72710" name="Picture 6" descr="Hasil gambar untuk kaidah tangan kan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27" y="2689601"/>
            <a:ext cx="3474963" cy="289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86788" y="2685661"/>
            <a:ext cx="170340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d-ID" sz="3600" dirty="0" smtClean="0"/>
              <a:t>F = B I</a:t>
            </a:r>
            <a:r>
              <a:rPr lang="id-ID" sz="3600" dirty="0" smtClean="0">
                <a:latin typeface="Monotype Corsiva" pitchFamily="66" charset="0"/>
              </a:rPr>
              <a:t>ℓ</a:t>
            </a:r>
            <a:endParaRPr lang="id-ID" sz="3600" dirty="0">
              <a:latin typeface="Monotype Corsiva" pitchFamily="66" charset="0"/>
            </a:endParaRPr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88" y="3619500"/>
            <a:ext cx="31718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48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33473" y="2773908"/>
            <a:ext cx="123362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d-ID" sz="1600" b="1" dirty="0" smtClean="0"/>
              <a:t>Diketahui:</a:t>
            </a:r>
            <a:endParaRPr lang="id-ID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33473" y="4904155"/>
            <a:ext cx="123362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d-ID" sz="1600" b="1" dirty="0" smtClean="0"/>
              <a:t>Ditanyakan:</a:t>
            </a:r>
            <a:endParaRPr lang="id-ID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51707" y="2812791"/>
            <a:ext cx="1233626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d-ID" sz="1600" b="1" dirty="0" smtClean="0"/>
              <a:t>Jawab:</a:t>
            </a:r>
            <a:endParaRPr lang="id-ID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901518" y="1402308"/>
            <a:ext cx="7288753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ID" sz="2000" dirty="0" err="1" smtClean="0"/>
              <a:t>Kawat</a:t>
            </a:r>
            <a:r>
              <a:rPr lang="en-ID" sz="2000" dirty="0" smtClean="0"/>
              <a:t> </a:t>
            </a:r>
            <a:r>
              <a:rPr lang="en-ID" sz="2000" dirty="0" err="1" smtClean="0"/>
              <a:t>sepanjang</a:t>
            </a:r>
            <a:r>
              <a:rPr lang="en-ID" sz="2000" dirty="0" smtClean="0"/>
              <a:t> 15 cm yang </a:t>
            </a:r>
            <a:r>
              <a:rPr lang="en-ID" sz="2000" dirty="0" err="1" smtClean="0"/>
              <a:t>dialiri</a:t>
            </a:r>
            <a:r>
              <a:rPr lang="en-ID" sz="2000" dirty="0" smtClean="0"/>
              <a:t> </a:t>
            </a:r>
            <a:r>
              <a:rPr lang="en-ID" sz="2000" dirty="0" err="1" smtClean="0"/>
              <a:t>arus</a:t>
            </a:r>
            <a:r>
              <a:rPr lang="en-ID" sz="2000" dirty="0" smtClean="0"/>
              <a:t> </a:t>
            </a:r>
            <a:r>
              <a:rPr lang="en-ID" sz="2000" dirty="0" err="1" smtClean="0"/>
              <a:t>listrik</a:t>
            </a:r>
            <a:r>
              <a:rPr lang="en-ID" sz="2000" dirty="0" smtClean="0"/>
              <a:t> </a:t>
            </a:r>
            <a:r>
              <a:rPr lang="en-ID" sz="2000" dirty="0" err="1" smtClean="0"/>
              <a:t>berada</a:t>
            </a:r>
            <a:r>
              <a:rPr lang="en-ID" sz="2000" dirty="0" smtClean="0"/>
              <a:t> </a:t>
            </a:r>
            <a:r>
              <a:rPr lang="en-ID" sz="2000" dirty="0" err="1" smtClean="0"/>
              <a:t>dalam</a:t>
            </a:r>
            <a:r>
              <a:rPr lang="en-ID" sz="2000" dirty="0" smtClean="0"/>
              <a:t> </a:t>
            </a:r>
            <a:r>
              <a:rPr lang="en-ID" sz="2000" dirty="0" err="1" smtClean="0"/>
              <a:t>medan</a:t>
            </a:r>
            <a:r>
              <a:rPr lang="en-ID" sz="2000" dirty="0" smtClean="0"/>
              <a:t> magnet </a:t>
            </a:r>
            <a:r>
              <a:rPr lang="en-ID" sz="2000" dirty="0" err="1" smtClean="0"/>
              <a:t>sebesar</a:t>
            </a:r>
            <a:r>
              <a:rPr lang="en-ID" sz="2000" dirty="0" smtClean="0"/>
              <a:t> 40 T. </a:t>
            </a:r>
            <a:r>
              <a:rPr lang="en-ID" sz="2000" dirty="0" err="1" smtClean="0"/>
              <a:t>Kawat</a:t>
            </a:r>
            <a:r>
              <a:rPr lang="en-ID" sz="2000" dirty="0" smtClean="0"/>
              <a:t> </a:t>
            </a:r>
            <a:r>
              <a:rPr lang="en-ID" sz="2000" dirty="0" err="1" smtClean="0"/>
              <a:t>mengalami</a:t>
            </a:r>
            <a:r>
              <a:rPr lang="en-ID" sz="2000" dirty="0" smtClean="0"/>
              <a:t> </a:t>
            </a:r>
            <a:r>
              <a:rPr lang="en-ID" sz="2000" dirty="0" err="1" smtClean="0"/>
              <a:t>gaya</a:t>
            </a:r>
            <a:r>
              <a:rPr lang="en-ID" sz="2000" dirty="0" smtClean="0"/>
              <a:t> Lorentz </a:t>
            </a:r>
            <a:r>
              <a:rPr lang="en-ID" sz="2000" dirty="0" err="1" smtClean="0"/>
              <a:t>sebesar</a:t>
            </a:r>
            <a:r>
              <a:rPr lang="en-ID" sz="2000" dirty="0" smtClean="0"/>
              <a:t> 8 N. </a:t>
            </a:r>
            <a:r>
              <a:rPr lang="en-ID" sz="2000" dirty="0" err="1" smtClean="0"/>
              <a:t>Berapa</a:t>
            </a:r>
            <a:r>
              <a:rPr lang="en-ID" sz="2000" dirty="0" smtClean="0"/>
              <a:t> </a:t>
            </a:r>
            <a:r>
              <a:rPr lang="en-ID" sz="2000" dirty="0" err="1" smtClean="0"/>
              <a:t>besar</a:t>
            </a:r>
            <a:r>
              <a:rPr lang="en-ID" sz="2000" dirty="0" smtClean="0"/>
              <a:t> </a:t>
            </a:r>
            <a:r>
              <a:rPr lang="en-ID" sz="2000" dirty="0" err="1" smtClean="0"/>
              <a:t>muatan</a:t>
            </a:r>
            <a:r>
              <a:rPr lang="en-ID" sz="2000" dirty="0" smtClean="0"/>
              <a:t> </a:t>
            </a:r>
            <a:r>
              <a:rPr lang="en-ID" sz="2000" dirty="0" err="1" smtClean="0"/>
              <a:t>elektron</a:t>
            </a:r>
            <a:r>
              <a:rPr lang="en-ID" sz="2000" dirty="0" smtClean="0"/>
              <a:t> yang </a:t>
            </a:r>
            <a:r>
              <a:rPr lang="en-ID" sz="2000" dirty="0" err="1" smtClean="0"/>
              <a:t>mengalir</a:t>
            </a:r>
            <a:r>
              <a:rPr lang="en-ID" sz="2000" dirty="0" smtClean="0"/>
              <a:t> </a:t>
            </a:r>
            <a:r>
              <a:rPr lang="en-ID" sz="2000" dirty="0" err="1" smtClean="0"/>
              <a:t>selama</a:t>
            </a:r>
            <a:r>
              <a:rPr lang="en-ID" sz="2000" dirty="0" smtClean="0"/>
              <a:t> 10 </a:t>
            </a:r>
            <a:r>
              <a:rPr lang="en-ID" sz="2000" dirty="0" err="1" smtClean="0"/>
              <a:t>sekon</a:t>
            </a:r>
            <a:r>
              <a:rPr lang="en-ID" sz="2000" dirty="0" smtClean="0"/>
              <a:t>?</a:t>
            </a:r>
            <a:endParaRPr lang="id-ID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6353" y="3383508"/>
            <a:ext cx="2236721" cy="1186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054" y="5505301"/>
            <a:ext cx="850817" cy="438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764860"/>
            <a:ext cx="4484268" cy="217874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66085" y="533400"/>
            <a:ext cx="2602028" cy="6316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ysClr val="windowText" lastClr="000000"/>
                </a:solidFill>
              </a:rPr>
              <a:t>Contoh Soal</a:t>
            </a:r>
            <a:endParaRPr lang="id-ID" sz="2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2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33076489"/>
              </p:ext>
            </p:extLst>
          </p:nvPr>
        </p:nvGraphicFramePr>
        <p:xfrm>
          <a:off x="533400" y="1600200"/>
          <a:ext cx="7841346" cy="450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33088003"/>
              </p:ext>
            </p:extLst>
          </p:nvPr>
        </p:nvGraphicFramePr>
        <p:xfrm>
          <a:off x="533400" y="451497"/>
          <a:ext cx="7841345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352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09600" y="533400"/>
            <a:ext cx="779137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Banyak peralatan sehari-hari yag menerapkan prinsip induksi magnetik seperti dinamo, </a:t>
            </a:r>
            <a:r>
              <a:rPr lang="sv-SE" dirty="0" smtClean="0"/>
              <a:t>generator, dan </a:t>
            </a:r>
            <a:r>
              <a:rPr lang="sv-SE" dirty="0"/>
              <a:t>transformator. </a:t>
            </a:r>
            <a:endParaRPr lang="id-ID" dirty="0"/>
          </a:p>
        </p:txBody>
      </p:sp>
      <p:pic>
        <p:nvPicPr>
          <p:cNvPr id="74754" name="Picture 2" descr="Hasil gambar untuk dina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58488"/>
            <a:ext cx="2462457" cy="1863611"/>
          </a:xfrm>
          <a:prstGeom prst="rect">
            <a:avLst/>
          </a:prstGeom>
          <a:ln w="127000" cap="sq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Hasil gambar untuk generator ac d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71" y="3898048"/>
            <a:ext cx="469503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8" name="Picture 6" descr="Hasil gambar untuk transforma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24000"/>
            <a:ext cx="2530186" cy="189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66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09250460"/>
              </p:ext>
            </p:extLst>
          </p:nvPr>
        </p:nvGraphicFramePr>
        <p:xfrm>
          <a:off x="1043046" y="381000"/>
          <a:ext cx="3925606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 18"/>
          <p:cNvSpPr/>
          <p:nvPr/>
        </p:nvSpPr>
        <p:spPr>
          <a:xfrm>
            <a:off x="609600" y="2590800"/>
            <a:ext cx="51054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d-ID" sz="2400" b="1" dirty="0" smtClean="0"/>
              <a:t>Trafo step up</a:t>
            </a:r>
          </a:p>
          <a:p>
            <a:pPr algn="just"/>
            <a:r>
              <a:rPr lang="id-ID" sz="2400" dirty="0"/>
              <a:t>Transformator </a:t>
            </a:r>
            <a:r>
              <a:rPr lang="id-ID" sz="2400" i="1" dirty="0"/>
              <a:t>step-up </a:t>
            </a:r>
            <a:r>
              <a:rPr lang="id-ID" sz="2400" dirty="0"/>
              <a:t>berfungsi menaikkan tegangan listrik bolak-balik. </a:t>
            </a:r>
            <a:endParaRPr lang="en-US" sz="2400" dirty="0" smtClean="0"/>
          </a:p>
          <a:p>
            <a:pPr algn="just"/>
            <a:endParaRPr lang="en-US" sz="2400" b="1" dirty="0"/>
          </a:p>
          <a:p>
            <a:pPr algn="just"/>
            <a:r>
              <a:rPr lang="id-ID" sz="2400" b="1" dirty="0" smtClean="0"/>
              <a:t>Trafo </a:t>
            </a:r>
            <a:r>
              <a:rPr lang="id-ID" sz="2400" b="1" dirty="0" smtClean="0"/>
              <a:t>step down</a:t>
            </a:r>
          </a:p>
          <a:p>
            <a:pPr algn="just"/>
            <a:r>
              <a:rPr lang="id-ID" sz="2400" dirty="0"/>
              <a:t>Transformator </a:t>
            </a:r>
            <a:r>
              <a:rPr lang="id-ID" sz="2400" i="1" dirty="0"/>
              <a:t>step-down </a:t>
            </a:r>
            <a:r>
              <a:rPr lang="id-ID" sz="2400" dirty="0"/>
              <a:t>berfungsi </a:t>
            </a:r>
            <a:r>
              <a:rPr lang="id-ID" sz="2400" dirty="0" smtClean="0"/>
              <a:t>untuk menghasilkan tegangan listrik bolak-balik yang lebih rendah (kecil) dari tegangan masukannya.</a:t>
            </a:r>
            <a:endParaRPr lang="id-ID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600" y="3580912"/>
            <a:ext cx="2736304" cy="143609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09600" y="990600"/>
            <a:ext cx="779137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d-ID" sz="2400" dirty="0"/>
              <a:t>T</a:t>
            </a:r>
            <a:r>
              <a:rPr lang="id-ID" sz="2400" dirty="0" smtClean="0"/>
              <a:t>ransformator </a:t>
            </a:r>
            <a:r>
              <a:rPr lang="en-ID" sz="2400" dirty="0" err="1" smtClean="0"/>
              <a:t>adalah</a:t>
            </a:r>
            <a:r>
              <a:rPr lang="en-ID" sz="2400" dirty="0" smtClean="0"/>
              <a:t> </a:t>
            </a:r>
            <a:r>
              <a:rPr lang="en-ID" sz="2400" dirty="0" err="1" smtClean="0"/>
              <a:t>alat</a:t>
            </a:r>
            <a:r>
              <a:rPr lang="en-ID" sz="2400" dirty="0" smtClean="0"/>
              <a:t> yang </a:t>
            </a:r>
            <a:r>
              <a:rPr lang="en-ID" sz="2400" dirty="0" err="1" smtClean="0"/>
              <a:t>mampu</a:t>
            </a:r>
            <a:r>
              <a:rPr lang="en-ID" sz="2400" dirty="0" smtClean="0"/>
              <a:t> </a:t>
            </a:r>
            <a:r>
              <a:rPr lang="en-ID" sz="2400" dirty="0" err="1" smtClean="0"/>
              <a:t>mengubah</a:t>
            </a:r>
            <a:r>
              <a:rPr lang="en-ID" sz="2400" dirty="0" smtClean="0"/>
              <a:t> </a:t>
            </a:r>
            <a:r>
              <a:rPr lang="en-ID" sz="2400" dirty="0" err="1" smtClean="0"/>
              <a:t>nilai</a:t>
            </a:r>
            <a:r>
              <a:rPr lang="en-ID" sz="2400" dirty="0" smtClean="0"/>
              <a:t> </a:t>
            </a:r>
            <a:r>
              <a:rPr lang="en-ID" sz="2400" dirty="0" err="1" smtClean="0"/>
              <a:t>tegangan</a:t>
            </a:r>
            <a:r>
              <a:rPr lang="en-ID" sz="2400" dirty="0" smtClean="0"/>
              <a:t> </a:t>
            </a:r>
            <a:r>
              <a:rPr lang="en-ID" sz="2400" dirty="0" err="1" smtClean="0"/>
              <a:t>listrik</a:t>
            </a:r>
            <a:r>
              <a:rPr lang="en-ID" sz="2400" dirty="0" smtClean="0"/>
              <a:t> </a:t>
            </a:r>
            <a:r>
              <a:rPr lang="en-ID" sz="2400" dirty="0" err="1" smtClean="0"/>
              <a:t>dalam</a:t>
            </a:r>
            <a:r>
              <a:rPr lang="en-ID" sz="2400" dirty="0" smtClean="0"/>
              <a:t> </a:t>
            </a:r>
            <a:r>
              <a:rPr lang="en-ID" sz="2400" dirty="0" err="1" smtClean="0"/>
              <a:t>suatu</a:t>
            </a:r>
            <a:r>
              <a:rPr lang="en-ID" sz="2400" dirty="0" smtClean="0"/>
              <a:t> </a:t>
            </a:r>
            <a:r>
              <a:rPr lang="en-ID" sz="2400" dirty="0" err="1" smtClean="0"/>
              <a:t>rangkaian</a:t>
            </a:r>
            <a:r>
              <a:rPr lang="en-ID" sz="2400" dirty="0"/>
              <a:t> </a:t>
            </a:r>
            <a:r>
              <a:rPr lang="en-ID" sz="2400" dirty="0" err="1" smtClean="0"/>
              <a:t>listrik</a:t>
            </a:r>
            <a:r>
              <a:rPr lang="en-ID" sz="2400" dirty="0" smtClean="0"/>
              <a:t>. </a:t>
            </a:r>
            <a:r>
              <a:rPr lang="en-ID" sz="2400" dirty="0" err="1"/>
              <a:t>T</a:t>
            </a:r>
            <a:r>
              <a:rPr lang="en-ID" sz="2400" dirty="0" err="1" smtClean="0"/>
              <a:t>ransformator</a:t>
            </a:r>
            <a:r>
              <a:rPr lang="en-ID" sz="2400" dirty="0" smtClean="0"/>
              <a:t> </a:t>
            </a:r>
            <a:r>
              <a:rPr lang="en-ID" sz="2400" dirty="0" err="1" smtClean="0"/>
              <a:t>dibedakan</a:t>
            </a:r>
            <a:r>
              <a:rPr lang="en-ID" sz="2400" dirty="0" smtClean="0"/>
              <a:t> </a:t>
            </a:r>
            <a:r>
              <a:rPr lang="en-ID" sz="2400" dirty="0" err="1" smtClean="0"/>
              <a:t>menjadi</a:t>
            </a:r>
            <a:r>
              <a:rPr lang="en-ID" sz="2400" dirty="0" smtClean="0"/>
              <a:t> </a:t>
            </a:r>
            <a:r>
              <a:rPr lang="en-ID" sz="2400" dirty="0" err="1" smtClean="0"/>
              <a:t>dua</a:t>
            </a: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1376427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6593610"/>
              </p:ext>
            </p:extLst>
          </p:nvPr>
        </p:nvGraphicFramePr>
        <p:xfrm>
          <a:off x="1100234" y="609600"/>
          <a:ext cx="3395566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115616" y="1700807"/>
            <a:ext cx="324036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d-ID" dirty="0" smtClean="0"/>
              <a:t>Hubungan kesebandingan </a:t>
            </a:r>
            <a:r>
              <a:rPr lang="id-ID" dirty="0"/>
              <a:t>tegangan, jumlah lilitan, dan arus pada transformator </a:t>
            </a:r>
            <a:r>
              <a:rPr lang="id-ID" dirty="0" smtClean="0"/>
              <a:t>sebagai berikut.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4788024" y="1700808"/>
            <a:ext cx="36004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d-ID" dirty="0"/>
              <a:t>Efisiensi trafo dapat dihitung </a:t>
            </a:r>
            <a:r>
              <a:rPr lang="id-ID" dirty="0" smtClean="0"/>
              <a:t>dengan persamaan </a:t>
            </a:r>
            <a:r>
              <a:rPr lang="id-ID" dirty="0"/>
              <a:t>berikut </a:t>
            </a:r>
          </a:p>
        </p:txBody>
      </p:sp>
      <p:pic>
        <p:nvPicPr>
          <p:cNvPr id="5122" name="Object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084513"/>
            <a:ext cx="1619250" cy="971550"/>
          </a:xfrm>
          <a:prstGeom prst="rect">
            <a:avLst/>
          </a:prstGeom>
          <a:solidFill>
            <a:srgbClr val="FD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Object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15" y="4343400"/>
            <a:ext cx="2316162" cy="2127250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Object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123" y="3338513"/>
            <a:ext cx="1431925" cy="717550"/>
          </a:xfrm>
          <a:prstGeom prst="rect">
            <a:avLst/>
          </a:prstGeom>
          <a:solidFill>
            <a:srgbClr val="F2DC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Object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842" y="4523581"/>
            <a:ext cx="2176463" cy="1325563"/>
          </a:xfrm>
          <a:prstGeom prst="rect">
            <a:avLst/>
          </a:prstGeom>
          <a:solidFill>
            <a:srgbClr val="DCE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9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migration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95" y="1382395"/>
            <a:ext cx="3710305" cy="4526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15616" y="367550"/>
            <a:ext cx="6888106" cy="6316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smtClean="0">
                <a:solidFill>
                  <a:sysClr val="windowText" lastClr="000000"/>
                </a:solidFill>
              </a:rPr>
              <a:t>Pemanfaatan </a:t>
            </a:r>
            <a:r>
              <a:rPr lang="sv-SE" sz="2400" b="1" dirty="0">
                <a:solidFill>
                  <a:sysClr val="windowText" lastClr="000000"/>
                </a:solidFill>
              </a:rPr>
              <a:t>Medan Magnet </a:t>
            </a:r>
            <a:r>
              <a:rPr lang="sv-SE" sz="2400" b="1" dirty="0" smtClean="0">
                <a:solidFill>
                  <a:sysClr val="windowText" lastClr="000000"/>
                </a:solidFill>
              </a:rPr>
              <a:t>pada</a:t>
            </a:r>
            <a:r>
              <a:rPr lang="id-ID" sz="2400" b="1" dirty="0" smtClean="0">
                <a:solidFill>
                  <a:sysClr val="windowText" lastClr="000000"/>
                </a:solidFill>
              </a:rPr>
              <a:t> </a:t>
            </a:r>
            <a:r>
              <a:rPr lang="sv-SE" sz="2400" b="1" dirty="0" smtClean="0">
                <a:solidFill>
                  <a:sysClr val="windowText" lastClr="000000"/>
                </a:solidFill>
              </a:rPr>
              <a:t>Migrasi </a:t>
            </a:r>
            <a:r>
              <a:rPr lang="sv-SE" sz="2400" b="1" dirty="0">
                <a:solidFill>
                  <a:sysClr val="windowText" lastClr="000000"/>
                </a:solidFill>
              </a:rPr>
              <a:t>Hewan</a:t>
            </a:r>
            <a:endParaRPr lang="id-ID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89538" y="1842439"/>
            <a:ext cx="4046958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ysClr val="windowText" lastClr="000000"/>
                </a:solidFill>
              </a:rPr>
              <a:t>1. Migrasi Penyu</a:t>
            </a:r>
            <a:endParaRPr lang="id-ID" sz="16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89538" y="2628528"/>
            <a:ext cx="404695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ysClr val="windowText" lastClr="000000"/>
                </a:solidFill>
              </a:rPr>
              <a:t>2. Migrasi Salmon</a:t>
            </a:r>
            <a:endParaRPr lang="id-ID" sz="16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9538" y="3356992"/>
            <a:ext cx="404695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ysClr val="windowText" lastClr="000000"/>
                </a:solidFill>
              </a:rPr>
              <a:t>3.Migrasi Burung</a:t>
            </a:r>
            <a:endParaRPr lang="id-ID" sz="16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2845" y="4077072"/>
            <a:ext cx="404695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ysClr val="windowText" lastClr="000000"/>
                </a:solidFill>
              </a:rPr>
              <a:t>4. Migrasi dalam Tubuh Bakteri</a:t>
            </a:r>
            <a:endParaRPr lang="id-ID" sz="1600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52845" y="4797152"/>
            <a:ext cx="4046958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dirty="0" smtClean="0">
                <a:solidFill>
                  <a:sysClr val="windowText" lastClr="000000"/>
                </a:solidFill>
              </a:rPr>
              <a:t>5. Migrasi Lobster Duri</a:t>
            </a:r>
            <a:endParaRPr lang="id-ID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8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15616" y="304850"/>
            <a:ext cx="6937935" cy="63167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b="1" dirty="0" smtClean="0">
                <a:solidFill>
                  <a:sysClr val="windowText" lastClr="000000"/>
                </a:solidFill>
              </a:rPr>
              <a:t>Teori </a:t>
            </a:r>
            <a:r>
              <a:rPr lang="id-ID" sz="2400" b="1" dirty="0">
                <a:solidFill>
                  <a:sysClr val="windowText" lastClr="000000"/>
                </a:solidFill>
              </a:rPr>
              <a:t>Dasar Kemagnetan </a:t>
            </a:r>
            <a:endParaRPr lang="id-ID" sz="2400" b="1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64514" name="Picture 2" descr="Hasil gambar untuk mag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799"/>
            <a:ext cx="3816424" cy="383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5512606" y="2204864"/>
            <a:ext cx="3458350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 dirty="0" smtClean="0">
                <a:solidFill>
                  <a:sysClr val="windowText" lastClr="000000"/>
                </a:solidFill>
              </a:rPr>
              <a:t>1. Konsep Gaya Magnet</a:t>
            </a:r>
            <a:endParaRPr lang="id-ID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hlinkClick r:id="" action="ppaction://noaction"/>
          </p:cNvPr>
          <p:cNvSpPr/>
          <p:nvPr/>
        </p:nvSpPr>
        <p:spPr>
          <a:xfrm>
            <a:off x="5512606" y="2933328"/>
            <a:ext cx="3458350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 dirty="0" smtClean="0">
                <a:solidFill>
                  <a:sysClr val="windowText" lastClr="000000"/>
                </a:solidFill>
              </a:rPr>
              <a:t>2. Teori Kemagnetan Bumi</a:t>
            </a:r>
            <a:endParaRPr lang="id-ID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Rectangle 19">
            <a:hlinkClick r:id="" action="ppaction://noaction"/>
          </p:cNvPr>
          <p:cNvSpPr/>
          <p:nvPr/>
        </p:nvSpPr>
        <p:spPr>
          <a:xfrm>
            <a:off x="5512606" y="3650340"/>
            <a:ext cx="3458350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 dirty="0" smtClean="0">
                <a:solidFill>
                  <a:sysClr val="windowText" lastClr="000000"/>
                </a:solidFill>
              </a:rPr>
              <a:t>3. Gaya Lorentz</a:t>
            </a:r>
            <a:endParaRPr lang="id-ID" sz="1600" b="1" dirty="0">
              <a:solidFill>
                <a:sysClr val="windowText" lastClr="000000"/>
              </a:solidFill>
            </a:endParaRPr>
          </a:p>
        </p:txBody>
      </p:sp>
      <p:sp>
        <p:nvSpPr>
          <p:cNvPr id="22" name="Rectangle 21">
            <a:hlinkClick r:id="" action="ppaction://noaction"/>
          </p:cNvPr>
          <p:cNvSpPr/>
          <p:nvPr/>
        </p:nvSpPr>
        <p:spPr>
          <a:xfrm>
            <a:off x="5512914" y="4350864"/>
            <a:ext cx="3458350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 dirty="0" smtClean="0">
                <a:solidFill>
                  <a:sysClr val="windowText" lastClr="000000"/>
                </a:solidFill>
              </a:rPr>
              <a:t>4. Induksi Elektromagnetik</a:t>
            </a:r>
            <a:endParaRPr lang="id-ID" sz="16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8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74555995"/>
              </p:ext>
            </p:extLst>
          </p:nvPr>
        </p:nvGraphicFramePr>
        <p:xfrm>
          <a:off x="457200" y="381000"/>
          <a:ext cx="49530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30540216"/>
              </p:ext>
            </p:extLst>
          </p:nvPr>
        </p:nvGraphicFramePr>
        <p:xfrm>
          <a:off x="304800" y="1066800"/>
          <a:ext cx="8602190" cy="5403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1894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Hipotesa Weber</a:t>
            </a:r>
            <a:endParaRPr lang="id-ID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0" y="2708275"/>
            <a:ext cx="8064500" cy="27495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smtClean="0"/>
              <a:t>Besi dan baja terdiri dari atom-atom magnet yang disebut magnet elementer.</a:t>
            </a:r>
          </a:p>
          <a:p>
            <a:pPr eaLnBrk="1" hangingPunct="1"/>
            <a:r>
              <a:rPr lang="en-US" sz="2400" smtClean="0"/>
              <a:t>Besi dan baja yang tidak bersifat magnet susunan magnet elementernya tidak teratur. </a:t>
            </a:r>
          </a:p>
          <a:p>
            <a:pPr eaLnBrk="1" hangingPunct="1"/>
            <a:r>
              <a:rPr lang="en-US" sz="2400" smtClean="0"/>
              <a:t>Besi dan baja yang bersifat magnet susunan magnet elementernya teratur.</a:t>
            </a:r>
          </a:p>
          <a:p>
            <a:pPr eaLnBrk="1" hangingPunct="1"/>
            <a:r>
              <a:rPr lang="en-US" sz="2400" smtClean="0"/>
              <a:t>Magnet elementer pada besi mudah diarahkan.</a:t>
            </a:r>
          </a:p>
          <a:p>
            <a:pPr eaLnBrk="1" hangingPunct="1"/>
            <a:r>
              <a:rPr lang="en-US" sz="2400" smtClean="0"/>
              <a:t>Magnet elementer pada baja sukar diarahkan.</a:t>
            </a:r>
            <a:endParaRPr lang="id-ID" sz="2400" smtClean="0"/>
          </a:p>
        </p:txBody>
      </p:sp>
      <p:pic>
        <p:nvPicPr>
          <p:cNvPr id="34820" name="Picture 4" descr="magnetic_factors3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268413"/>
            <a:ext cx="3384550" cy="876300"/>
          </a:xfrm>
          <a:noFill/>
        </p:spPr>
      </p:pic>
      <p:pic>
        <p:nvPicPr>
          <p:cNvPr id="34822" name="Picture 6" descr="magnetic_factors2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341438"/>
            <a:ext cx="3168650" cy="819150"/>
          </a:xfrm>
          <a:noFill/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411413" y="2133600"/>
            <a:ext cx="2160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Bukan magnet</a:t>
            </a:r>
            <a:endParaRPr lang="id-ID" b="1"/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6011863" y="2205038"/>
            <a:ext cx="2016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Magnet</a:t>
            </a:r>
            <a:endParaRPr lang="id-ID" b="1"/>
          </a:p>
        </p:txBody>
      </p:sp>
    </p:spTree>
    <p:extLst>
      <p:ext uri="{BB962C8B-B14F-4D97-AF65-F5344CB8AC3E}">
        <p14:creationId xmlns:p14="http://schemas.microsoft.com/office/powerpoint/2010/main" val="231585636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  <p:bldP spid="34824" grpId="0"/>
      <p:bldP spid="348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684213" y="620713"/>
            <a:ext cx="7705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/>
              <a:t>Pengaruh magnet pada magnet-magnet elementer benda yang bersifat magnetik dan non-magnetik</a:t>
            </a:r>
            <a:endParaRPr lang="id-ID" sz="2000" b="1"/>
          </a:p>
        </p:txBody>
      </p:sp>
      <p:pic>
        <p:nvPicPr>
          <p:cNvPr id="190470" name="Picture 6" descr="element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060575"/>
            <a:ext cx="5689600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24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916113"/>
            <a:ext cx="511175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Kutub magnet adalah ujung-ujung magnet yang mempunyai gaya tarik atau gaya tolak terbesar.</a:t>
            </a:r>
          </a:p>
          <a:p>
            <a:pPr eaLnBrk="1" hangingPunct="1">
              <a:defRPr/>
            </a:pPr>
            <a:r>
              <a:rPr lang="en-US" sz="2800" smtClean="0"/>
              <a:t>Setiap magnet selalu mempunyai dua buah kutub, yaitu kutub utara ( </a:t>
            </a:r>
            <a:r>
              <a:rPr lang="en-US" sz="2800" smtClean="0">
                <a:solidFill>
                  <a:srgbClr val="FF3300"/>
                </a:solidFill>
              </a:rPr>
              <a:t>N</a:t>
            </a:r>
            <a:r>
              <a:rPr lang="en-US" sz="2800" smtClean="0"/>
              <a:t> )dan kutub selatan (</a:t>
            </a:r>
            <a:r>
              <a:rPr lang="en-US" sz="2800" smtClean="0">
                <a:solidFill>
                  <a:srgbClr val="003399"/>
                </a:solidFill>
              </a:rPr>
              <a:t>S</a:t>
            </a:r>
            <a:r>
              <a:rPr lang="en-US" sz="2800" smtClean="0"/>
              <a:t>).</a:t>
            </a:r>
            <a:endParaRPr lang="id-ID" sz="2800" smtClean="0"/>
          </a:p>
        </p:txBody>
      </p:sp>
      <p:pic>
        <p:nvPicPr>
          <p:cNvPr id="72708" name="Picture 4" descr="f21004b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2362200"/>
            <a:ext cx="3167063" cy="257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9" descr="compass2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04813"/>
            <a:ext cx="1187450" cy="118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1739900" y="4064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Magnet Memiliki Dua Kutub</a:t>
            </a:r>
            <a:endParaRPr lang="id-ID" sz="44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90539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  <p:bldP spid="727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71550" y="0"/>
            <a:ext cx="7158038" cy="1412875"/>
          </a:xfrm>
        </p:spPr>
        <p:txBody>
          <a:bodyPr/>
          <a:lstStyle/>
          <a:p>
            <a:pPr algn="ctr" eaLnBrk="1" hangingPunct="1"/>
            <a:r>
              <a:rPr lang="en-US" smtClean="0"/>
              <a:t>Sifat-sifat Kutub Magnet</a:t>
            </a:r>
            <a:endParaRPr lang="id-ID" smtClean="0"/>
          </a:p>
        </p:txBody>
      </p:sp>
      <p:pic>
        <p:nvPicPr>
          <p:cNvPr id="80900" name="Picture 4" descr="gambartarik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773238"/>
            <a:ext cx="3922713" cy="1981200"/>
          </a:xfrm>
          <a:noFill/>
        </p:spPr>
      </p:pic>
      <p:pic>
        <p:nvPicPr>
          <p:cNvPr id="80902" name="Picture 6" descr="gambartolak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773238"/>
            <a:ext cx="3922713" cy="1981200"/>
          </a:xfrm>
          <a:noFill/>
        </p:spPr>
      </p:pic>
      <p:pic>
        <p:nvPicPr>
          <p:cNvPr id="80906" name="Picture 10" descr="tarikmagnet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4437063"/>
            <a:ext cx="2971800" cy="1981200"/>
          </a:xfrm>
          <a:noFill/>
        </p:spPr>
      </p:pic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684213" y="4221163"/>
            <a:ext cx="4176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Kutub tidak senama tarik menarik</a:t>
            </a:r>
            <a:endParaRPr lang="id-ID" b="1"/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4716463" y="4221163"/>
            <a:ext cx="41767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336699"/>
                </a:solidFill>
              </a:rPr>
              <a:t>Kutub  senama tolak menolak</a:t>
            </a:r>
            <a:endParaRPr lang="id-ID" b="1">
              <a:solidFill>
                <a:srgbClr val="336699"/>
              </a:solidFill>
            </a:endParaRPr>
          </a:p>
        </p:txBody>
      </p:sp>
      <p:pic>
        <p:nvPicPr>
          <p:cNvPr id="80908" name="Picture 12" descr="tolak magnet"/>
          <p:cNvPicPr>
            <a:picLocks noChangeAspect="1" noChangeArrowheads="1" noCrop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4508500"/>
            <a:ext cx="2971800" cy="1981200"/>
          </a:xfrm>
          <a:noFill/>
        </p:spPr>
      </p:pic>
    </p:spTree>
    <p:extLst>
      <p:ext uri="{BB962C8B-B14F-4D97-AF65-F5344CB8AC3E}">
        <p14:creationId xmlns:p14="http://schemas.microsoft.com/office/powerpoint/2010/main" val="386253657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4" grpId="0"/>
      <p:bldP spid="8090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45.699"/>
  <p:tag name="ISPRING_SLIDE_ID_2" val="{92DBA866-03BA-44A8-8F86-6845D67663E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998</Words>
  <Application>Microsoft Office PowerPoint</Application>
  <PresentationFormat>On-screen Show (4:3)</PresentationFormat>
  <Paragraphs>112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Hipotesa Weber</vt:lpstr>
      <vt:lpstr>PowerPoint Presentation</vt:lpstr>
      <vt:lpstr>PowerPoint Presentation</vt:lpstr>
      <vt:lpstr>Sifat-sifat Kutub Magnet</vt:lpstr>
      <vt:lpstr>PowerPoint Presentation</vt:lpstr>
      <vt:lpstr>Cara Membuat Magnet</vt:lpstr>
      <vt:lpstr>PowerPoint Presentation</vt:lpstr>
      <vt:lpstr>3. Dengan Induksi</vt:lpstr>
      <vt:lpstr>PowerPoint Presentation</vt:lpstr>
      <vt:lpstr>PowerPoint Presentation</vt:lpstr>
      <vt:lpstr>PowerPoint Presentation</vt:lpstr>
      <vt:lpstr>PowerPoint Presentation</vt:lpstr>
      <vt:lpstr>MEDAN MAGNET DI SEKITAR ARUS LISTRIK</vt:lpstr>
      <vt:lpstr>Garis-garis Gaya Magnetik di Sekitar  Penghantar Lurus</vt:lpstr>
      <vt:lpstr>Garis-garis Gaya Magnetik pada Kumparan Berarus  ( Solenoida )</vt:lpstr>
      <vt:lpstr>Elektromagnet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10</cp:revision>
  <dcterms:created xsi:type="dcterms:W3CDTF">2020-10-20T18:14:48Z</dcterms:created>
  <dcterms:modified xsi:type="dcterms:W3CDTF">2020-10-20T19:39:32Z</dcterms:modified>
</cp:coreProperties>
</file>