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67" r:id="rId5"/>
    <p:sldId id="259" r:id="rId6"/>
    <p:sldId id="260" r:id="rId7"/>
    <p:sldId id="261" r:id="rId8"/>
    <p:sldId id="262" r:id="rId9"/>
    <p:sldId id="269" r:id="rId10"/>
    <p:sldId id="263" r:id="rId11"/>
    <p:sldId id="264" r:id="rId12"/>
    <p:sldId id="265" r:id="rId13"/>
    <p:sldId id="268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03057A-0DC6-4C76-93F1-D97E91DD9AED}" type="doc">
      <dgm:prSet loTypeId="urn:microsoft.com/office/officeart/2009/3/layout/SnapshotPictureLis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95ABA9B-8FB6-4712-932A-9811070E1A7E}">
      <dgm:prSet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US" dirty="0" err="1" smtClean="0"/>
            <a:t>Tokoh</a:t>
          </a:r>
          <a:r>
            <a:rPr lang="en-US" dirty="0" smtClean="0"/>
            <a:t> </a:t>
          </a:r>
          <a:r>
            <a:rPr lang="en-US" dirty="0" err="1" smtClean="0"/>
            <a:t>dalam</a:t>
          </a:r>
          <a:r>
            <a:rPr lang="en-US" dirty="0" smtClean="0"/>
            <a:t> </a:t>
          </a:r>
          <a:r>
            <a:rPr lang="en-US" dirty="0" err="1" smtClean="0"/>
            <a:t>cerita</a:t>
          </a:r>
          <a:r>
            <a:rPr lang="en-US" dirty="0" smtClean="0"/>
            <a:t> </a:t>
          </a:r>
          <a:r>
            <a:rPr lang="en-US" dirty="0" err="1" smtClean="0"/>
            <a:t>fantasi</a:t>
          </a:r>
          <a:r>
            <a:rPr lang="en-US" dirty="0" smtClean="0"/>
            <a:t> </a:t>
          </a:r>
          <a:r>
            <a:rPr lang="en-US" dirty="0" err="1" smtClean="0"/>
            <a:t>bisa</a:t>
          </a:r>
          <a:r>
            <a:rPr lang="en-US" dirty="0" smtClean="0"/>
            <a:t> </a:t>
          </a:r>
          <a:r>
            <a:rPr lang="en-US" dirty="0" err="1" smtClean="0"/>
            <a:t>diberi</a:t>
          </a:r>
          <a:r>
            <a:rPr lang="en-US" dirty="0" smtClean="0"/>
            <a:t> </a:t>
          </a:r>
          <a:r>
            <a:rPr lang="en-US" dirty="0" err="1" smtClean="0"/>
            <a:t>watak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ciri</a:t>
          </a:r>
          <a:r>
            <a:rPr lang="en-US" dirty="0" smtClean="0"/>
            <a:t> yang </a:t>
          </a:r>
          <a:r>
            <a:rPr lang="en-US" dirty="0" err="1" smtClean="0"/>
            <a:t>unik</a:t>
          </a:r>
          <a:r>
            <a:rPr lang="en-US" dirty="0" smtClean="0"/>
            <a:t> yang </a:t>
          </a:r>
          <a:r>
            <a:rPr lang="en-US" dirty="0" err="1" smtClean="0"/>
            <a:t>tidak</a:t>
          </a:r>
          <a:r>
            <a:rPr lang="en-US" dirty="0" smtClean="0"/>
            <a:t> </a:t>
          </a:r>
          <a:r>
            <a:rPr lang="en-US" dirty="0" err="1" smtClean="0"/>
            <a:t>ada</a:t>
          </a:r>
          <a:r>
            <a:rPr lang="en-US" dirty="0" smtClean="0"/>
            <a:t> </a:t>
          </a:r>
          <a:r>
            <a:rPr lang="en-US" dirty="0" err="1" smtClean="0"/>
            <a:t>dalam</a:t>
          </a:r>
          <a:r>
            <a:rPr lang="en-US" dirty="0" smtClean="0"/>
            <a:t> </a:t>
          </a:r>
          <a:r>
            <a:rPr lang="en-US" dirty="0" err="1" smtClean="0"/>
            <a:t>kehidupan</a:t>
          </a:r>
          <a:r>
            <a:rPr lang="en-US" dirty="0" smtClean="0"/>
            <a:t> </a:t>
          </a:r>
          <a:r>
            <a:rPr lang="en-US" dirty="0" err="1" smtClean="0"/>
            <a:t>sehari-hari</a:t>
          </a:r>
          <a:r>
            <a:rPr lang="en-US" dirty="0" smtClean="0"/>
            <a:t>. </a:t>
          </a:r>
          <a:r>
            <a:rPr lang="en-US" dirty="0" err="1" smtClean="0"/>
            <a:t>Tokoh</a:t>
          </a:r>
          <a:r>
            <a:rPr lang="en-US" dirty="0" smtClean="0"/>
            <a:t> </a:t>
          </a:r>
          <a:r>
            <a:rPr lang="en-US" dirty="0" err="1" smtClean="0"/>
            <a:t>memiliki</a:t>
          </a:r>
          <a:r>
            <a:rPr lang="en-US" dirty="0" smtClean="0"/>
            <a:t> </a:t>
          </a:r>
          <a:r>
            <a:rPr lang="en-US" dirty="0" err="1" smtClean="0"/>
            <a:t>kesaktian-kesaktian</a:t>
          </a:r>
          <a:r>
            <a:rPr lang="en-US" dirty="0" smtClean="0"/>
            <a:t> </a:t>
          </a:r>
          <a:r>
            <a:rPr lang="en-US" dirty="0" err="1" smtClean="0"/>
            <a:t>tertentu</a:t>
          </a:r>
          <a:r>
            <a:rPr lang="en-US" dirty="0" smtClean="0"/>
            <a:t>. </a:t>
          </a:r>
          <a:endParaRPr lang="en-US" dirty="0"/>
        </a:p>
      </dgm:t>
    </dgm:pt>
    <dgm:pt modelId="{7A655863-CF80-4243-B0BC-BCB79196BB7F}" type="parTrans" cxnId="{216BD03F-A547-4CBA-9BB4-7189D8551154}">
      <dgm:prSet/>
      <dgm:spPr/>
      <dgm:t>
        <a:bodyPr/>
        <a:lstStyle/>
        <a:p>
          <a:endParaRPr lang="en-US"/>
        </a:p>
      </dgm:t>
    </dgm:pt>
    <dgm:pt modelId="{E5D87B2D-D9D2-47F6-AAE7-10060B67C200}" type="sibTrans" cxnId="{216BD03F-A547-4CBA-9BB4-7189D8551154}">
      <dgm:prSet/>
      <dgm:spPr/>
      <dgm:t>
        <a:bodyPr/>
        <a:lstStyle/>
        <a:p>
          <a:endParaRPr lang="en-US"/>
        </a:p>
      </dgm:t>
    </dgm:pt>
    <dgm:pt modelId="{AF188C66-9243-4FF3-B1E6-2F42D898E4A8}" type="pres">
      <dgm:prSet presAssocID="{6603057A-0DC6-4C76-93F1-D97E91DD9AED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67BC171F-67F8-4BE5-AB21-AD1566D0F185}" type="pres">
      <dgm:prSet presAssocID="{795ABA9B-8FB6-4712-932A-9811070E1A7E}" presName="composite" presStyleCnt="0"/>
      <dgm:spPr/>
    </dgm:pt>
    <dgm:pt modelId="{52909319-E493-426C-B7B7-ABB6CA472EF0}" type="pres">
      <dgm:prSet presAssocID="{795ABA9B-8FB6-4712-932A-9811070E1A7E}" presName="ParentAccentShape" presStyleLbl="trBgShp" presStyleIdx="0" presStyleCnt="1" custScaleX="104720" custScaleY="102799" custLinFactNeighborX="34415" custLinFactNeighborY="8906"/>
      <dgm:spPr/>
    </dgm:pt>
    <dgm:pt modelId="{43B66FFA-A27F-4B32-B6FC-B5129D6B1853}" type="pres">
      <dgm:prSet presAssocID="{795ABA9B-8FB6-4712-932A-9811070E1A7E}" presName="ParentText" presStyleLbl="revTx" presStyleIdx="0" presStyleCnt="2" custScaleX="215806" custScaleY="590873" custLinFactNeighborX="10353" custLinFactNeighborY="9460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2DEC16-9B8D-4637-A380-2C1606E84D99}" type="pres">
      <dgm:prSet presAssocID="{795ABA9B-8FB6-4712-932A-9811070E1A7E}" presName="ChildText" presStyleLbl="revTx" presStyleIdx="1" presStyleCnt="2">
        <dgm:presLayoutVars>
          <dgm:chMax val="0"/>
          <dgm:chPref val="0"/>
        </dgm:presLayoutVars>
      </dgm:prSet>
      <dgm:spPr/>
    </dgm:pt>
    <dgm:pt modelId="{7AA87C40-3D5E-43E2-A470-21AC9A9DBE52}" type="pres">
      <dgm:prSet presAssocID="{795ABA9B-8FB6-4712-932A-9811070E1A7E}" presName="ChildAccentShape" presStyleLbl="trBgShp" presStyleIdx="0" presStyleCnt="1"/>
      <dgm:spPr/>
    </dgm:pt>
    <dgm:pt modelId="{AABA5458-A01B-4F02-B7B9-ACDA533F5B57}" type="pres">
      <dgm:prSet presAssocID="{795ABA9B-8FB6-4712-932A-9811070E1A7E}" presName="Image" presStyleLbl="alignImgPlace1" presStyleIdx="0" presStyleCnt="1" custScaleX="162959" custLinFactNeighborX="23196" custLinFactNeighborY="-1871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9000" r="-19000"/>
          </a:stretch>
        </a:blipFill>
      </dgm:spPr>
    </dgm:pt>
  </dgm:ptLst>
  <dgm:cxnLst>
    <dgm:cxn modelId="{F6294831-EC57-4C02-A84E-A2C558969549}" type="presOf" srcId="{795ABA9B-8FB6-4712-932A-9811070E1A7E}" destId="{43B66FFA-A27F-4B32-B6FC-B5129D6B1853}" srcOrd="0" destOrd="0" presId="urn:microsoft.com/office/officeart/2009/3/layout/SnapshotPictureList"/>
    <dgm:cxn modelId="{216BD03F-A547-4CBA-9BB4-7189D8551154}" srcId="{6603057A-0DC6-4C76-93F1-D97E91DD9AED}" destId="{795ABA9B-8FB6-4712-932A-9811070E1A7E}" srcOrd="0" destOrd="0" parTransId="{7A655863-CF80-4243-B0BC-BCB79196BB7F}" sibTransId="{E5D87B2D-D9D2-47F6-AAE7-10060B67C200}"/>
    <dgm:cxn modelId="{AA6048D7-267B-45A2-ABAF-442DFA927F88}" type="presOf" srcId="{6603057A-0DC6-4C76-93F1-D97E91DD9AED}" destId="{AF188C66-9243-4FF3-B1E6-2F42D898E4A8}" srcOrd="0" destOrd="0" presId="urn:microsoft.com/office/officeart/2009/3/layout/SnapshotPictureList"/>
    <dgm:cxn modelId="{E3FDD6BE-B18E-44A7-BF30-F51E9B7A0B6C}" type="presParOf" srcId="{AF188C66-9243-4FF3-B1E6-2F42D898E4A8}" destId="{67BC171F-67F8-4BE5-AB21-AD1566D0F185}" srcOrd="0" destOrd="0" presId="urn:microsoft.com/office/officeart/2009/3/layout/SnapshotPictureList"/>
    <dgm:cxn modelId="{FB5DD107-B991-41A4-96DD-B23E388B884E}" type="presParOf" srcId="{67BC171F-67F8-4BE5-AB21-AD1566D0F185}" destId="{52909319-E493-426C-B7B7-ABB6CA472EF0}" srcOrd="0" destOrd="0" presId="urn:microsoft.com/office/officeart/2009/3/layout/SnapshotPictureList"/>
    <dgm:cxn modelId="{432B045A-9676-4F35-879C-5DF7B3C309D0}" type="presParOf" srcId="{67BC171F-67F8-4BE5-AB21-AD1566D0F185}" destId="{43B66FFA-A27F-4B32-B6FC-B5129D6B1853}" srcOrd="1" destOrd="0" presId="urn:microsoft.com/office/officeart/2009/3/layout/SnapshotPictureList"/>
    <dgm:cxn modelId="{E2029B3A-21FE-43C4-B14C-35ADE0BB8EB8}" type="presParOf" srcId="{67BC171F-67F8-4BE5-AB21-AD1566D0F185}" destId="{1F2DEC16-9B8D-4637-A380-2C1606E84D99}" srcOrd="2" destOrd="0" presId="urn:microsoft.com/office/officeart/2009/3/layout/SnapshotPictureList"/>
    <dgm:cxn modelId="{9694A25B-C2C1-4D57-8DCF-4F4F14657340}" type="presParOf" srcId="{67BC171F-67F8-4BE5-AB21-AD1566D0F185}" destId="{7AA87C40-3D5E-43E2-A470-21AC9A9DBE52}" srcOrd="3" destOrd="0" presId="urn:microsoft.com/office/officeart/2009/3/layout/SnapshotPictureList"/>
    <dgm:cxn modelId="{2A629BDF-B5F1-4256-B537-A89BC199C53C}" type="presParOf" srcId="{67BC171F-67F8-4BE5-AB21-AD1566D0F185}" destId="{AABA5458-A01B-4F02-B7B9-ACDA533F5B57}" srcOrd="4" destOrd="0" presId="urn:microsoft.com/office/officeart/2009/3/layout/SnapshotPictur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F38D35C-7FB8-4FF4-90AC-3BA4864918C1}" type="doc">
      <dgm:prSet loTypeId="urn:microsoft.com/office/officeart/2009/3/layout/SnapshotPictureList" loCatId="pictur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093AE345-5A6D-48D7-A22F-FA2327188E81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US" dirty="0" err="1" smtClean="0"/>
            <a:t>Cerita</a:t>
          </a:r>
          <a:r>
            <a:rPr lang="en-US" dirty="0" smtClean="0"/>
            <a:t> </a:t>
          </a:r>
          <a:r>
            <a:rPr lang="en-US" dirty="0" err="1" smtClean="0"/>
            <a:t>fantasi</a:t>
          </a:r>
          <a:r>
            <a:rPr lang="en-US" dirty="0" smtClean="0"/>
            <a:t> </a:t>
          </a:r>
          <a:r>
            <a:rPr lang="en-US" dirty="0" err="1" smtClean="0"/>
            <a:t>bersifat</a:t>
          </a:r>
          <a:r>
            <a:rPr lang="en-US" dirty="0" smtClean="0"/>
            <a:t> </a:t>
          </a:r>
          <a:r>
            <a:rPr lang="en-US" dirty="0" err="1" smtClean="0"/>
            <a:t>fiktif</a:t>
          </a:r>
          <a:r>
            <a:rPr lang="en-US" dirty="0" smtClean="0"/>
            <a:t> (</a:t>
          </a:r>
          <a:r>
            <a:rPr lang="en-US" dirty="0" err="1" smtClean="0"/>
            <a:t>bukan</a:t>
          </a:r>
          <a:r>
            <a:rPr lang="en-US" dirty="0" smtClean="0"/>
            <a:t> </a:t>
          </a:r>
          <a:r>
            <a:rPr lang="en-US" dirty="0" err="1" smtClean="0"/>
            <a:t>kejadian</a:t>
          </a:r>
          <a:r>
            <a:rPr lang="en-US" dirty="0" smtClean="0"/>
            <a:t> </a:t>
          </a:r>
          <a:r>
            <a:rPr lang="en-US" dirty="0" err="1" smtClean="0"/>
            <a:t>nyata</a:t>
          </a:r>
          <a:r>
            <a:rPr lang="en-US" dirty="0" smtClean="0"/>
            <a:t>). </a:t>
          </a:r>
          <a:r>
            <a:rPr lang="en-US" dirty="0" err="1" smtClean="0"/>
            <a:t>Cerita</a:t>
          </a:r>
          <a:r>
            <a:rPr lang="en-US" dirty="0" smtClean="0"/>
            <a:t> </a:t>
          </a:r>
          <a:r>
            <a:rPr lang="en-US" dirty="0" err="1" smtClean="0"/>
            <a:t>fantasi</a:t>
          </a:r>
          <a:r>
            <a:rPr lang="en-US" dirty="0" smtClean="0"/>
            <a:t> </a:t>
          </a:r>
          <a:r>
            <a:rPr lang="en-US" dirty="0" err="1" smtClean="0"/>
            <a:t>bisa</a:t>
          </a:r>
          <a:r>
            <a:rPr lang="en-US" dirty="0" smtClean="0"/>
            <a:t> </a:t>
          </a:r>
          <a:r>
            <a:rPr lang="en-US" dirty="0" err="1" smtClean="0"/>
            <a:t>diilhami</a:t>
          </a:r>
          <a:r>
            <a:rPr lang="en-US" dirty="0" smtClean="0"/>
            <a:t> </a:t>
          </a:r>
          <a:r>
            <a:rPr lang="en-US" dirty="0" err="1" smtClean="0"/>
            <a:t>oleh</a:t>
          </a:r>
          <a:r>
            <a:rPr lang="en-US" dirty="0" smtClean="0"/>
            <a:t> </a:t>
          </a:r>
          <a:r>
            <a:rPr lang="en-US" dirty="0" err="1" smtClean="0"/>
            <a:t>latar</a:t>
          </a:r>
          <a:r>
            <a:rPr lang="en-US" dirty="0" smtClean="0"/>
            <a:t> </a:t>
          </a:r>
          <a:r>
            <a:rPr lang="en-US" dirty="0" err="1" smtClean="0"/>
            <a:t>nyata</a:t>
          </a:r>
          <a:r>
            <a:rPr lang="en-US" dirty="0" smtClean="0"/>
            <a:t> </a:t>
          </a:r>
          <a:r>
            <a:rPr lang="en-US" dirty="0" err="1" smtClean="0"/>
            <a:t>atau</a:t>
          </a:r>
          <a:r>
            <a:rPr lang="en-US" dirty="0" smtClean="0"/>
            <a:t> </a:t>
          </a:r>
          <a:r>
            <a:rPr lang="en-US" dirty="0" err="1" smtClean="0"/>
            <a:t>objek</a:t>
          </a:r>
          <a:r>
            <a:rPr lang="en-US" dirty="0" smtClean="0"/>
            <a:t> </a:t>
          </a:r>
          <a:r>
            <a:rPr lang="en-US" dirty="0" err="1" smtClean="0"/>
            <a:t>nyata</a:t>
          </a:r>
          <a:r>
            <a:rPr lang="en-US" dirty="0" smtClean="0"/>
            <a:t> </a:t>
          </a:r>
          <a:r>
            <a:rPr lang="en-US" dirty="0" err="1" smtClean="0"/>
            <a:t>dalam</a:t>
          </a:r>
          <a:r>
            <a:rPr lang="en-US" dirty="0" smtClean="0"/>
            <a:t> </a:t>
          </a:r>
          <a:r>
            <a:rPr lang="en-US" dirty="0" err="1" smtClean="0"/>
            <a:t>kehidupan</a:t>
          </a:r>
          <a:r>
            <a:rPr lang="en-US" dirty="0" smtClean="0"/>
            <a:t> </a:t>
          </a:r>
          <a:r>
            <a:rPr lang="en-US" dirty="0" err="1" smtClean="0"/>
            <a:t>tetapi</a:t>
          </a:r>
          <a:r>
            <a:rPr lang="en-US" dirty="0" smtClean="0"/>
            <a:t> </a:t>
          </a:r>
          <a:r>
            <a:rPr lang="en-US" dirty="0" err="1" smtClean="0"/>
            <a:t>diberi</a:t>
          </a:r>
          <a:r>
            <a:rPr lang="en-US" dirty="0" smtClean="0"/>
            <a:t> </a:t>
          </a:r>
          <a:r>
            <a:rPr lang="en-US" dirty="0" err="1" smtClean="0"/>
            <a:t>fantasi</a:t>
          </a:r>
          <a:r>
            <a:rPr lang="en-US" dirty="0" smtClean="0"/>
            <a:t>. </a:t>
          </a:r>
          <a:endParaRPr lang="en-US" dirty="0"/>
        </a:p>
      </dgm:t>
    </dgm:pt>
    <dgm:pt modelId="{EE063E3B-341A-43F4-8B99-59118B160253}" type="parTrans" cxnId="{C117EEEA-CC65-4D55-81A3-DB9B6A6F8EE7}">
      <dgm:prSet/>
      <dgm:spPr/>
      <dgm:t>
        <a:bodyPr/>
        <a:lstStyle/>
        <a:p>
          <a:endParaRPr lang="en-US"/>
        </a:p>
      </dgm:t>
    </dgm:pt>
    <dgm:pt modelId="{E4DE2CE8-97DF-4BA8-BA7D-144DEBDB9AE5}" type="sibTrans" cxnId="{C117EEEA-CC65-4D55-81A3-DB9B6A6F8EE7}">
      <dgm:prSet/>
      <dgm:spPr/>
      <dgm:t>
        <a:bodyPr/>
        <a:lstStyle/>
        <a:p>
          <a:endParaRPr lang="en-US"/>
        </a:p>
      </dgm:t>
    </dgm:pt>
    <dgm:pt modelId="{7A0117E9-B494-4DF5-B4A8-7700A45EF7AE}" type="pres">
      <dgm:prSet presAssocID="{DF38D35C-7FB8-4FF4-90AC-3BA4864918C1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B3421AED-5E4F-4D58-8D51-6AE4F43A66CE}" type="pres">
      <dgm:prSet presAssocID="{093AE345-5A6D-48D7-A22F-FA2327188E81}" presName="composite" presStyleCnt="0"/>
      <dgm:spPr/>
    </dgm:pt>
    <dgm:pt modelId="{3F6C0592-F191-49B1-B0B3-4DA7FFD982A2}" type="pres">
      <dgm:prSet presAssocID="{093AE345-5A6D-48D7-A22F-FA2327188E81}" presName="ParentAccentShape" presStyleLbl="trBgShp" presStyleIdx="0" presStyleCnt="1"/>
      <dgm:spPr/>
    </dgm:pt>
    <dgm:pt modelId="{A8325464-D9AB-470E-BC23-10498FF44C6F}" type="pres">
      <dgm:prSet presAssocID="{093AE345-5A6D-48D7-A22F-FA2327188E81}" presName="ParentText" presStyleLbl="revTx" presStyleIdx="0" presStyleCnt="2" custScaleX="95369" custScaleY="1214896" custLinFactX="13352" custLinFactY="-100000" custLinFactNeighborX="100000" custLinFactNeighborY="-15475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9298EB-B618-47CF-975E-75B798E945DB}" type="pres">
      <dgm:prSet presAssocID="{093AE345-5A6D-48D7-A22F-FA2327188E81}" presName="ChildText" presStyleLbl="revTx" presStyleIdx="1" presStyleCnt="2">
        <dgm:presLayoutVars>
          <dgm:chMax val="0"/>
          <dgm:chPref val="0"/>
        </dgm:presLayoutVars>
      </dgm:prSet>
      <dgm:spPr/>
    </dgm:pt>
    <dgm:pt modelId="{F3D899B4-CFEF-412E-8894-8803A0EC7ED9}" type="pres">
      <dgm:prSet presAssocID="{093AE345-5A6D-48D7-A22F-FA2327188E81}" presName="ChildAccentShape" presStyleLbl="trBgShp" presStyleIdx="0" presStyleCnt="1"/>
      <dgm:spPr/>
    </dgm:pt>
    <dgm:pt modelId="{29AE663A-F893-4139-A24B-C6BF8C963DE0}" type="pres">
      <dgm:prSet presAssocID="{093AE345-5A6D-48D7-A22F-FA2327188E81}" presName="Image" presStyleLbl="alignImgPlace1" presStyleIdx="0" presStyleCnt="1" custScaleX="148239" custScaleY="178207" custLinFactNeighborX="-12604" custLinFactNeighborY="2807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</dgm:spPr>
    </dgm:pt>
  </dgm:ptLst>
  <dgm:cxnLst>
    <dgm:cxn modelId="{20455F98-1250-46EC-B521-F254197035A6}" type="presOf" srcId="{DF38D35C-7FB8-4FF4-90AC-3BA4864918C1}" destId="{7A0117E9-B494-4DF5-B4A8-7700A45EF7AE}" srcOrd="0" destOrd="0" presId="urn:microsoft.com/office/officeart/2009/3/layout/SnapshotPictureList"/>
    <dgm:cxn modelId="{C117EEEA-CC65-4D55-81A3-DB9B6A6F8EE7}" srcId="{DF38D35C-7FB8-4FF4-90AC-3BA4864918C1}" destId="{093AE345-5A6D-48D7-A22F-FA2327188E81}" srcOrd="0" destOrd="0" parTransId="{EE063E3B-341A-43F4-8B99-59118B160253}" sibTransId="{E4DE2CE8-97DF-4BA8-BA7D-144DEBDB9AE5}"/>
    <dgm:cxn modelId="{6D60ADC9-695A-4297-8487-29DF38A981CF}" type="presOf" srcId="{093AE345-5A6D-48D7-A22F-FA2327188E81}" destId="{A8325464-D9AB-470E-BC23-10498FF44C6F}" srcOrd="0" destOrd="0" presId="urn:microsoft.com/office/officeart/2009/3/layout/SnapshotPictureList"/>
    <dgm:cxn modelId="{98884571-22AA-43E7-BF28-1B8AD0C49EB4}" type="presParOf" srcId="{7A0117E9-B494-4DF5-B4A8-7700A45EF7AE}" destId="{B3421AED-5E4F-4D58-8D51-6AE4F43A66CE}" srcOrd="0" destOrd="0" presId="urn:microsoft.com/office/officeart/2009/3/layout/SnapshotPictureList"/>
    <dgm:cxn modelId="{8AEC0757-86F5-4DB7-9D3D-D0B54050BE1C}" type="presParOf" srcId="{B3421AED-5E4F-4D58-8D51-6AE4F43A66CE}" destId="{3F6C0592-F191-49B1-B0B3-4DA7FFD982A2}" srcOrd="0" destOrd="0" presId="urn:microsoft.com/office/officeart/2009/3/layout/SnapshotPictureList"/>
    <dgm:cxn modelId="{CBA405BB-FDD0-4520-A83D-4A99144AE688}" type="presParOf" srcId="{B3421AED-5E4F-4D58-8D51-6AE4F43A66CE}" destId="{A8325464-D9AB-470E-BC23-10498FF44C6F}" srcOrd="1" destOrd="0" presId="urn:microsoft.com/office/officeart/2009/3/layout/SnapshotPictureList"/>
    <dgm:cxn modelId="{2962C063-6A6A-4A17-919E-419C324C2E01}" type="presParOf" srcId="{B3421AED-5E4F-4D58-8D51-6AE4F43A66CE}" destId="{749298EB-B618-47CF-975E-75B798E945DB}" srcOrd="2" destOrd="0" presId="urn:microsoft.com/office/officeart/2009/3/layout/SnapshotPictureList"/>
    <dgm:cxn modelId="{55CC04FA-AD08-4E38-B41E-8266F867259E}" type="presParOf" srcId="{B3421AED-5E4F-4D58-8D51-6AE4F43A66CE}" destId="{F3D899B4-CFEF-412E-8894-8803A0EC7ED9}" srcOrd="3" destOrd="0" presId="urn:microsoft.com/office/officeart/2009/3/layout/SnapshotPictureList"/>
    <dgm:cxn modelId="{5762CA1A-0692-49FF-9535-B56DA269DC27}" type="presParOf" srcId="{B3421AED-5E4F-4D58-8D51-6AE4F43A66CE}" destId="{29AE663A-F893-4139-A24B-C6BF8C963DE0}" srcOrd="4" destOrd="0" presId="urn:microsoft.com/office/officeart/2009/3/layout/SnapshotPictur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36930B4-D264-4D16-82BE-7648C95AD24A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58B1FDE0-CDD9-4B17-AE8D-74B3C0BB9790}">
      <dgm:prSet phldrT="[Text]"/>
      <dgm:spPr/>
      <dgm:t>
        <a:bodyPr/>
        <a:lstStyle/>
        <a:p>
          <a:r>
            <a:rPr lang="en-US" b="1" dirty="0" err="1" smtClean="0"/>
            <a:t>Cerita</a:t>
          </a:r>
          <a:r>
            <a:rPr lang="en-US" b="1" dirty="0" smtClean="0"/>
            <a:t> </a:t>
          </a:r>
          <a:r>
            <a:rPr lang="en-US" b="1" dirty="0" err="1" smtClean="0"/>
            <a:t>Fantasi</a:t>
          </a:r>
          <a:r>
            <a:rPr lang="en-US" b="1" dirty="0" smtClean="0"/>
            <a:t> Total</a:t>
          </a:r>
          <a:endParaRPr lang="en-US" dirty="0"/>
        </a:p>
      </dgm:t>
    </dgm:pt>
    <dgm:pt modelId="{1C3EF9EB-DE79-44ED-954A-41381F4E77F5}" type="parTrans" cxnId="{67862B9E-EF69-4B09-9676-6781BE92CF6D}">
      <dgm:prSet/>
      <dgm:spPr/>
      <dgm:t>
        <a:bodyPr/>
        <a:lstStyle/>
        <a:p>
          <a:endParaRPr lang="en-US"/>
        </a:p>
      </dgm:t>
    </dgm:pt>
    <dgm:pt modelId="{EE9CFE73-45C9-4A43-BB6E-527694C9CD83}" type="sibTrans" cxnId="{67862B9E-EF69-4B09-9676-6781BE92CF6D}">
      <dgm:prSet/>
      <dgm:spPr/>
      <dgm:t>
        <a:bodyPr/>
        <a:lstStyle/>
        <a:p>
          <a:endParaRPr lang="en-US"/>
        </a:p>
      </dgm:t>
    </dgm:pt>
    <dgm:pt modelId="{99442324-E465-4088-8463-1759F506970C}">
      <dgm:prSet phldrT="[Text]" custT="1"/>
      <dgm:spPr/>
      <dgm:t>
        <a:bodyPr/>
        <a:lstStyle/>
        <a:p>
          <a:r>
            <a:rPr lang="en-US" sz="3600" b="1" dirty="0" err="1" smtClean="0"/>
            <a:t>Cerita</a:t>
          </a:r>
          <a:r>
            <a:rPr lang="en-US" sz="3600" b="1" dirty="0" smtClean="0"/>
            <a:t> </a:t>
          </a:r>
          <a:r>
            <a:rPr lang="en-US" sz="3600" b="1" dirty="0" err="1" smtClean="0"/>
            <a:t>Fantasi</a:t>
          </a:r>
          <a:r>
            <a:rPr lang="en-US" sz="3600" b="1" dirty="0" smtClean="0"/>
            <a:t>  </a:t>
          </a:r>
          <a:r>
            <a:rPr lang="en-US" sz="3600" b="1" dirty="0" err="1" smtClean="0"/>
            <a:t>Irisan</a:t>
          </a:r>
          <a:endParaRPr lang="en-US" sz="3600" dirty="0"/>
        </a:p>
      </dgm:t>
    </dgm:pt>
    <dgm:pt modelId="{7C58130E-51FE-4C6E-AB66-181FC54F0D04}" type="parTrans" cxnId="{00A591AC-9711-451E-B7E8-60939A4E0624}">
      <dgm:prSet/>
      <dgm:spPr/>
      <dgm:t>
        <a:bodyPr/>
        <a:lstStyle/>
        <a:p>
          <a:endParaRPr lang="en-US"/>
        </a:p>
      </dgm:t>
    </dgm:pt>
    <dgm:pt modelId="{C97CECBB-A751-4560-9B0A-CD7094FCD627}" type="sibTrans" cxnId="{00A591AC-9711-451E-B7E8-60939A4E0624}">
      <dgm:prSet/>
      <dgm:spPr/>
      <dgm:t>
        <a:bodyPr/>
        <a:lstStyle/>
        <a:p>
          <a:endParaRPr lang="en-US"/>
        </a:p>
      </dgm:t>
    </dgm:pt>
    <dgm:pt modelId="{FC068CA8-87CD-40EA-8250-E6441FFF8553}" type="pres">
      <dgm:prSet presAssocID="{B36930B4-D264-4D16-82BE-7648C95AD24A}" presName="Name0" presStyleCnt="0">
        <dgm:presLayoutVars>
          <dgm:dir/>
          <dgm:animLvl val="lvl"/>
          <dgm:resizeHandles val="exact"/>
        </dgm:presLayoutVars>
      </dgm:prSet>
      <dgm:spPr/>
    </dgm:pt>
    <dgm:pt modelId="{DFEC31E0-0ED0-4C9B-9D1F-CBD60F9E1087}" type="pres">
      <dgm:prSet presAssocID="{58B1FDE0-CDD9-4B17-AE8D-74B3C0BB9790}" presName="Name8" presStyleCnt="0"/>
      <dgm:spPr/>
    </dgm:pt>
    <dgm:pt modelId="{FBF9E944-48DD-4F02-8900-6E2E0D49BFA0}" type="pres">
      <dgm:prSet presAssocID="{58B1FDE0-CDD9-4B17-AE8D-74B3C0BB9790}" presName="level" presStyleLbl="node1" presStyleIdx="0" presStyleCnt="2" custScaleY="4453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CC995C-6D6A-46A2-99C3-25803E95C188}" type="pres">
      <dgm:prSet presAssocID="{58B1FDE0-CDD9-4B17-AE8D-74B3C0BB979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B955A5-2C55-4D94-91CA-A51E1DEA080A}" type="pres">
      <dgm:prSet presAssocID="{99442324-E465-4088-8463-1759F506970C}" presName="Name8" presStyleCnt="0"/>
      <dgm:spPr/>
    </dgm:pt>
    <dgm:pt modelId="{4CDC4003-8054-4703-9010-A5FD37542307}" type="pres">
      <dgm:prSet presAssocID="{99442324-E465-4088-8463-1759F506970C}" presName="level" presStyleLbl="node1" presStyleIdx="1" presStyleCnt="2" custScaleX="11872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9512D9-F9C9-485A-A824-FEA2D7E166CF}" type="pres">
      <dgm:prSet presAssocID="{99442324-E465-4088-8463-1759F506970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B0E45CE-BE06-428B-B3BB-D93B217B9733}" type="presOf" srcId="{99442324-E465-4088-8463-1759F506970C}" destId="{4CDC4003-8054-4703-9010-A5FD37542307}" srcOrd="0" destOrd="0" presId="urn:microsoft.com/office/officeart/2005/8/layout/pyramid3"/>
    <dgm:cxn modelId="{00A591AC-9711-451E-B7E8-60939A4E0624}" srcId="{B36930B4-D264-4D16-82BE-7648C95AD24A}" destId="{99442324-E465-4088-8463-1759F506970C}" srcOrd="1" destOrd="0" parTransId="{7C58130E-51FE-4C6E-AB66-181FC54F0D04}" sibTransId="{C97CECBB-A751-4560-9B0A-CD7094FCD627}"/>
    <dgm:cxn modelId="{F491B84E-6ED4-4C68-B807-C133F077C8A3}" type="presOf" srcId="{99442324-E465-4088-8463-1759F506970C}" destId="{F89512D9-F9C9-485A-A824-FEA2D7E166CF}" srcOrd="1" destOrd="0" presId="urn:microsoft.com/office/officeart/2005/8/layout/pyramid3"/>
    <dgm:cxn modelId="{DB8BDAB1-D308-4781-9DDB-116B81F5DE6F}" type="presOf" srcId="{58B1FDE0-CDD9-4B17-AE8D-74B3C0BB9790}" destId="{5ECC995C-6D6A-46A2-99C3-25803E95C188}" srcOrd="1" destOrd="0" presId="urn:microsoft.com/office/officeart/2005/8/layout/pyramid3"/>
    <dgm:cxn modelId="{F3C4F8DC-D5CF-494D-B16C-D855962A2F95}" type="presOf" srcId="{58B1FDE0-CDD9-4B17-AE8D-74B3C0BB9790}" destId="{FBF9E944-48DD-4F02-8900-6E2E0D49BFA0}" srcOrd="0" destOrd="0" presId="urn:microsoft.com/office/officeart/2005/8/layout/pyramid3"/>
    <dgm:cxn modelId="{D7BF9711-15C4-4CA6-8A55-6CEE0C4E9D27}" type="presOf" srcId="{B36930B4-D264-4D16-82BE-7648C95AD24A}" destId="{FC068CA8-87CD-40EA-8250-E6441FFF8553}" srcOrd="0" destOrd="0" presId="urn:microsoft.com/office/officeart/2005/8/layout/pyramid3"/>
    <dgm:cxn modelId="{67862B9E-EF69-4B09-9676-6781BE92CF6D}" srcId="{B36930B4-D264-4D16-82BE-7648C95AD24A}" destId="{58B1FDE0-CDD9-4B17-AE8D-74B3C0BB9790}" srcOrd="0" destOrd="0" parTransId="{1C3EF9EB-DE79-44ED-954A-41381F4E77F5}" sibTransId="{EE9CFE73-45C9-4A43-BB6E-527694C9CD83}"/>
    <dgm:cxn modelId="{8B5F9023-F189-4402-B89F-D2597140F475}" type="presParOf" srcId="{FC068CA8-87CD-40EA-8250-E6441FFF8553}" destId="{DFEC31E0-0ED0-4C9B-9D1F-CBD60F9E1087}" srcOrd="0" destOrd="0" presId="urn:microsoft.com/office/officeart/2005/8/layout/pyramid3"/>
    <dgm:cxn modelId="{B1E44980-54F7-4128-AE14-A6CDB27073E9}" type="presParOf" srcId="{DFEC31E0-0ED0-4C9B-9D1F-CBD60F9E1087}" destId="{FBF9E944-48DD-4F02-8900-6E2E0D49BFA0}" srcOrd="0" destOrd="0" presId="urn:microsoft.com/office/officeart/2005/8/layout/pyramid3"/>
    <dgm:cxn modelId="{CB00C0C6-87CA-4AD7-B33B-64AA35B2C4BC}" type="presParOf" srcId="{DFEC31E0-0ED0-4C9B-9D1F-CBD60F9E1087}" destId="{5ECC995C-6D6A-46A2-99C3-25803E95C188}" srcOrd="1" destOrd="0" presId="urn:microsoft.com/office/officeart/2005/8/layout/pyramid3"/>
    <dgm:cxn modelId="{C1A7E4FB-8286-4A84-84BD-8D93F4B75DA4}" type="presParOf" srcId="{FC068CA8-87CD-40EA-8250-E6441FFF8553}" destId="{37B955A5-2C55-4D94-91CA-A51E1DEA080A}" srcOrd="1" destOrd="0" presId="urn:microsoft.com/office/officeart/2005/8/layout/pyramid3"/>
    <dgm:cxn modelId="{47CFAA3F-756B-462D-B026-4E6279EF06E5}" type="presParOf" srcId="{37B955A5-2C55-4D94-91CA-A51E1DEA080A}" destId="{4CDC4003-8054-4703-9010-A5FD37542307}" srcOrd="0" destOrd="0" presId="urn:microsoft.com/office/officeart/2005/8/layout/pyramid3"/>
    <dgm:cxn modelId="{BD250459-8B58-41B6-A256-885A03F7217C}" type="presParOf" srcId="{37B955A5-2C55-4D94-91CA-A51E1DEA080A}" destId="{F89512D9-F9C9-485A-A824-FEA2D7E166CF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909319-E493-426C-B7B7-ABB6CA472EF0}">
      <dsp:nvSpPr>
        <dsp:cNvPr id="0" name=""/>
        <dsp:cNvSpPr/>
      </dsp:nvSpPr>
      <dsp:spPr>
        <a:xfrm>
          <a:off x="3239599" y="897791"/>
          <a:ext cx="4157209" cy="2904049"/>
        </a:xfrm>
        <a:prstGeom prst="frame">
          <a:avLst>
            <a:gd name="adj1" fmla="val 5450"/>
          </a:avLst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BA5458-A01B-4F02-B7B9-ACDA533F5B57}">
      <dsp:nvSpPr>
        <dsp:cNvPr id="0" name=""/>
        <dsp:cNvSpPr/>
      </dsp:nvSpPr>
      <dsp:spPr>
        <a:xfrm>
          <a:off x="1498234" y="0"/>
          <a:ext cx="6220466" cy="267218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9000" r="-19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B66FFA-A27F-4B32-B6FC-B5129D6B1853}">
      <dsp:nvSpPr>
        <dsp:cNvPr id="0" name=""/>
        <dsp:cNvSpPr/>
      </dsp:nvSpPr>
      <dsp:spPr>
        <a:xfrm>
          <a:off x="326794" y="2514601"/>
          <a:ext cx="7902805" cy="1981361"/>
        </a:xfrm>
        <a:prstGeom prst="rect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314960" tIns="118110" rIns="31496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err="1" smtClean="0"/>
            <a:t>Tokoh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dalam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cerita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fantasi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bisa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diberi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watak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dan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ciri</a:t>
          </a:r>
          <a:r>
            <a:rPr lang="en-US" sz="3100" kern="1200" dirty="0" smtClean="0"/>
            <a:t> yang </a:t>
          </a:r>
          <a:r>
            <a:rPr lang="en-US" sz="3100" kern="1200" dirty="0" err="1" smtClean="0"/>
            <a:t>unik</a:t>
          </a:r>
          <a:r>
            <a:rPr lang="en-US" sz="3100" kern="1200" dirty="0" smtClean="0"/>
            <a:t> yang </a:t>
          </a:r>
          <a:r>
            <a:rPr lang="en-US" sz="3100" kern="1200" dirty="0" err="1" smtClean="0"/>
            <a:t>tidak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ada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dalam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kehidupan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sehari-hari</a:t>
          </a:r>
          <a:r>
            <a:rPr lang="en-US" sz="3100" kern="1200" dirty="0" smtClean="0"/>
            <a:t>. </a:t>
          </a:r>
          <a:r>
            <a:rPr lang="en-US" sz="3100" kern="1200" dirty="0" err="1" smtClean="0"/>
            <a:t>Tokoh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memiliki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kesaktian-kesaktian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tertentu</a:t>
          </a:r>
          <a:r>
            <a:rPr lang="en-US" sz="3100" kern="1200" dirty="0" smtClean="0"/>
            <a:t>. </a:t>
          </a:r>
          <a:endParaRPr lang="en-US" sz="3100" kern="1200" dirty="0"/>
        </a:p>
      </dsp:txBody>
      <dsp:txXfrm>
        <a:off x="326794" y="2514601"/>
        <a:ext cx="7902805" cy="1981361"/>
      </dsp:txXfrm>
    </dsp:sp>
    <dsp:sp modelId="{1F2DEC16-9B8D-4637-A380-2C1606E84D99}">
      <dsp:nvSpPr>
        <dsp:cNvPr id="0" name=""/>
        <dsp:cNvSpPr/>
      </dsp:nvSpPr>
      <dsp:spPr>
        <a:xfrm>
          <a:off x="6098517" y="685734"/>
          <a:ext cx="1814964" cy="28249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6C0592-F191-49B1-B0B3-4DA7FFD982A2}">
      <dsp:nvSpPr>
        <dsp:cNvPr id="0" name=""/>
        <dsp:cNvSpPr/>
      </dsp:nvSpPr>
      <dsp:spPr>
        <a:xfrm>
          <a:off x="2135420" y="1058780"/>
          <a:ext cx="3029609" cy="2155904"/>
        </a:xfrm>
        <a:prstGeom prst="frame">
          <a:avLst>
            <a:gd name="adj1" fmla="val 5450"/>
          </a:avLst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AE663A-F893-4139-A24B-C6BF8C963DE0}">
      <dsp:nvSpPr>
        <dsp:cNvPr id="0" name=""/>
        <dsp:cNvSpPr/>
      </dsp:nvSpPr>
      <dsp:spPr>
        <a:xfrm>
          <a:off x="949133" y="575554"/>
          <a:ext cx="4318386" cy="36341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325464-D9AB-470E-BC23-10498FF44C6F}">
      <dsp:nvSpPr>
        <dsp:cNvPr id="0" name=""/>
        <dsp:cNvSpPr/>
      </dsp:nvSpPr>
      <dsp:spPr>
        <a:xfrm>
          <a:off x="5486401" y="761999"/>
          <a:ext cx="2665258" cy="3109016"/>
        </a:xfrm>
        <a:prstGeom prst="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213360" tIns="80010" rIns="21336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err="1" smtClean="0"/>
            <a:t>Cerita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fantasi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bersifat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fiktif</a:t>
          </a:r>
          <a:r>
            <a:rPr lang="en-US" sz="2100" kern="1200" dirty="0" smtClean="0"/>
            <a:t> (</a:t>
          </a:r>
          <a:r>
            <a:rPr lang="en-US" sz="2100" kern="1200" dirty="0" err="1" smtClean="0"/>
            <a:t>bukan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kejadian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nyata</a:t>
          </a:r>
          <a:r>
            <a:rPr lang="en-US" sz="2100" kern="1200" dirty="0" smtClean="0"/>
            <a:t>). </a:t>
          </a:r>
          <a:r>
            <a:rPr lang="en-US" sz="2100" kern="1200" dirty="0" err="1" smtClean="0"/>
            <a:t>Cerita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fantasi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bisa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diilhami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oleh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latar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nyata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atau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objek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nyata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dalam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kehidupan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tetapi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diberi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fantasi</a:t>
          </a:r>
          <a:r>
            <a:rPr lang="en-US" sz="2100" kern="1200" dirty="0" smtClean="0"/>
            <a:t>. </a:t>
          </a:r>
          <a:endParaRPr lang="en-US" sz="2100" kern="1200" dirty="0"/>
        </a:p>
      </dsp:txBody>
      <dsp:txXfrm>
        <a:off x="5486401" y="761999"/>
        <a:ext cx="2665258" cy="3109016"/>
      </dsp:txXfrm>
    </dsp:sp>
    <dsp:sp modelId="{749298EB-B618-47CF-975E-75B798E945DB}">
      <dsp:nvSpPr>
        <dsp:cNvPr id="0" name=""/>
        <dsp:cNvSpPr/>
      </dsp:nvSpPr>
      <dsp:spPr>
        <a:xfrm>
          <a:off x="5288368" y="1058780"/>
          <a:ext cx="1385104" cy="2155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F9E944-48DD-4F02-8900-6E2E0D49BFA0}">
      <dsp:nvSpPr>
        <dsp:cNvPr id="0" name=""/>
        <dsp:cNvSpPr/>
      </dsp:nvSpPr>
      <dsp:spPr>
        <a:xfrm rot="10800000">
          <a:off x="0" y="0"/>
          <a:ext cx="8534400" cy="1549675"/>
        </a:xfrm>
        <a:prstGeom prst="trapezoid">
          <a:avLst>
            <a:gd name="adj" fmla="val 8484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400" b="1" kern="1200" dirty="0" err="1" smtClean="0"/>
            <a:t>Cerita</a:t>
          </a:r>
          <a:r>
            <a:rPr lang="en-US" sz="5400" b="1" kern="1200" dirty="0" smtClean="0"/>
            <a:t> </a:t>
          </a:r>
          <a:r>
            <a:rPr lang="en-US" sz="5400" b="1" kern="1200" dirty="0" err="1" smtClean="0"/>
            <a:t>Fantasi</a:t>
          </a:r>
          <a:r>
            <a:rPr lang="en-US" sz="5400" b="1" kern="1200" dirty="0" smtClean="0"/>
            <a:t> Total</a:t>
          </a:r>
          <a:endParaRPr lang="en-US" sz="5400" kern="1200" dirty="0"/>
        </a:p>
      </dsp:txBody>
      <dsp:txXfrm rot="-10800000">
        <a:off x="1493519" y="0"/>
        <a:ext cx="5547360" cy="1549675"/>
      </dsp:txXfrm>
    </dsp:sp>
    <dsp:sp modelId="{4CDC4003-8054-4703-9010-A5FD37542307}">
      <dsp:nvSpPr>
        <dsp:cNvPr id="0" name=""/>
        <dsp:cNvSpPr/>
      </dsp:nvSpPr>
      <dsp:spPr>
        <a:xfrm rot="10800000">
          <a:off x="761994" y="1549675"/>
          <a:ext cx="7010410" cy="3479524"/>
        </a:xfrm>
        <a:prstGeom prst="trapezoid">
          <a:avLst>
            <a:gd name="adj" fmla="val 8484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err="1" smtClean="0"/>
            <a:t>Cerita</a:t>
          </a:r>
          <a:r>
            <a:rPr lang="en-US" sz="3600" b="1" kern="1200" dirty="0" smtClean="0"/>
            <a:t> </a:t>
          </a:r>
          <a:r>
            <a:rPr lang="en-US" sz="3600" b="1" kern="1200" dirty="0" err="1" smtClean="0"/>
            <a:t>Fantasi</a:t>
          </a:r>
          <a:r>
            <a:rPr lang="en-US" sz="3600" b="1" kern="1200" dirty="0" smtClean="0"/>
            <a:t>  </a:t>
          </a:r>
          <a:r>
            <a:rPr lang="en-US" sz="3600" b="1" kern="1200" dirty="0" err="1" smtClean="0"/>
            <a:t>Irisan</a:t>
          </a:r>
          <a:endParaRPr lang="en-US" sz="3600" kern="1200" dirty="0"/>
        </a:p>
      </dsp:txBody>
      <dsp:txXfrm rot="-10800000">
        <a:off x="761994" y="1549675"/>
        <a:ext cx="7010410" cy="34795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napshotPictureList">
  <dgm:title val=""/>
  <dgm:desc val=""/>
  <dgm:catLst>
    <dgm:cat type="picture" pri="3000"/>
    <dgm:cat type="pictureconvert" pri="3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</dgm:ptLst>
      <dgm:cxnLst>
        <dgm:cxn modelId="40" srcId="0" destId="10" srcOrd="0" destOrd="0"/>
        <dgm:cxn modelId="12" srcId="10" destId="1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</dgm:ptLst>
      <dgm:cxnLst>
        <dgm:cxn modelId="40" srcId="0" destId="10" srcOrd="0" destOrd="0"/>
        <dgm:cxn modelId="12" srcId="10" destId="1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</dgm:ptLst>
      <dgm:cxnLst>
        <dgm:cxn modelId="40" srcId="0" destId="10" srcOrd="0" destOrd="0"/>
        <dgm:cxn modelId="12" srcId="10" destId="11" srcOrd="0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snake">
      <dgm:param type="grDir" val="tL"/>
      <dgm:param type="flowDir" val="col"/>
    </dgm:alg>
    <dgm:shape xmlns:r="http://schemas.openxmlformats.org/officeDocument/2006/relationships" r:blip="">
      <dgm:adjLst/>
    </dgm:shape>
    <dgm:constrLst>
      <dgm:constr type="primFontSz" for="des" forName="ChildText" refType="primFontSz" refFor="des" refForName="ParentText" op="lte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2.0273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ParentAccentShape" refType="w" fact="0.0238"/>
              <dgm:constr type="t" for="ch" forName="ParentAccentShape" refType="h" fact="0.107"/>
              <dgm:constr type="w" for="ch" forName="ParentAccentShape" refType="w" fact="0.619"/>
              <dgm:constr type="h" for="ch" forName="ParentAccentShape" refType="h" fact="0.893"/>
              <dgm:constr type="l" for="ch" forName="ParentText" refType="w" fact="0.048"/>
              <dgm:constr type="t" for="ch" forName="ParentText" refType="h" fact="0.845"/>
              <dgm:constr type="w" for="ch" forName="ParentText" refType="w" fact="0.571"/>
              <dgm:constr type="h" for="ch" forName="ParentText" refType="h" fact="0.106"/>
              <dgm:constr type="l" for="ch" forName="ChildText" refType="w" fact="0.668"/>
              <dgm:constr type="t" for="ch" forName="ChildText" refType="h" fact="0.107"/>
              <dgm:constr type="w" for="ch" forName="ChildText" refType="w" fact="0.283"/>
              <dgm:constr type="h" for="ch" forName="ChildText" refType="h" fact="0.893"/>
              <dgm:constr type="l" for="ch" forName="ChildAccentShape" refType="w" fact="0.9762"/>
              <dgm:constr type="t" for="ch" forName="ChildAccentShape" refType="h" fact="0.107"/>
              <dgm:constr type="w" for="ch" forName="ChildAccentShape" refType="w" fact="0.0238"/>
              <dgm:constr type="h" for="ch" forName="ChildAccentShape" refType="h" fact="0.893"/>
              <dgm:constr type="l" for="ch" forName="Image" refType="w" fact="0"/>
              <dgm:constr type="t" for="ch" forName="Image" refType="h" fact="0"/>
              <dgm:constr type="w" for="ch" forName="Image" refType="w" fact="0.5952"/>
              <dgm:constr type="h" for="ch" forName="Image" refType="h" fact="0.8447"/>
            </dgm:constrLst>
          </dgm:if>
          <dgm:else name="Name3">
            <dgm:constrLst>
              <dgm:constr type="l" for="ch" forName="ParentAccentShape" refType="w" fact="0.3572"/>
              <dgm:constr type="t" for="ch" forName="ParentAccentShape" refType="h" fact="0.107"/>
              <dgm:constr type="w" for="ch" forName="ParentAccentShape" refType="w" fact="0.619"/>
              <dgm:constr type="h" for="ch" forName="ParentAccentShape" refType="h" fact="0.893"/>
              <dgm:constr type="l" for="ch" forName="ParentText" refType="w" fact="0.381"/>
              <dgm:constr type="t" for="ch" forName="ParentText" refType="h" fact="0.845"/>
              <dgm:constr type="w" for="ch" forName="ParentText" refType="w" fact="0.571"/>
              <dgm:constr type="h" for="ch" forName="ParentText" refType="h" fact="0.106"/>
              <dgm:constr type="l" for="ch" forName="ChildText" refType="w" fact="0.049"/>
              <dgm:constr type="t" for="ch" forName="ChildText" refType="h" fact="0.107"/>
              <dgm:constr type="w" for="ch" forName="ChildText" refType="w" fact="0.283"/>
              <dgm:constr type="h" for="ch" forName="ChildText" refType="h" fact="0.893"/>
              <dgm:constr type="l" for="ch" forName="ChildAccentShape" refType="w" fact="0"/>
              <dgm:constr type="t" for="ch" forName="ChildAccentShape" refType="h" fact="0.107"/>
              <dgm:constr type="w" for="ch" forName="ChildAccentShape" refType="w" fact="0.0238"/>
              <dgm:constr type="h" for="ch" forName="ChildAccentShape" refType="h" fact="0.893"/>
              <dgm:constr type="l" for="ch" forName="Image" refType="w" fact="0.4048"/>
              <dgm:constr type="t" for="ch" forName="Image" refType="h" fact="0"/>
              <dgm:constr type="w" for="ch" forName="Image" refType="w" fact="0.5952"/>
              <dgm:constr type="h" for="ch" forName="Image" refType="h" fact="0.8447"/>
            </dgm:constrLst>
          </dgm:else>
        </dgm:choose>
        <dgm:layoutNode name="ParentAccentShape" styleLbl="trBgShp">
          <dgm:alg type="sp"/>
          <dgm:shape xmlns:r="http://schemas.openxmlformats.org/officeDocument/2006/relationships" type="frame" r:blip="" zOrderOff="-10">
            <dgm:adjLst>
              <dgm:adj idx="1" val="0.0545"/>
            </dgm:adjLst>
          </dgm:shape>
          <dgm:presOf/>
        </dgm:layoutNode>
        <dgm:layoutNode name="ParentText" styleLbl="revTx">
          <dgm:varLst>
            <dgm:chMax val="1"/>
            <dgm:chPref val="1"/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 zOrderOff="10">
            <dgm:adjLst/>
          </dgm:shape>
          <dgm:presOf axis="self" ptType="node"/>
          <dgm:constrLst>
            <dgm:constr type="lMarg" refType="primFontSz" fact="0.8"/>
            <dgm:constr type="rMarg" refType="primFontSz" fact="0.8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" styleLbl="revTx">
          <dgm:varLst>
            <dgm:chMax val="0"/>
            <dgm:chPref val="0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 zOrderOff="10">
            <dgm:adjLst/>
          </dgm:shape>
          <dgm:choose name="Name4">
            <dgm:if name="Name5" axis="ch" ptType="node" func="cnt" op="gte" val="1">
              <dgm:presOf axis="des" ptType="node"/>
            </dgm:if>
            <dgm:else name="Name6">
              <dgm:presOf/>
            </dgm:else>
          </dgm:choose>
          <dgm:constrLst>
            <dgm:constr type="lMarg" refType="primFontSz" fact="0"/>
            <dgm:constr type="rMarg" refType="primFontSz" fact="0"/>
            <dgm:constr type="tMarg" refType="primFontSz" fact="0"/>
            <dgm:constr type="bMarg" refType="primFontSz" fact="0"/>
          </dgm:constrLst>
          <dgm:ruleLst>
            <dgm:rule type="primFontSz" val="5" fact="NaN" max="NaN"/>
          </dgm:ruleLst>
        </dgm:layoutNode>
        <dgm:layoutNode name="ChildAccentShape" styleLbl="trBgShp">
          <dgm:alg type="sp"/>
          <dgm:choose name="Name7">
            <dgm:if name="Name8" axis="ch" ptType="node" func="cnt" op="gte" val="1">
              <dgm:shape xmlns:r="http://schemas.openxmlformats.org/officeDocument/2006/relationships" type="rect" r:blip="" zOrderOff="-10">
                <dgm:adjLst/>
              </dgm:shape>
            </dgm:if>
            <dgm:else name="Name9">
              <dgm:shape xmlns:r="http://schemas.openxmlformats.org/officeDocument/2006/relationships" type="rect" r:blip="" hideGeom="1">
                <dgm:adjLst/>
              </dgm:shape>
            </dgm:else>
          </dgm:choose>
          <dgm:presOf/>
        </dgm:layoutNode>
        <dgm:layoutNode name="Image" styleLbl="align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napshotPictureList">
  <dgm:title val=""/>
  <dgm:desc val=""/>
  <dgm:catLst>
    <dgm:cat type="picture" pri="3000"/>
    <dgm:cat type="pictureconvert" pri="3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</dgm:ptLst>
      <dgm:cxnLst>
        <dgm:cxn modelId="40" srcId="0" destId="10" srcOrd="0" destOrd="0"/>
        <dgm:cxn modelId="12" srcId="10" destId="1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</dgm:ptLst>
      <dgm:cxnLst>
        <dgm:cxn modelId="40" srcId="0" destId="10" srcOrd="0" destOrd="0"/>
        <dgm:cxn modelId="12" srcId="10" destId="1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</dgm:ptLst>
      <dgm:cxnLst>
        <dgm:cxn modelId="40" srcId="0" destId="10" srcOrd="0" destOrd="0"/>
        <dgm:cxn modelId="12" srcId="10" destId="11" srcOrd="0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snake">
      <dgm:param type="grDir" val="tL"/>
      <dgm:param type="flowDir" val="col"/>
    </dgm:alg>
    <dgm:shape xmlns:r="http://schemas.openxmlformats.org/officeDocument/2006/relationships" r:blip="">
      <dgm:adjLst/>
    </dgm:shape>
    <dgm:constrLst>
      <dgm:constr type="primFontSz" for="des" forName="ChildText" refType="primFontSz" refFor="des" refForName="ParentText" op="lte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2.0273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ParentAccentShape" refType="w" fact="0.0238"/>
              <dgm:constr type="t" for="ch" forName="ParentAccentShape" refType="h" fact="0.107"/>
              <dgm:constr type="w" for="ch" forName="ParentAccentShape" refType="w" fact="0.619"/>
              <dgm:constr type="h" for="ch" forName="ParentAccentShape" refType="h" fact="0.893"/>
              <dgm:constr type="l" for="ch" forName="ParentText" refType="w" fact="0.048"/>
              <dgm:constr type="t" for="ch" forName="ParentText" refType="h" fact="0.845"/>
              <dgm:constr type="w" for="ch" forName="ParentText" refType="w" fact="0.571"/>
              <dgm:constr type="h" for="ch" forName="ParentText" refType="h" fact="0.106"/>
              <dgm:constr type="l" for="ch" forName="ChildText" refType="w" fact="0.668"/>
              <dgm:constr type="t" for="ch" forName="ChildText" refType="h" fact="0.107"/>
              <dgm:constr type="w" for="ch" forName="ChildText" refType="w" fact="0.283"/>
              <dgm:constr type="h" for="ch" forName="ChildText" refType="h" fact="0.893"/>
              <dgm:constr type="l" for="ch" forName="ChildAccentShape" refType="w" fact="0.9762"/>
              <dgm:constr type="t" for="ch" forName="ChildAccentShape" refType="h" fact="0.107"/>
              <dgm:constr type="w" for="ch" forName="ChildAccentShape" refType="w" fact="0.0238"/>
              <dgm:constr type="h" for="ch" forName="ChildAccentShape" refType="h" fact="0.893"/>
              <dgm:constr type="l" for="ch" forName="Image" refType="w" fact="0"/>
              <dgm:constr type="t" for="ch" forName="Image" refType="h" fact="0"/>
              <dgm:constr type="w" for="ch" forName="Image" refType="w" fact="0.5952"/>
              <dgm:constr type="h" for="ch" forName="Image" refType="h" fact="0.8447"/>
            </dgm:constrLst>
          </dgm:if>
          <dgm:else name="Name3">
            <dgm:constrLst>
              <dgm:constr type="l" for="ch" forName="ParentAccentShape" refType="w" fact="0.3572"/>
              <dgm:constr type="t" for="ch" forName="ParentAccentShape" refType="h" fact="0.107"/>
              <dgm:constr type="w" for="ch" forName="ParentAccentShape" refType="w" fact="0.619"/>
              <dgm:constr type="h" for="ch" forName="ParentAccentShape" refType="h" fact="0.893"/>
              <dgm:constr type="l" for="ch" forName="ParentText" refType="w" fact="0.381"/>
              <dgm:constr type="t" for="ch" forName="ParentText" refType="h" fact="0.845"/>
              <dgm:constr type="w" for="ch" forName="ParentText" refType="w" fact="0.571"/>
              <dgm:constr type="h" for="ch" forName="ParentText" refType="h" fact="0.106"/>
              <dgm:constr type="l" for="ch" forName="ChildText" refType="w" fact="0.049"/>
              <dgm:constr type="t" for="ch" forName="ChildText" refType="h" fact="0.107"/>
              <dgm:constr type="w" for="ch" forName="ChildText" refType="w" fact="0.283"/>
              <dgm:constr type="h" for="ch" forName="ChildText" refType="h" fact="0.893"/>
              <dgm:constr type="l" for="ch" forName="ChildAccentShape" refType="w" fact="0"/>
              <dgm:constr type="t" for="ch" forName="ChildAccentShape" refType="h" fact="0.107"/>
              <dgm:constr type="w" for="ch" forName="ChildAccentShape" refType="w" fact="0.0238"/>
              <dgm:constr type="h" for="ch" forName="ChildAccentShape" refType="h" fact="0.893"/>
              <dgm:constr type="l" for="ch" forName="Image" refType="w" fact="0.4048"/>
              <dgm:constr type="t" for="ch" forName="Image" refType="h" fact="0"/>
              <dgm:constr type="w" for="ch" forName="Image" refType="w" fact="0.5952"/>
              <dgm:constr type="h" for="ch" forName="Image" refType="h" fact="0.8447"/>
            </dgm:constrLst>
          </dgm:else>
        </dgm:choose>
        <dgm:layoutNode name="ParentAccentShape" styleLbl="trBgShp">
          <dgm:alg type="sp"/>
          <dgm:shape xmlns:r="http://schemas.openxmlformats.org/officeDocument/2006/relationships" type="frame" r:blip="" zOrderOff="-10">
            <dgm:adjLst>
              <dgm:adj idx="1" val="0.0545"/>
            </dgm:adjLst>
          </dgm:shape>
          <dgm:presOf/>
        </dgm:layoutNode>
        <dgm:layoutNode name="ParentText" styleLbl="revTx">
          <dgm:varLst>
            <dgm:chMax val="1"/>
            <dgm:chPref val="1"/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 zOrderOff="10">
            <dgm:adjLst/>
          </dgm:shape>
          <dgm:presOf axis="self" ptType="node"/>
          <dgm:constrLst>
            <dgm:constr type="lMarg" refType="primFontSz" fact="0.8"/>
            <dgm:constr type="rMarg" refType="primFontSz" fact="0.8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" styleLbl="revTx">
          <dgm:varLst>
            <dgm:chMax val="0"/>
            <dgm:chPref val="0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 zOrderOff="10">
            <dgm:adjLst/>
          </dgm:shape>
          <dgm:choose name="Name4">
            <dgm:if name="Name5" axis="ch" ptType="node" func="cnt" op="gte" val="1">
              <dgm:presOf axis="des" ptType="node"/>
            </dgm:if>
            <dgm:else name="Name6">
              <dgm:presOf/>
            </dgm:else>
          </dgm:choose>
          <dgm:constrLst>
            <dgm:constr type="lMarg" refType="primFontSz" fact="0"/>
            <dgm:constr type="rMarg" refType="primFontSz" fact="0"/>
            <dgm:constr type="tMarg" refType="primFontSz" fact="0"/>
            <dgm:constr type="bMarg" refType="primFontSz" fact="0"/>
          </dgm:constrLst>
          <dgm:ruleLst>
            <dgm:rule type="primFontSz" val="5" fact="NaN" max="NaN"/>
          </dgm:ruleLst>
        </dgm:layoutNode>
        <dgm:layoutNode name="ChildAccentShape" styleLbl="trBgShp">
          <dgm:alg type="sp"/>
          <dgm:choose name="Name7">
            <dgm:if name="Name8" axis="ch" ptType="node" func="cnt" op="gte" val="1">
              <dgm:shape xmlns:r="http://schemas.openxmlformats.org/officeDocument/2006/relationships" type="rect" r:blip="" zOrderOff="-10">
                <dgm:adjLst/>
              </dgm:shape>
            </dgm:if>
            <dgm:else name="Name9">
              <dgm:shape xmlns:r="http://schemas.openxmlformats.org/officeDocument/2006/relationships" type="rect" r:blip="" hideGeom="1">
                <dgm:adjLst/>
              </dgm:shape>
            </dgm:else>
          </dgm:choose>
          <dgm:presOf/>
        </dgm:layoutNode>
        <dgm:layoutNode name="Image" styleLbl="align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DF05B-D2D6-4357-B777-10E8E3750C81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34AA2-DC3E-43A4-AF9D-09E731B1C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651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DF05B-D2D6-4357-B777-10E8E3750C81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34AA2-DC3E-43A4-AF9D-09E731B1C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669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DF05B-D2D6-4357-B777-10E8E3750C81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34AA2-DC3E-43A4-AF9D-09E731B1C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885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DF05B-D2D6-4357-B777-10E8E3750C81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34AA2-DC3E-43A4-AF9D-09E731B1C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17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DF05B-D2D6-4357-B777-10E8E3750C81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34AA2-DC3E-43A4-AF9D-09E731B1C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101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DF05B-D2D6-4357-B777-10E8E3750C81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34AA2-DC3E-43A4-AF9D-09E731B1C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616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DF05B-D2D6-4357-B777-10E8E3750C81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34AA2-DC3E-43A4-AF9D-09E731B1C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444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DF05B-D2D6-4357-B777-10E8E3750C81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34AA2-DC3E-43A4-AF9D-09E731B1C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275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DF05B-D2D6-4357-B777-10E8E3750C81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34AA2-DC3E-43A4-AF9D-09E731B1C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97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DF05B-D2D6-4357-B777-10E8E3750C81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34AA2-DC3E-43A4-AF9D-09E731B1C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518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DF05B-D2D6-4357-B777-10E8E3750C81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34AA2-DC3E-43A4-AF9D-09E731B1C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016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DF05B-D2D6-4357-B777-10E8E3750C81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34AA2-DC3E-43A4-AF9D-09E731B1C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128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26" y="1"/>
            <a:ext cx="9153526" cy="686752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14400" y="2120251"/>
            <a:ext cx="7467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b="1" dirty="0" smtClean="0"/>
              <a:t>CIRI UMUM CERITA FANTASI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2560470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/>
              <a:t>1. </a:t>
            </a:r>
            <a:r>
              <a:rPr lang="en-US" b="1" dirty="0" err="1" smtClean="0"/>
              <a:t>Cerita</a:t>
            </a:r>
            <a:r>
              <a:rPr lang="en-US" b="1" dirty="0" smtClean="0"/>
              <a:t> </a:t>
            </a:r>
            <a:r>
              <a:rPr lang="en-US" b="1" dirty="0" err="1"/>
              <a:t>Fantasi</a:t>
            </a:r>
            <a:r>
              <a:rPr lang="en-US" b="1" dirty="0"/>
              <a:t> </a:t>
            </a:r>
            <a:r>
              <a:rPr lang="en-US" b="1" dirty="0" smtClean="0"/>
              <a:t>Total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54" y="1524000"/>
            <a:ext cx="8368145" cy="4525963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kategori</a:t>
            </a:r>
            <a:r>
              <a:rPr lang="en-US" dirty="0" smtClean="0"/>
              <a:t> </a:t>
            </a:r>
            <a:r>
              <a:rPr lang="en-US" dirty="0" err="1"/>
              <a:t>cerita</a:t>
            </a:r>
            <a:r>
              <a:rPr lang="en-US" dirty="0"/>
              <a:t> </a:t>
            </a:r>
            <a:r>
              <a:rPr lang="en-US" dirty="0" err="1"/>
              <a:t>fantasi</a:t>
            </a:r>
            <a:r>
              <a:rPr lang="en-US" dirty="0"/>
              <a:t> total </a:t>
            </a:r>
            <a:r>
              <a:rPr lang="en-US" dirty="0" err="1"/>
              <a:t>berisi</a:t>
            </a:r>
            <a:r>
              <a:rPr lang="en-US" dirty="0"/>
              <a:t> </a:t>
            </a:r>
            <a:r>
              <a:rPr lang="en-US" dirty="0" err="1"/>
              <a:t>fantasi</a:t>
            </a:r>
            <a:r>
              <a:rPr lang="en-US" dirty="0"/>
              <a:t> </a:t>
            </a:r>
            <a:r>
              <a:rPr lang="en-US" dirty="0" err="1"/>
              <a:t>pengarang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objek</a:t>
            </a:r>
            <a:r>
              <a:rPr lang="en-US" dirty="0"/>
              <a:t>/ </a:t>
            </a:r>
            <a:r>
              <a:rPr lang="en-US" dirty="0" err="1"/>
              <a:t>tertentu</a:t>
            </a:r>
            <a:r>
              <a:rPr lang="en-US" dirty="0"/>
              <a:t>.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cerita</a:t>
            </a:r>
            <a:r>
              <a:rPr lang="en-US" dirty="0"/>
              <a:t> </a:t>
            </a:r>
            <a:r>
              <a:rPr lang="en-US" dirty="0" err="1"/>
              <a:t>kategori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yang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cerita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nyata</a:t>
            </a:r>
            <a:r>
              <a:rPr lang="en-US" dirty="0"/>
              <a:t>. </a:t>
            </a:r>
            <a:r>
              <a:rPr lang="en-US" dirty="0" err="1"/>
              <a:t>Misalnya</a:t>
            </a:r>
            <a:r>
              <a:rPr lang="en-US" dirty="0"/>
              <a:t>, </a:t>
            </a:r>
            <a:r>
              <a:rPr lang="en-US" dirty="0" err="1"/>
              <a:t>cerita</a:t>
            </a:r>
            <a:r>
              <a:rPr lang="en-US" dirty="0"/>
              <a:t> </a:t>
            </a:r>
            <a:r>
              <a:rPr lang="en-US" dirty="0" err="1"/>
              <a:t>fantasi</a:t>
            </a:r>
            <a:r>
              <a:rPr lang="en-US" dirty="0"/>
              <a:t> </a:t>
            </a:r>
            <a:r>
              <a:rPr lang="en-US" dirty="0" err="1" smtClean="0"/>
              <a:t>Nataga</a:t>
            </a:r>
            <a:r>
              <a:rPr lang="en-US" dirty="0" smtClean="0"/>
              <a:t> </a:t>
            </a:r>
            <a:r>
              <a:rPr lang="en-US" dirty="0" err="1"/>
              <a:t>itu</a:t>
            </a:r>
            <a:r>
              <a:rPr lang="en-US" dirty="0"/>
              <a:t> total </a:t>
            </a:r>
            <a:r>
              <a:rPr lang="en-US" dirty="0" err="1"/>
              <a:t>fantasi</a:t>
            </a:r>
            <a:r>
              <a:rPr lang="en-US" dirty="0"/>
              <a:t> </a:t>
            </a:r>
            <a:r>
              <a:rPr lang="en-US" dirty="0" err="1"/>
              <a:t>penulis</a:t>
            </a:r>
            <a:r>
              <a:rPr lang="en-US" dirty="0"/>
              <a:t>. </a:t>
            </a:r>
            <a:r>
              <a:rPr lang="en-US" dirty="0" err="1"/>
              <a:t>Jadi</a:t>
            </a:r>
            <a:r>
              <a:rPr lang="en-US" dirty="0"/>
              <a:t> </a:t>
            </a:r>
            <a:r>
              <a:rPr lang="en-US" dirty="0" err="1"/>
              <a:t>nama</a:t>
            </a:r>
            <a:r>
              <a:rPr lang="en-US" dirty="0"/>
              <a:t> orang, </a:t>
            </a:r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objek</a:t>
            </a:r>
            <a:r>
              <a:rPr lang="en-US" dirty="0"/>
              <a:t>, </a:t>
            </a:r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kota</a:t>
            </a:r>
            <a:r>
              <a:rPr lang="en-US" dirty="0"/>
              <a:t> </a:t>
            </a:r>
            <a:r>
              <a:rPr lang="en-US" dirty="0" err="1"/>
              <a:t>benar-benar</a:t>
            </a:r>
            <a:r>
              <a:rPr lang="en-US" dirty="0"/>
              <a:t> </a:t>
            </a:r>
            <a:r>
              <a:rPr lang="en-US" dirty="0" err="1"/>
              <a:t>rekaan</a:t>
            </a:r>
            <a:r>
              <a:rPr lang="en-US" dirty="0"/>
              <a:t> </a:t>
            </a:r>
            <a:r>
              <a:rPr lang="en-US" dirty="0" err="1"/>
              <a:t>pengarang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13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2. CERITA FANTASI IRISAN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 smtClean="0"/>
              <a:t>cerita</a:t>
            </a:r>
            <a:r>
              <a:rPr lang="en-US" dirty="0" smtClean="0"/>
              <a:t> </a:t>
            </a:r>
            <a:r>
              <a:rPr lang="en-US" dirty="0" err="1"/>
              <a:t>fantasi</a:t>
            </a:r>
            <a:r>
              <a:rPr lang="en-US" dirty="0"/>
              <a:t> yang </a:t>
            </a:r>
            <a:r>
              <a:rPr lang="en-US" dirty="0" err="1"/>
              <a:t>mengungkapkan</a:t>
            </a:r>
            <a:r>
              <a:rPr lang="en-US" dirty="0"/>
              <a:t> </a:t>
            </a:r>
            <a:r>
              <a:rPr lang="en-US" dirty="0" err="1"/>
              <a:t>fantasi</a:t>
            </a:r>
            <a:r>
              <a:rPr lang="en-US" dirty="0"/>
              <a:t>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nama-nama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nyata</a:t>
            </a:r>
            <a:r>
              <a:rPr lang="en-US" dirty="0"/>
              <a:t>,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nyata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peristiwa</a:t>
            </a:r>
            <a:r>
              <a:rPr lang="en-US" dirty="0"/>
              <a:t> </a:t>
            </a:r>
            <a:r>
              <a:rPr lang="en-US" dirty="0" err="1"/>
              <a:t>pernah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nyata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80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5240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err="1"/>
              <a:t>Cerita</a:t>
            </a:r>
            <a:r>
              <a:rPr lang="en-US" b="1" dirty="0"/>
              <a:t> </a:t>
            </a:r>
            <a:r>
              <a:rPr lang="en-US" b="1" dirty="0" err="1"/>
              <a:t>fantasi</a:t>
            </a:r>
            <a:r>
              <a:rPr lang="en-US" b="1" dirty="0"/>
              <a:t> </a:t>
            </a:r>
            <a:r>
              <a:rPr lang="en-US" b="1" dirty="0" err="1"/>
              <a:t>Sezaman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Lintas</a:t>
            </a:r>
            <a:r>
              <a:rPr lang="en-US" b="1" dirty="0"/>
              <a:t> </a:t>
            </a:r>
            <a:r>
              <a:rPr lang="en-US" b="1" dirty="0" err="1"/>
              <a:t>Waktu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latar</a:t>
            </a:r>
            <a:r>
              <a:rPr lang="en-US" dirty="0"/>
              <a:t> </a:t>
            </a:r>
            <a:r>
              <a:rPr lang="en-US" dirty="0" err="1"/>
              <a:t>cerita</a:t>
            </a:r>
            <a:r>
              <a:rPr lang="en-US" dirty="0"/>
              <a:t>, </a:t>
            </a:r>
            <a:r>
              <a:rPr lang="en-US" dirty="0" err="1"/>
              <a:t>cerita</a:t>
            </a:r>
            <a:r>
              <a:rPr lang="en-US" dirty="0"/>
              <a:t> </a:t>
            </a:r>
            <a:r>
              <a:rPr lang="en-US" dirty="0" err="1"/>
              <a:t>fantasi</a:t>
            </a:r>
            <a:r>
              <a:rPr lang="en-US" dirty="0"/>
              <a:t> </a:t>
            </a:r>
            <a:r>
              <a:rPr lang="en-US" dirty="0" err="1"/>
              <a:t>dibedakan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kategori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latar</a:t>
            </a:r>
            <a:r>
              <a:rPr lang="en-US" dirty="0"/>
              <a:t> </a:t>
            </a:r>
            <a:r>
              <a:rPr lang="en-US" dirty="0" err="1"/>
              <a:t>lintas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latar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sezaman</a:t>
            </a:r>
            <a:r>
              <a:rPr lang="en-US" dirty="0"/>
              <a:t>.</a:t>
            </a:r>
            <a:br>
              <a:rPr lang="en-US" dirty="0"/>
            </a:br>
            <a:endParaRPr lang="en-US" dirty="0" smtClean="0"/>
          </a:p>
          <a:p>
            <a:r>
              <a:rPr lang="en-US" dirty="0" err="1" smtClean="0"/>
              <a:t>Latar</a:t>
            </a:r>
            <a:r>
              <a:rPr lang="en-US" dirty="0" smtClean="0"/>
              <a:t> </a:t>
            </a:r>
            <a:r>
              <a:rPr lang="en-US" dirty="0" err="1"/>
              <a:t>sezaman</a:t>
            </a:r>
            <a:r>
              <a:rPr lang="en-US" dirty="0"/>
              <a:t>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latar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(</a:t>
            </a:r>
            <a:r>
              <a:rPr lang="en-US" dirty="0" err="1"/>
              <a:t>fantasi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kini</a:t>
            </a:r>
            <a:r>
              <a:rPr lang="en-US" dirty="0"/>
              <a:t>, </a:t>
            </a:r>
            <a:r>
              <a:rPr lang="en-US" dirty="0" err="1"/>
              <a:t>fantasi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lampau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fantasi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datang</a:t>
            </a:r>
            <a:r>
              <a:rPr lang="en-US" dirty="0"/>
              <a:t>/ </a:t>
            </a:r>
            <a:r>
              <a:rPr lang="en-US" dirty="0" err="1"/>
              <a:t>futuristik</a:t>
            </a:r>
            <a:r>
              <a:rPr lang="en-US" dirty="0" smtClean="0"/>
              <a:t>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950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 smtClean="0"/>
              <a:t>Latar</a:t>
            </a:r>
            <a:r>
              <a:rPr lang="en-US" dirty="0" smtClean="0"/>
              <a:t> </a:t>
            </a:r>
            <a:r>
              <a:rPr lang="en-US" dirty="0" err="1" smtClean="0"/>
              <a:t>lintas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 smtClean="0"/>
              <a:t>Latar</a:t>
            </a:r>
            <a:r>
              <a:rPr lang="en-US" dirty="0" smtClean="0"/>
              <a:t> </a:t>
            </a:r>
            <a:r>
              <a:rPr lang="en-US" dirty="0" err="1" smtClean="0"/>
              <a:t>lintas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berarti</a:t>
            </a:r>
            <a:r>
              <a:rPr lang="en-US" dirty="0" smtClean="0"/>
              <a:t> </a:t>
            </a:r>
            <a:r>
              <a:rPr lang="en-US" dirty="0" err="1" smtClean="0"/>
              <a:t>cerita</a:t>
            </a:r>
            <a:r>
              <a:rPr lang="en-US" dirty="0" smtClean="0"/>
              <a:t> </a:t>
            </a:r>
            <a:r>
              <a:rPr lang="en-US" dirty="0" err="1" smtClean="0"/>
              <a:t>fantasi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latar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yang </a:t>
            </a:r>
            <a:r>
              <a:rPr lang="en-US" dirty="0" err="1" smtClean="0"/>
              <a:t>berbeda</a:t>
            </a:r>
            <a:r>
              <a:rPr lang="en-US" dirty="0" smtClean="0"/>
              <a:t> (</a:t>
            </a:r>
            <a:r>
              <a:rPr lang="en-US" dirty="0" err="1" smtClean="0"/>
              <a:t>misalnya</a:t>
            </a:r>
            <a:r>
              <a:rPr lang="en-US" dirty="0" smtClean="0"/>
              <a:t>,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kini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zaman</a:t>
            </a:r>
            <a:r>
              <a:rPr lang="en-US" dirty="0" smtClean="0"/>
              <a:t> </a:t>
            </a:r>
            <a:r>
              <a:rPr lang="en-US" dirty="0" err="1" smtClean="0"/>
              <a:t>prasejarah</a:t>
            </a:r>
            <a:r>
              <a:rPr lang="en-US" dirty="0" smtClean="0"/>
              <a:t>,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kini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40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mendatang</a:t>
            </a:r>
            <a:r>
              <a:rPr lang="en-US" dirty="0" smtClean="0"/>
              <a:t>/ </a:t>
            </a:r>
            <a:r>
              <a:rPr lang="en-US" dirty="0" err="1" smtClean="0"/>
              <a:t>futuristik</a:t>
            </a:r>
            <a:r>
              <a:rPr lang="en-US" dirty="0" smtClean="0"/>
              <a:t>) 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896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Lembar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+mj-lt"/>
              <a:buAutoNum type="romanUcPeriod"/>
            </a:pPr>
            <a:r>
              <a:rPr lang="en-US" dirty="0" err="1" smtClean="0"/>
              <a:t>Buatlah</a:t>
            </a:r>
            <a:r>
              <a:rPr lang="en-US" dirty="0" smtClean="0"/>
              <a:t> 1 </a:t>
            </a: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cerita</a:t>
            </a:r>
            <a:r>
              <a:rPr lang="en-US" dirty="0" smtClean="0"/>
              <a:t> </a:t>
            </a:r>
            <a:r>
              <a:rPr lang="en-US" dirty="0" err="1" smtClean="0"/>
              <a:t>fantasi</a:t>
            </a:r>
            <a:r>
              <a:rPr lang="en-US" dirty="0" smtClean="0"/>
              <a:t> total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cerita</a:t>
            </a:r>
            <a:r>
              <a:rPr lang="en-US" dirty="0" smtClean="0"/>
              <a:t> </a:t>
            </a:r>
            <a:r>
              <a:rPr lang="en-US" dirty="0" err="1" smtClean="0"/>
              <a:t>fantasi</a:t>
            </a:r>
            <a:r>
              <a:rPr lang="en-US" dirty="0" smtClean="0"/>
              <a:t> </a:t>
            </a:r>
            <a:r>
              <a:rPr lang="en-US" dirty="0" err="1" smtClean="0"/>
              <a:t>irisan</a:t>
            </a:r>
            <a:r>
              <a:rPr lang="en-US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528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" y="-228600"/>
            <a:ext cx="9296400" cy="7086600"/>
          </a:xfrm>
        </p:spPr>
      </p:pic>
      <p:sp>
        <p:nvSpPr>
          <p:cNvPr id="5" name="Rectangle 4"/>
          <p:cNvSpPr/>
          <p:nvPr/>
        </p:nvSpPr>
        <p:spPr>
          <a:xfrm>
            <a:off x="990600" y="2362200"/>
            <a:ext cx="7162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Algerian" pitchFamily="82" charset="0"/>
              </a:rPr>
              <a:t>1. Ada </a:t>
            </a:r>
            <a:r>
              <a:rPr lang="en-US" sz="4000" dirty="0" err="1" smtClean="0">
                <a:solidFill>
                  <a:srgbClr val="FF0000"/>
                </a:solidFill>
                <a:latin typeface="Algerian" pitchFamily="82" charset="0"/>
              </a:rPr>
              <a:t>keajaiban</a:t>
            </a:r>
            <a:r>
              <a:rPr lang="en-US" sz="4000" dirty="0" smtClean="0">
                <a:solidFill>
                  <a:srgbClr val="FF0000"/>
                </a:solidFill>
                <a:latin typeface="Algerian" pitchFamily="82" charset="0"/>
              </a:rPr>
              <a:t>/ </a:t>
            </a:r>
            <a:r>
              <a:rPr lang="en-US" sz="4000" dirty="0" err="1" smtClean="0">
                <a:solidFill>
                  <a:srgbClr val="FF0000"/>
                </a:solidFill>
                <a:latin typeface="Algerian" pitchFamily="82" charset="0"/>
              </a:rPr>
              <a:t>keanehan</a:t>
            </a:r>
            <a:r>
              <a:rPr lang="en-US" sz="4000" dirty="0" smtClean="0">
                <a:solidFill>
                  <a:srgbClr val="FF0000"/>
                </a:solidFill>
                <a:latin typeface="Algerian" pitchFamily="82" charset="0"/>
              </a:rPr>
              <a:t>/ </a:t>
            </a:r>
            <a:r>
              <a:rPr lang="en-US" sz="4000" dirty="0" err="1" smtClean="0">
                <a:solidFill>
                  <a:srgbClr val="FF0000"/>
                </a:solidFill>
                <a:latin typeface="Algerian" pitchFamily="82" charset="0"/>
              </a:rPr>
              <a:t>kemisteriusan</a:t>
            </a:r>
            <a:endParaRPr lang="en-US" sz="4000" dirty="0" smtClean="0">
              <a:solidFill>
                <a:srgbClr val="FF0000"/>
              </a:solidFill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557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2. Ide </a:t>
            </a:r>
            <a:r>
              <a:rPr lang="en-US" dirty="0" err="1"/>
              <a:t>cerita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5715000"/>
          </a:xfrm>
        </p:spPr>
      </p:pic>
      <p:sp>
        <p:nvSpPr>
          <p:cNvPr id="8" name="Rectangle 7"/>
          <p:cNvSpPr/>
          <p:nvPr/>
        </p:nvSpPr>
        <p:spPr>
          <a:xfrm>
            <a:off x="304800" y="2967335"/>
            <a:ext cx="8153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Ide </a:t>
            </a:r>
            <a:r>
              <a:rPr lang="en-US" sz="4000" dirty="0" err="1" smtClean="0">
                <a:solidFill>
                  <a:srgbClr val="FF0000"/>
                </a:solidFill>
              </a:rPr>
              <a:t>cerita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terbuka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terhadap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daya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khayal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penulis</a:t>
            </a:r>
            <a:r>
              <a:rPr lang="en-US" sz="4000" dirty="0" smtClean="0">
                <a:solidFill>
                  <a:srgbClr val="FF0000"/>
                </a:solidFill>
              </a:rPr>
              <a:t>, </a:t>
            </a:r>
            <a:r>
              <a:rPr lang="en-US" sz="4000" dirty="0" err="1" smtClean="0">
                <a:solidFill>
                  <a:srgbClr val="FF0000"/>
                </a:solidFill>
              </a:rPr>
              <a:t>tidak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dibatasi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oleh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realitas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atau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kehidupan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nyata</a:t>
            </a:r>
            <a:r>
              <a:rPr lang="en-US" sz="4000" dirty="0" smtClean="0">
                <a:solidFill>
                  <a:srgbClr val="FF0000"/>
                </a:solidFill>
              </a:rPr>
              <a:t>. 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152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5" y="0"/>
            <a:ext cx="9144000" cy="6784292"/>
          </a:xfrm>
        </p:spPr>
      </p:pic>
      <p:sp>
        <p:nvSpPr>
          <p:cNvPr id="5" name="Rectangle 4"/>
          <p:cNvSpPr/>
          <p:nvPr/>
        </p:nvSpPr>
        <p:spPr>
          <a:xfrm>
            <a:off x="381000" y="304800"/>
            <a:ext cx="8077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3. </a:t>
            </a:r>
            <a:r>
              <a:rPr lang="en-US" sz="4000" dirty="0" err="1" smtClean="0">
                <a:solidFill>
                  <a:schemeClr val="bg1"/>
                </a:solidFill>
              </a:rPr>
              <a:t>Menggunakan</a:t>
            </a:r>
            <a:r>
              <a:rPr lang="en-US" sz="4000" dirty="0" smtClean="0">
                <a:solidFill>
                  <a:schemeClr val="bg1"/>
                </a:solidFill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</a:rPr>
              <a:t>berbagai</a:t>
            </a:r>
            <a:r>
              <a:rPr lang="en-US" sz="4000" dirty="0" smtClean="0">
                <a:solidFill>
                  <a:schemeClr val="bg1"/>
                </a:solidFill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</a:rPr>
              <a:t>latar</a:t>
            </a:r>
            <a:r>
              <a:rPr lang="en-US" sz="4000" dirty="0" smtClean="0">
                <a:solidFill>
                  <a:schemeClr val="bg1"/>
                </a:solidFill>
              </a:rPr>
              <a:t> (</a:t>
            </a:r>
            <a:r>
              <a:rPr lang="en-US" sz="4000" dirty="0" err="1" smtClean="0">
                <a:solidFill>
                  <a:schemeClr val="bg1"/>
                </a:solidFill>
              </a:rPr>
              <a:t>lintas</a:t>
            </a:r>
            <a:r>
              <a:rPr lang="en-US" sz="4000" dirty="0" smtClean="0">
                <a:solidFill>
                  <a:schemeClr val="bg1"/>
                </a:solidFill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</a:rPr>
              <a:t>ruang</a:t>
            </a:r>
            <a:r>
              <a:rPr lang="en-US" sz="4000" dirty="0" smtClean="0">
                <a:solidFill>
                  <a:schemeClr val="bg1"/>
                </a:solidFill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</a:rPr>
              <a:t>dan</a:t>
            </a:r>
            <a:r>
              <a:rPr lang="en-US" sz="4000" dirty="0" smtClean="0">
                <a:solidFill>
                  <a:schemeClr val="bg1"/>
                </a:solidFill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</a:rPr>
              <a:t>waktu</a:t>
            </a:r>
            <a:r>
              <a:rPr lang="en-US" sz="4000" dirty="0" smtClean="0">
                <a:solidFill>
                  <a:schemeClr val="bg1"/>
                </a:solidFill>
              </a:rPr>
              <a:t>)</a:t>
            </a:r>
            <a:br>
              <a:rPr lang="en-US" sz="4000" dirty="0" smtClean="0">
                <a:solidFill>
                  <a:schemeClr val="bg1"/>
                </a:solidFill>
              </a:rPr>
            </a:b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0218" y="4267200"/>
            <a:ext cx="86106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 smtClean="0">
                <a:solidFill>
                  <a:schemeClr val="bg1"/>
                </a:solidFill>
              </a:rPr>
              <a:t>Peristiwa</a:t>
            </a:r>
            <a:r>
              <a:rPr lang="en-US" sz="3200" dirty="0" smtClean="0">
                <a:solidFill>
                  <a:schemeClr val="bg1"/>
                </a:solidFill>
              </a:rPr>
              <a:t> yang </a:t>
            </a:r>
            <a:r>
              <a:rPr lang="en-US" sz="3200" dirty="0" err="1" smtClean="0">
                <a:solidFill>
                  <a:schemeClr val="bg1"/>
                </a:solidFill>
              </a:rPr>
              <a:t>dialami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tokoh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terjadi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pada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dua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latar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yaitu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latar</a:t>
            </a:r>
            <a:r>
              <a:rPr lang="en-US" sz="3200" dirty="0" smtClean="0">
                <a:solidFill>
                  <a:schemeClr val="bg1"/>
                </a:solidFill>
              </a:rPr>
              <a:t> yang </a:t>
            </a:r>
            <a:r>
              <a:rPr lang="en-US" sz="3200" dirty="0" err="1" smtClean="0">
                <a:solidFill>
                  <a:schemeClr val="bg1"/>
                </a:solidFill>
              </a:rPr>
              <a:t>masih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ada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dalam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kehidupan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sehari-hari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dan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latar</a:t>
            </a:r>
            <a:r>
              <a:rPr lang="en-US" sz="3200" dirty="0" smtClean="0">
                <a:solidFill>
                  <a:schemeClr val="bg1"/>
                </a:solidFill>
              </a:rPr>
              <a:t> yang </a:t>
            </a:r>
            <a:r>
              <a:rPr lang="en-US" sz="3200" dirty="0" err="1" smtClean="0">
                <a:solidFill>
                  <a:schemeClr val="bg1"/>
                </a:solidFill>
              </a:rPr>
              <a:t>tidak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tidak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ada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pada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kehidupan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sehari-hari</a:t>
            </a:r>
            <a:r>
              <a:rPr lang="en-US" sz="3200" dirty="0" smtClean="0">
                <a:solidFill>
                  <a:schemeClr val="bg1"/>
                </a:solidFill>
              </a:rPr>
              <a:t>. 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255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4. </a:t>
            </a:r>
            <a:r>
              <a:rPr lang="en-US" dirty="0" err="1" smtClean="0"/>
              <a:t>Tokoh</a:t>
            </a:r>
            <a:r>
              <a:rPr lang="en-US" dirty="0" smtClean="0"/>
              <a:t> </a:t>
            </a:r>
            <a:r>
              <a:rPr lang="en-US" dirty="0" err="1"/>
              <a:t>unik</a:t>
            </a:r>
            <a:r>
              <a:rPr lang="en-US" dirty="0"/>
              <a:t> (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kesaktian</a:t>
            </a:r>
            <a:r>
              <a:rPr lang="en-US" dirty="0"/>
              <a:t>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9189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08694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5.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/>
              <a:t>fiksi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456331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2256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6. </a:t>
            </a:r>
            <a:r>
              <a:rPr lang="en-US" dirty="0" err="1" smtClean="0"/>
              <a:t>Bahasa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sinonim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emosi</a:t>
            </a:r>
            <a:r>
              <a:rPr lang="en-US" dirty="0"/>
              <a:t> yang </a:t>
            </a:r>
            <a:r>
              <a:rPr lang="en-US" dirty="0" err="1"/>
              <a:t>kuat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variasi</a:t>
            </a:r>
            <a:r>
              <a:rPr lang="en-US" dirty="0"/>
              <a:t> kata </a:t>
            </a:r>
            <a:r>
              <a:rPr lang="en-US" dirty="0" err="1"/>
              <a:t>cukup</a:t>
            </a:r>
            <a:r>
              <a:rPr lang="en-US" dirty="0"/>
              <a:t> </a:t>
            </a:r>
            <a:r>
              <a:rPr lang="en-US" dirty="0" err="1"/>
              <a:t>menonjol</a:t>
            </a:r>
            <a:r>
              <a:rPr lang="en-US" dirty="0"/>
              <a:t>. </a:t>
            </a:r>
            <a:r>
              <a:rPr lang="en-US" dirty="0" err="1"/>
              <a:t>Bahasa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variatif</a:t>
            </a:r>
            <a:r>
              <a:rPr lang="en-US" dirty="0"/>
              <a:t>, </a:t>
            </a:r>
            <a:r>
              <a:rPr lang="en-US" dirty="0" err="1"/>
              <a:t>ekspresif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ragam</a:t>
            </a:r>
            <a:r>
              <a:rPr lang="en-US" dirty="0"/>
              <a:t> </a:t>
            </a:r>
            <a:r>
              <a:rPr lang="en-US" dirty="0" err="1"/>
              <a:t>percakapan</a:t>
            </a:r>
            <a:r>
              <a:rPr lang="en-US" dirty="0"/>
              <a:t> (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formal</a:t>
            </a:r>
            <a:r>
              <a:rPr lang="en-US" dirty="0" smtClean="0"/>
              <a:t>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756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447800" y="762000"/>
            <a:ext cx="708617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dirty="0"/>
              <a:t>JENIS CERITA FANTASI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4137219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BERDASARKAN KESESUAIANNYA DALAM KEHIDUPAN NYATA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2604401"/>
              </p:ext>
            </p:extLst>
          </p:nvPr>
        </p:nvGraphicFramePr>
        <p:xfrm>
          <a:off x="381000" y="1600200"/>
          <a:ext cx="85344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002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337</Words>
  <Application>Microsoft Office PowerPoint</Application>
  <PresentationFormat>On-screen Show (4:3)</PresentationFormat>
  <Paragraphs>28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  </vt:lpstr>
      <vt:lpstr>PowerPoint Presentation</vt:lpstr>
      <vt:lpstr>2. Ide cerita</vt:lpstr>
      <vt:lpstr>PowerPoint Presentation</vt:lpstr>
      <vt:lpstr>4. Tokoh unik (memiliki kesaktian)</vt:lpstr>
      <vt:lpstr>5. Bersifat fiksi </vt:lpstr>
      <vt:lpstr>6. Bahasa</vt:lpstr>
      <vt:lpstr>PowerPoint Presentation</vt:lpstr>
      <vt:lpstr>BERDASARKAN KESESUAIANNYA DALAM KEHIDUPAN NYATA</vt:lpstr>
      <vt:lpstr>1. Cerita Fantasi Total</vt:lpstr>
      <vt:lpstr>2. CERITA FANTASI IRISAN</vt:lpstr>
      <vt:lpstr>Cerita fantasi Sezaman dan Lintas Waktu </vt:lpstr>
      <vt:lpstr>Latar lintas waktu</vt:lpstr>
      <vt:lpstr>Lembar kerja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DivKomYSS</dc:creator>
  <cp:lastModifiedBy>DivKomYSS</cp:lastModifiedBy>
  <cp:revision>10</cp:revision>
  <dcterms:created xsi:type="dcterms:W3CDTF">2017-10-02T02:25:07Z</dcterms:created>
  <dcterms:modified xsi:type="dcterms:W3CDTF">2018-09-04T05:56:59Z</dcterms:modified>
</cp:coreProperties>
</file>