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7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1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9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9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9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6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5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3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0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40475-865F-4F80-9561-5544E7121B0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2C3E-AB6E-477F-863D-F6301937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5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gif"/><Relationship Id="rId5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7" y="383790"/>
            <a:ext cx="1087193" cy="10871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575" y="1854772"/>
            <a:ext cx="756809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C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BAB 2</a:t>
            </a:r>
          </a:p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C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PERSAMAAN KUADRAT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CC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432" y="3351337"/>
            <a:ext cx="3140568" cy="2740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7995" y="6091706"/>
            <a:ext cx="8781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6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6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6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92112" y="1418410"/>
                <a:ext cx="9415226" cy="49989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Contoh : </a:t>
                </a:r>
              </a:p>
              <a:p>
                <a:pPr marL="0" indent="0">
                  <a:buNone/>
                </a:pP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Tentukan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– </a:t>
                </a: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dari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endParaRPr lang="en-US" sz="20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12" y="1418410"/>
                <a:ext cx="9415226" cy="4998984"/>
              </a:xfrm>
              <a:prstGeom prst="rect">
                <a:avLst/>
              </a:prstGeom>
              <a:blipFill rotWithShape="0">
                <a:blip r:embed="rId4"/>
                <a:stretch>
                  <a:fillRect l="-1036" t="-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04983" y="1438249"/>
                <a:ext cx="9415226" cy="49989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Bentuk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 ;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𝒅𝒆𝒏𝒈𝒂𝒏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4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Faktorisasinya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:</a:t>
                </a: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𝒂𝒙</m:t>
                            </m:r>
                            <m: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d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𝒂𝒙</m:t>
                            </m:r>
                            <m: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</m:d>
                      </m:num>
                      <m:den>
                        <m:r>
                          <a:rPr lang="en-US" sz="2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smtClean="0">
                    <a:latin typeface="Comic Sans MS" panose="030F0702030302020204" pitchFamily="66" charset="0"/>
                  </a:rPr>
                  <a:t>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d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 				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d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  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dengan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    	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0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</a:t>
                </a:r>
                <a:r>
                  <a:rPr lang="en-US" sz="2000" b="1" i="1" dirty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2000" b="1" i="1" dirty="0" smtClean="0">
                  <a:solidFill>
                    <a:srgbClr val="FFC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𝒒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US" sz="20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83" y="1438249"/>
                <a:ext cx="9415226" cy="4998984"/>
              </a:xfrm>
              <a:prstGeom prst="rect">
                <a:avLst/>
              </a:prstGeom>
              <a:blipFill rotWithShape="0">
                <a:blip r:embed="rId4"/>
                <a:stretch>
                  <a:fillRect l="-971" t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683357" y="3444045"/>
            <a:ext cx="1094705" cy="12879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31064" y="1313922"/>
                <a:ext cx="9415226" cy="52218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Contoh 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Tentukan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– 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dari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16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    		   </a:t>
                </a:r>
                <a:r>
                  <a:rPr lang="en-US" sz="1600" b="1" i="1" dirty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16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	</a:t>
                </a:r>
                <a:endParaRPr lang="en-US" sz="16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" y="1313922"/>
                <a:ext cx="9415226" cy="5221829"/>
              </a:xfrm>
              <a:prstGeom prst="rect">
                <a:avLst/>
              </a:prstGeom>
              <a:blipFill rotWithShape="0">
                <a:blip r:embed="rId4"/>
                <a:stretch>
                  <a:fillRect l="-1036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LATIHAN SOAL!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31064" y="1313922"/>
                <a:ext cx="9415226" cy="52218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Tentukan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dari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persamaan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di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bawah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ini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dengan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cara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menggunakan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5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rumus</a:t>
                </a: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ABC!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5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a. </a:t>
                </a:r>
                <a14:m>
                  <m:oMath xmlns:m="http://schemas.openxmlformats.org/officeDocument/2006/math"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15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5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5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	b.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2.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Tentukan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dari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persamaan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di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bawah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ini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dengan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cara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6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pemfaktoran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!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g.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h.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c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d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𝟕𝟓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e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𝟏𝟖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6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f.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    		   </a:t>
                </a:r>
                <a:r>
                  <a:rPr lang="en-US" sz="1600" b="1" i="1" dirty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1600" b="1" i="1" dirty="0" smtClean="0">
                    <a:solidFill>
                      <a:srgbClr val="FFC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	</a:t>
                </a:r>
                <a:endParaRPr lang="en-US" sz="16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" y="1313922"/>
                <a:ext cx="9415226" cy="5221829"/>
              </a:xfrm>
              <a:prstGeom prst="rect">
                <a:avLst/>
              </a:prstGeom>
              <a:blipFill rotWithShape="0">
                <a:blip r:embed="rId3"/>
                <a:stretch>
                  <a:fillRect l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07854" y="6103127"/>
            <a:ext cx="771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3181" y="609062"/>
            <a:ext cx="758024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Menyelesaikan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persamaan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kuadrat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dengan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metode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melengkapkan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kudrat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sempurna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akan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di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bahas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di PPT part 2 </a:t>
            </a:r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yahh</a:t>
            </a:r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…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561">
            <a:off x="8415883" y="3066771"/>
            <a:ext cx="3263093" cy="27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5647" y="502276"/>
                <a:ext cx="8775759" cy="5909155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endParaRPr lang="en-US" sz="34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BENTUK UMUM :</a:t>
                </a:r>
              </a:p>
              <a:p>
                <a:pPr marL="0" indent="0">
                  <a:buNone/>
                </a:pPr>
                <a:endParaRPr lang="en-US" sz="7000" b="1" i="1" dirty="0" smtClean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7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7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𝒃𝒙</m:t>
                      </m:r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Dengan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dan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bilangan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real,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dan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dan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disebut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koefisien</a:t>
                </a:r>
                <a:endParaRPr lang="en-US" sz="70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7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7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7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disebut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variable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7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disebut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konstanta</a:t>
                </a:r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7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Contoh</a:t>
                </a:r>
                <a:r>
                  <a:rPr lang="en-US" sz="7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: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7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7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7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5647" y="502276"/>
                <a:ext cx="8775759" cy="5909155"/>
              </a:xfrm>
              <a:blipFill rotWithShape="0">
                <a:blip r:embed="rId4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262129" y="991673"/>
            <a:ext cx="8224293" cy="5100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MENYELESAIKAN PERSAMAAN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KUADRAT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Mencari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Akar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–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Akar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Persamaan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Kuadrat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dengan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3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Metode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Rumus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ABC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Pemfaktoran</a:t>
            </a:r>
            <a:endParaRPr lang="en-US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Melengkapkan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Kuadrat</a:t>
            </a: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Sempurna</a:t>
            </a:r>
            <a:endParaRPr lang="en-US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0264" y="452581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1. RUMUS ABC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31064" y="1667814"/>
                <a:ext cx="10058400" cy="47265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𝒂𝒄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Contoh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soal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:</a:t>
                </a:r>
                <a:endParaRPr lang="en-US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" y="1667814"/>
                <a:ext cx="10058400" cy="4726547"/>
              </a:xfrm>
              <a:prstGeom prst="rect">
                <a:avLst/>
              </a:prstGeom>
              <a:blipFill rotWithShape="0">
                <a:blip r:embed="rId4"/>
                <a:stretch>
                  <a:fillRect l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31064" y="1667814"/>
                <a:ext cx="10058400" cy="47265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lphaLcPeriod"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Bentuk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dengan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Faktorisasinya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adalah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Dengan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syarat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dan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𝒃𝒙</m:t>
                      </m:r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d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𝒂𝒕𝒂𝒖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𝒂𝒕𝒂𝒖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Jadi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–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akarnya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adalah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𝒂𝒕𝒂𝒖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" y="1667814"/>
                <a:ext cx="10058400" cy="4726547"/>
              </a:xfrm>
              <a:prstGeom prst="rect">
                <a:avLst/>
              </a:prstGeom>
              <a:blipFill rotWithShape="0">
                <a:blip r:embed="rId4"/>
                <a:stretch>
                  <a:fillRect l="-1273" t="-2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5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631064" y="1526559"/>
                <a:ext cx="10058400" cy="54080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Contoh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" y="1526559"/>
                <a:ext cx="10058400" cy="5408053"/>
              </a:xfrm>
              <a:prstGeom prst="rect">
                <a:avLst/>
              </a:prstGeom>
              <a:blipFill rotWithShape="0">
                <a:blip r:embed="rId5"/>
                <a:stretch>
                  <a:fillRect l="-970" t="-1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10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92112" y="1265702"/>
                <a:ext cx="9415226" cy="49989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lphaLcPeriod" startAt="2"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Bentuk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 ; 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Dapat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difaktorkan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jika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24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𝒅𝒂𝒏</m:t>
                    </m:r>
                    <m:r>
                      <a:rPr lang="en-US" sz="24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berlainan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tanda</a:t>
                </a:r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–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penyelesaiannya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adalah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dan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𝑯𝑷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1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rad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,−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endParaRPr lang="en-US" sz="2400" b="1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b="1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Apabila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24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𝒅𝒂𝒏</m:t>
                    </m:r>
                    <m:r>
                      <a:rPr lang="en-US" sz="24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bertanda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sama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maka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pemfaktoran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tidak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US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dapat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dilakukan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sehingga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–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penyelesaiannya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tidak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US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ada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dan</a:t>
                </a:r>
                <a:r>
                  <a:rPr lang="en-US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𝑯𝑷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12" y="1265702"/>
                <a:ext cx="9415226" cy="4998984"/>
              </a:xfrm>
              <a:prstGeom prst="rect">
                <a:avLst/>
              </a:prstGeom>
              <a:blipFill rotWithShape="0">
                <a:blip r:embed="rId3"/>
                <a:stretch>
                  <a:fillRect l="-1360" t="-2805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44534" y="1290574"/>
                <a:ext cx="8461950" cy="44174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Contoh 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Tentukan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–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akar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err="1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dari</a:t>
                </a:r>
                <a:r>
                  <a:rPr lang="en-US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34" y="1290574"/>
                <a:ext cx="8461950" cy="4417454"/>
              </a:xfrm>
              <a:prstGeom prst="rect">
                <a:avLst/>
              </a:prstGeom>
              <a:blipFill rotWithShape="0">
                <a:blip r:embed="rId3"/>
                <a:stretch>
                  <a:fillRect l="-1153" t="-1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8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725" y="426737"/>
            <a:ext cx="452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 PEMFAKTORAN</a:t>
            </a:r>
            <a:endParaRPr lang="en-US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013675" y="1418410"/>
                <a:ext cx="9415226" cy="49989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c. </a:t>
                </a:r>
                <a:r>
                  <a:rPr lang="en-US" sz="24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Bentuk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 ;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Faktorisasinya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:</a:t>
                </a: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C000"/>
                    </a:solidFill>
                  </a:rPr>
                  <a:t>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atau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omic Sans MS" panose="030F0702030302020204" pitchFamily="66" charset="0"/>
                  </a:rPr>
                  <a:t>    </a:t>
                </a:r>
              </a:p>
              <a:p>
                <a:pPr marL="0" indent="0">
                  <a:buNone/>
                </a:pPr>
                <a:endParaRPr lang="en-US" sz="20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		HP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den>
                        </m:f>
                      </m:e>
                    </m:d>
                  </m:oMath>
                </a14:m>
                <a:endParaRPr lang="en-US" sz="2000" b="1" dirty="0">
                  <a:solidFill>
                    <a:srgbClr val="FFC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75" y="1418410"/>
                <a:ext cx="9415226" cy="4998984"/>
              </a:xfrm>
              <a:prstGeom prst="rect">
                <a:avLst/>
              </a:prstGeom>
              <a:blipFill rotWithShape="0">
                <a:blip r:embed="rId4"/>
                <a:stretch>
                  <a:fillRect l="-971" t="-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61832" y="4274644"/>
                <a:ext cx="1287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𝒂𝒙</m:t>
                      </m:r>
                      <m:r>
                        <a:rPr lang="en-US" sz="20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0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832" y="4274644"/>
                <a:ext cx="1287340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02254" y="4687356"/>
                <a:ext cx="1297471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254" y="4687356"/>
                <a:ext cx="1297471" cy="67691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42962" y="6344765"/>
            <a:ext cx="777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ARISYIAMI MUNISA, </a:t>
            </a:r>
            <a:r>
              <a:rPr lang="en-US" sz="14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S.Si</a:t>
            </a:r>
            <a:r>
              <a:rPr lang="en-US" sz="1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~ MATEMATIKA 9 ~ TALENTA JUNIOR HIGH SCHOOL</a:t>
            </a:r>
            <a:endParaRPr lang="en-US" sz="1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35613" y="3871945"/>
            <a:ext cx="2433629" cy="24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623FA710-DDCD-4365-AB29-010896586A0C}"/>
  <p:tag name="ISPRING_RESOURCE_FOLDER" val="E:\laporan pjj\2021\Bab 2 Persamaan Kuadrat nyoba\"/>
  <p:tag name="ISPRING_PRESENTATION_PATH" val="E:\laporan pjj\2021\Bab 2 Persamaan Kuadrat nyoba.pptx"/>
  <p:tag name="ISPRING_PROJECT_VERSION" val="9"/>
  <p:tag name="ISPRING_PROJECT_FOLDER_UPDATED" val="1"/>
  <p:tag name="ISPRING_SCREEN_RECS_UPDATED" val="E:\laporan pjj\2021\Bab 2 Persamaan Kuadrat nyoba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HAS_SCREEN_REC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294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IdeapadS210</dc:creator>
  <cp:lastModifiedBy>IdeapadS210</cp:lastModifiedBy>
  <cp:revision>55</cp:revision>
  <dcterms:created xsi:type="dcterms:W3CDTF">2020-07-23T02:22:46Z</dcterms:created>
  <dcterms:modified xsi:type="dcterms:W3CDTF">2020-08-14T03:22:54Z</dcterms:modified>
</cp:coreProperties>
</file>