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871B82A-A068-40CB-9263-C3EA81D2CB94}" type="datetimeFigureOut">
              <a:rPr lang="id-ID" smtClean="0"/>
              <a:t>18/12/2019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57BF14A-A1C5-415B-AF7B-6A817B3866C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PJJ PJOK</a:t>
            </a:r>
            <a:br>
              <a:rPr lang="id-ID" dirty="0" smtClean="0"/>
            </a:br>
            <a:r>
              <a:rPr lang="id-ID" dirty="0" smtClean="0"/>
              <a:t>OLAH RAGA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7542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Senam</a:t>
            </a:r>
            <a:r>
              <a:rPr lang="en-ID" dirty="0"/>
              <a:t> </a:t>
            </a:r>
            <a:r>
              <a:rPr lang="en-ID" dirty="0" err="1"/>
              <a:t>lantai</a:t>
            </a:r>
            <a:r>
              <a:rPr lang="en-ID" dirty="0"/>
              <a:t> (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kapal</a:t>
            </a:r>
            <a:r>
              <a:rPr lang="en-ID" dirty="0"/>
              <a:t> </a:t>
            </a:r>
            <a:r>
              <a:rPr lang="en-ID" dirty="0" err="1" smtClean="0"/>
              <a:t>terbang</a:t>
            </a:r>
            <a:r>
              <a:rPr lang="en-ID" dirty="0" smtClean="0"/>
              <a:t>, </a:t>
            </a:r>
            <a:r>
              <a:rPr lang="en-ID" dirty="0"/>
              <a:t>roll </a:t>
            </a:r>
            <a:r>
              <a:rPr lang="en-ID" dirty="0" err="1"/>
              <a:t>depan</a:t>
            </a:r>
            <a:r>
              <a:rPr lang="en-ID" dirty="0"/>
              <a:t>,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lilin</a:t>
            </a:r>
            <a:r>
              <a:rPr lang="en-ID" dirty="0"/>
              <a:t> )</a:t>
            </a: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</a:t>
            </a:r>
            <a:r>
              <a:rPr lang="id-ID" dirty="0"/>
              <a:t>h Olah Raga Modern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72" y="22768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72" y="4124722"/>
            <a:ext cx="2571132" cy="136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9" y="3881693"/>
            <a:ext cx="2169421" cy="160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92198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606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Senam</a:t>
            </a:r>
            <a:r>
              <a:rPr lang="en-ID" dirty="0"/>
              <a:t> </a:t>
            </a:r>
            <a:r>
              <a:rPr lang="en-ID" dirty="0" err="1"/>
              <a:t>irama</a:t>
            </a:r>
            <a:r>
              <a:rPr lang="en-ID" dirty="0"/>
              <a:t> ( aerobic, </a:t>
            </a:r>
            <a:r>
              <a:rPr lang="en-ID" dirty="0" err="1"/>
              <a:t>zumba</a:t>
            </a:r>
            <a:r>
              <a:rPr lang="en-ID" dirty="0"/>
              <a:t>, SKJ )</a:t>
            </a:r>
            <a:endParaRPr lang="id-ID" dirty="0"/>
          </a:p>
          <a:p>
            <a:pPr marL="45720" indent="0">
              <a:buNone/>
            </a:pP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</a:t>
            </a:r>
            <a:r>
              <a:rPr lang="id-ID" dirty="0"/>
              <a:t>h Olah Raga Modern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7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99317"/>
            <a:ext cx="3243257" cy="18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2395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lvl="0" indent="0" algn="ctr">
              <a:lnSpc>
                <a:spcPct val="150000"/>
              </a:lnSpc>
              <a:buNone/>
            </a:pPr>
            <a:r>
              <a:rPr lang="en-ID" sz="2800" dirty="0" err="1" smtClean="0"/>
              <a:t>Olahraga</a:t>
            </a:r>
            <a:r>
              <a:rPr lang="en-ID" sz="2800" dirty="0" smtClean="0"/>
              <a:t> </a:t>
            </a:r>
            <a:r>
              <a:rPr lang="en-ID" sz="2800" dirty="0" err="1"/>
              <a:t>tradisional</a:t>
            </a:r>
            <a:endParaRPr lang="id-ID" sz="2800" dirty="0"/>
          </a:p>
          <a:p>
            <a:pPr marL="45720" indent="0">
              <a:lnSpc>
                <a:spcPct val="150000"/>
              </a:lnSpc>
              <a:buNone/>
            </a:pP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permainan</a:t>
            </a:r>
            <a:r>
              <a:rPr lang="en-US" sz="2800" dirty="0"/>
              <a:t> </a:t>
            </a:r>
            <a:r>
              <a:rPr lang="en-US" sz="2800" dirty="0" err="1"/>
              <a:t>asli</a:t>
            </a:r>
            <a:r>
              <a:rPr lang="en-US" sz="2800" dirty="0"/>
              <a:t> </a:t>
            </a:r>
            <a:r>
              <a:rPr lang="en-US" sz="2800" dirty="0" err="1"/>
              <a:t>rakyat</a:t>
            </a:r>
            <a:r>
              <a:rPr lang="en-US" sz="2800" dirty="0"/>
              <a:t> </a:t>
            </a:r>
            <a:r>
              <a:rPr lang="en-US" sz="2800" dirty="0" err="1"/>
              <a:t>yakni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bangsa</a:t>
            </a:r>
            <a:r>
              <a:rPr lang="en-US" sz="2800" dirty="0"/>
              <a:t> yang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 </a:t>
            </a:r>
            <a:r>
              <a:rPr lang="en-US" sz="2800" dirty="0" err="1"/>
              <a:t>olah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tradisional</a:t>
            </a:r>
            <a:r>
              <a:rPr lang="en-US" sz="2800" dirty="0"/>
              <a:t>.</a:t>
            </a:r>
            <a:endParaRPr lang="id-ID" sz="2800" dirty="0"/>
          </a:p>
          <a:p>
            <a:pPr marL="45720" indent="0">
              <a:lnSpc>
                <a:spcPct val="150000"/>
              </a:lnSpc>
              <a:buNone/>
            </a:pPr>
            <a:r>
              <a:rPr lang="en-ID" sz="2800" dirty="0"/>
              <a:t> </a:t>
            </a:r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jenis</a:t>
            </a:r>
            <a:r>
              <a:rPr lang="en-ID" dirty="0"/>
              <a:t> </a:t>
            </a:r>
            <a:r>
              <a:rPr lang="id-ID" dirty="0"/>
              <a:t>Olah Raga</a:t>
            </a:r>
          </a:p>
        </p:txBody>
      </p:sp>
    </p:spTree>
    <p:extLst>
      <p:ext uri="{BB962C8B-B14F-4D97-AF65-F5344CB8AC3E}">
        <p14:creationId xmlns:p14="http://schemas.microsoft.com/office/powerpoint/2010/main" val="4071656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endParaRPr lang="id-ID" dirty="0" smtClean="0"/>
          </a:p>
          <a:p>
            <a:r>
              <a:rPr lang="en-ID" dirty="0" err="1" smtClean="0"/>
              <a:t>Bakiak</a:t>
            </a:r>
            <a:endParaRPr lang="id-ID" dirty="0" smtClean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  <a:p>
            <a:r>
              <a:rPr lang="en-ID" dirty="0" smtClean="0"/>
              <a:t>Banteng- </a:t>
            </a:r>
            <a:r>
              <a:rPr lang="en-ID" dirty="0" err="1"/>
              <a:t>bentengan</a:t>
            </a:r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</a:t>
            </a:r>
            <a:r>
              <a:rPr lang="id-ID" dirty="0"/>
              <a:t>h Olah Raga </a:t>
            </a:r>
            <a:r>
              <a:rPr lang="id-ID" dirty="0" smtClean="0"/>
              <a:t>Tradisional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2593"/>
            <a:ext cx="3935268" cy="190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73" y="2602592"/>
            <a:ext cx="3404512" cy="190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299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ID" dirty="0" err="1"/>
              <a:t>Galah</a:t>
            </a:r>
            <a:r>
              <a:rPr lang="en-ID" dirty="0"/>
              <a:t> </a:t>
            </a:r>
            <a:r>
              <a:rPr lang="en-ID" dirty="0" err="1"/>
              <a:t>asin</a:t>
            </a:r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en-ID" dirty="0" err="1"/>
              <a:t>Engklek</a:t>
            </a:r>
            <a:endParaRPr lang="id-ID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</a:t>
            </a:r>
            <a:r>
              <a:rPr lang="id-ID" dirty="0"/>
              <a:t>h Olah Raga Tradisional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6061"/>
            <a:ext cx="4246229" cy="263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98" y="2298067"/>
            <a:ext cx="3877297" cy="263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445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562" y="1665770"/>
            <a:ext cx="8407893" cy="4407408"/>
          </a:xfrm>
        </p:spPr>
        <p:txBody>
          <a:bodyPr numCol="2"/>
          <a:lstStyle/>
          <a:p>
            <a:endParaRPr lang="id-ID" dirty="0"/>
          </a:p>
          <a:p>
            <a:r>
              <a:rPr lang="en-ID" dirty="0" err="1"/>
              <a:t>Pencak</a:t>
            </a:r>
            <a:r>
              <a:rPr lang="en-ID" dirty="0"/>
              <a:t> </a:t>
            </a:r>
            <a:r>
              <a:rPr lang="en-ID" dirty="0" err="1"/>
              <a:t>silat</a:t>
            </a:r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en-ID" dirty="0" err="1" smtClean="0"/>
              <a:t>Sepak</a:t>
            </a:r>
            <a:r>
              <a:rPr lang="en-ID" dirty="0" smtClean="0"/>
              <a:t> </a:t>
            </a:r>
            <a:r>
              <a:rPr lang="en-ID" dirty="0" err="1"/>
              <a:t>takraw</a:t>
            </a:r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</a:t>
            </a:r>
            <a:r>
              <a:rPr lang="id-ID" dirty="0"/>
              <a:t>h Olah Raga Tradisional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579158"/>
            <a:ext cx="3839027" cy="257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78" y="2581660"/>
            <a:ext cx="3835446" cy="25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380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endParaRPr lang="id-ID" dirty="0" smtClean="0"/>
          </a:p>
          <a:p>
            <a:r>
              <a:rPr lang="en-ID" dirty="0" err="1" smtClean="0"/>
              <a:t>Kelereng</a:t>
            </a:r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en-ID" dirty="0" smtClean="0"/>
              <a:t>E</a:t>
            </a:r>
            <a:r>
              <a:rPr lang="id-ID" dirty="0" smtClean="0"/>
              <a:t>g</a:t>
            </a:r>
            <a:r>
              <a:rPr lang="en-ID" dirty="0" smtClean="0"/>
              <a:t>rang </a:t>
            </a:r>
            <a:endParaRPr lang="id-ID" dirty="0"/>
          </a:p>
          <a:p>
            <a:endParaRPr lang="id-ID" dirty="0"/>
          </a:p>
          <a:p>
            <a:pPr marL="4572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</a:t>
            </a:r>
            <a:r>
              <a:rPr lang="id-ID" dirty="0"/>
              <a:t>h Olah Raga Tradisional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6912"/>
            <a:ext cx="364840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14332"/>
            <a:ext cx="4597688" cy="229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107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id-ID" sz="2800" dirty="0" smtClean="0"/>
          </a:p>
          <a:p>
            <a:pPr marL="45720" indent="0" algn="ctr">
              <a:buNone/>
            </a:pPr>
            <a:r>
              <a:rPr lang="id-ID" sz="2800" dirty="0" smtClean="0"/>
              <a:t>S</a:t>
            </a:r>
            <a:r>
              <a:rPr lang="en-US" sz="2800" dirty="0" err="1" smtClean="0"/>
              <a:t>uatu</a:t>
            </a:r>
            <a:r>
              <a:rPr lang="en-US" sz="2800" dirty="0" smtClean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 yang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pengerahan</a:t>
            </a:r>
            <a:r>
              <a:rPr lang="en-US" sz="2800" dirty="0"/>
              <a:t>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pikiran</a:t>
            </a:r>
            <a:r>
              <a:rPr lang="en-US" sz="2800" dirty="0"/>
              <a:t> yang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melatih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jasmani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rohani</a:t>
            </a:r>
            <a:r>
              <a:rPr lang="en-US" sz="2800" dirty="0"/>
              <a:t>.</a:t>
            </a:r>
            <a:endParaRPr lang="id-ID" sz="2800" dirty="0"/>
          </a:p>
          <a:p>
            <a:pPr algn="ctr"/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Pengertian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51854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id-ID" sz="2400" dirty="0" smtClean="0"/>
          </a:p>
          <a:p>
            <a:pPr marL="45720" indent="0" algn="ctr">
              <a:buNone/>
            </a:pP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olaharaga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beragam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olahraga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. </a:t>
            </a:r>
            <a:r>
              <a:rPr lang="en-US" sz="2400" dirty="0" err="1"/>
              <a:t>Walaupun</a:t>
            </a:r>
            <a:r>
              <a:rPr lang="en-US" sz="2400" dirty="0"/>
              <a:t> </a:t>
            </a:r>
            <a:r>
              <a:rPr lang="en-US" sz="2400" dirty="0" err="1"/>
              <a:t>demikian</a:t>
            </a:r>
            <a:r>
              <a:rPr lang="en-US" sz="2400" dirty="0"/>
              <a:t>,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</a:t>
            </a:r>
            <a:endParaRPr lang="id-ID" sz="2400" dirty="0"/>
          </a:p>
          <a:p>
            <a:endParaRPr lang="id-ID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Tujuan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0889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ID" sz="2200" dirty="0" err="1" smtClean="0"/>
              <a:t>Banyak</a:t>
            </a:r>
            <a:r>
              <a:rPr lang="en-ID" sz="2200" dirty="0" smtClean="0"/>
              <a:t> </a:t>
            </a:r>
            <a:r>
              <a:rPr lang="en-ID" sz="2200" dirty="0" err="1"/>
              <a:t>sekali</a:t>
            </a:r>
            <a:r>
              <a:rPr lang="en-ID" sz="2200" dirty="0"/>
              <a:t> </a:t>
            </a:r>
            <a:r>
              <a:rPr lang="en-ID" sz="2200" dirty="0" err="1"/>
              <a:t>manfaat</a:t>
            </a:r>
            <a:r>
              <a:rPr lang="en-ID" sz="2200" dirty="0"/>
              <a:t> </a:t>
            </a:r>
            <a:r>
              <a:rPr lang="en-ID" sz="2200" dirty="0" err="1"/>
              <a:t>olahraga</a:t>
            </a:r>
            <a:r>
              <a:rPr lang="en-ID" sz="2200" dirty="0"/>
              <a:t> </a:t>
            </a:r>
            <a:r>
              <a:rPr lang="en-ID" sz="2200" dirty="0" err="1"/>
              <a:t>bagi</a:t>
            </a:r>
            <a:r>
              <a:rPr lang="en-ID" sz="2200" dirty="0"/>
              <a:t> </a:t>
            </a:r>
            <a:r>
              <a:rPr lang="en-ID" sz="2200" dirty="0" err="1"/>
              <a:t>tubuh</a:t>
            </a:r>
            <a:r>
              <a:rPr lang="en-ID" sz="2200" dirty="0"/>
              <a:t>, </a:t>
            </a:r>
            <a:r>
              <a:rPr lang="en-ID" sz="2200" dirty="0" err="1"/>
              <a:t>dianataranya</a:t>
            </a:r>
            <a:r>
              <a:rPr lang="en-ID" sz="2200" dirty="0"/>
              <a:t> :</a:t>
            </a:r>
            <a:endParaRPr lang="id-ID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Menjauhkan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beragam</a:t>
            </a:r>
            <a:r>
              <a:rPr lang="en-US" sz="2200" dirty="0"/>
              <a:t> </a:t>
            </a:r>
            <a:r>
              <a:rPr lang="en-US" sz="2200" dirty="0" err="1"/>
              <a:t>penyakit</a:t>
            </a:r>
            <a:r>
              <a:rPr lang="en-US" sz="2200" dirty="0"/>
              <a:t>. </a:t>
            </a:r>
            <a:r>
              <a:rPr lang="en-US" sz="2200" b="1" dirty="0" err="1"/>
              <a:t>Manfaat</a:t>
            </a:r>
            <a:r>
              <a:rPr lang="en-US" sz="2200" dirty="0"/>
              <a:t> </a:t>
            </a:r>
            <a:r>
              <a:rPr lang="en-US" sz="2200" dirty="0" err="1"/>
              <a:t>pertama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 </a:t>
            </a:r>
            <a:r>
              <a:rPr lang="en-US" sz="2200" b="1" dirty="0" err="1"/>
              <a:t>olahraga</a:t>
            </a:r>
            <a:r>
              <a:rPr lang="en-US" sz="2200" dirty="0"/>
              <a:t> 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meningkatkan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</a:t>
            </a:r>
            <a:r>
              <a:rPr lang="en-US" sz="2200" dirty="0" err="1"/>
              <a:t>tahan</a:t>
            </a:r>
            <a:r>
              <a:rPr lang="en-US" sz="2200" dirty="0"/>
              <a:t> </a:t>
            </a:r>
            <a:r>
              <a:rPr lang="en-US" sz="2200" b="1" dirty="0" err="1"/>
              <a:t>tubuh</a:t>
            </a:r>
            <a:r>
              <a:rPr lang="en-US" sz="2200" dirty="0"/>
              <a:t> agar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mudah</a:t>
            </a:r>
            <a:r>
              <a:rPr lang="en-US" sz="2200" dirty="0"/>
              <a:t> </a:t>
            </a:r>
            <a:r>
              <a:rPr lang="en-US" sz="2200" dirty="0" err="1"/>
              <a:t>terserang</a:t>
            </a:r>
            <a:r>
              <a:rPr lang="en-US" sz="2200" dirty="0"/>
              <a:t> </a:t>
            </a:r>
            <a:r>
              <a:rPr lang="en-US" sz="2200" dirty="0" err="1"/>
              <a:t>penyakit</a:t>
            </a:r>
            <a:endParaRPr lang="id-ID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Membuat</a:t>
            </a:r>
            <a:r>
              <a:rPr lang="en-US" sz="2200" dirty="0"/>
              <a:t> </a:t>
            </a:r>
            <a:r>
              <a:rPr lang="en-US" sz="2200" b="1" dirty="0" err="1"/>
              <a:t>tubuh</a:t>
            </a:r>
            <a:r>
              <a:rPr lang="en-US" sz="2200" dirty="0"/>
              <a:t> 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tegap</a:t>
            </a:r>
            <a:endParaRPr lang="id-ID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Merangsang</a:t>
            </a:r>
            <a:r>
              <a:rPr lang="en-US" sz="2200" dirty="0"/>
              <a:t> </a:t>
            </a:r>
            <a:r>
              <a:rPr lang="en-US" sz="2200" dirty="0" err="1"/>
              <a:t>pertumbuhan</a:t>
            </a:r>
            <a:r>
              <a:rPr lang="en-US" sz="2200" dirty="0"/>
              <a:t> ideal</a:t>
            </a:r>
            <a:endParaRPr lang="id-ID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Meningkatkan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piker</a:t>
            </a:r>
            <a:endParaRPr lang="id-ID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Meningkatkan</a:t>
            </a:r>
            <a:r>
              <a:rPr lang="en-US" sz="2200" dirty="0"/>
              <a:t> </a:t>
            </a:r>
            <a:r>
              <a:rPr lang="en-US" sz="2200" dirty="0" err="1"/>
              <a:t>nafsu</a:t>
            </a:r>
            <a:r>
              <a:rPr lang="en-US" sz="2200" dirty="0"/>
              <a:t> </a:t>
            </a:r>
            <a:r>
              <a:rPr lang="en-US" sz="2200" dirty="0" err="1" smtClean="0"/>
              <a:t>makan</a:t>
            </a:r>
            <a:endParaRPr lang="id-ID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Manfaat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7156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en-ID" sz="2800" dirty="0" err="1" smtClean="0"/>
              <a:t>Olahraga</a:t>
            </a:r>
            <a:r>
              <a:rPr lang="en-ID" sz="2800" dirty="0" smtClean="0"/>
              <a:t> </a:t>
            </a:r>
            <a:r>
              <a:rPr lang="en-ID" sz="2800" dirty="0"/>
              <a:t>modern</a:t>
            </a:r>
            <a:endParaRPr lang="id-ID" sz="2800" dirty="0"/>
          </a:p>
          <a:p>
            <a:pPr marL="45720" indent="0">
              <a:lnSpc>
                <a:spcPct val="150000"/>
              </a:lnSpc>
              <a:buNone/>
            </a:pPr>
            <a:r>
              <a:rPr lang="en-US" sz="2800" dirty="0" err="1" smtClean="0"/>
              <a:t>adalah</a:t>
            </a:r>
            <a:r>
              <a:rPr lang="en-US" sz="2800" dirty="0"/>
              <a:t> </a:t>
            </a:r>
            <a:r>
              <a:rPr lang="en-US" sz="2800" b="1" dirty="0" err="1"/>
              <a:t>olahraga</a:t>
            </a:r>
            <a:r>
              <a:rPr lang="en-US" sz="2800" dirty="0"/>
              <a:t> 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permainan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zaman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yang </a:t>
            </a:r>
            <a:r>
              <a:rPr lang="en-US" sz="2800" dirty="0" err="1"/>
              <a:t>berkembang</a:t>
            </a:r>
            <a:r>
              <a:rPr lang="en-US" sz="2800" dirty="0"/>
              <a:t> di </a:t>
            </a:r>
            <a:r>
              <a:rPr lang="en-US" sz="2800" dirty="0" err="1"/>
              <a:t>dunia</a:t>
            </a:r>
            <a:r>
              <a:rPr lang="en-US" sz="2800" dirty="0"/>
              <a:t>. </a:t>
            </a:r>
            <a:endParaRPr lang="id-ID" sz="2800" dirty="0"/>
          </a:p>
          <a:p>
            <a:pPr marL="45720" indent="0">
              <a:lnSpc>
                <a:spcPct val="150000"/>
              </a:lnSpc>
              <a:buNone/>
            </a:pPr>
            <a:r>
              <a:rPr lang="en-ID" sz="2800" dirty="0"/>
              <a:t> </a:t>
            </a:r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jenis</a:t>
            </a:r>
            <a:r>
              <a:rPr lang="en-ID" dirty="0" smtClean="0"/>
              <a:t> </a:t>
            </a:r>
            <a:r>
              <a:rPr lang="id-ID" dirty="0" smtClean="0"/>
              <a:t>Olah Raga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9191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Atletik</a:t>
            </a:r>
            <a:r>
              <a:rPr lang="en-ID" dirty="0" smtClean="0"/>
              <a:t> </a:t>
            </a:r>
            <a:r>
              <a:rPr lang="en-ID" dirty="0"/>
              <a:t>( </a:t>
            </a:r>
            <a:r>
              <a:rPr lang="en-ID" dirty="0" err="1"/>
              <a:t>lari</a:t>
            </a:r>
            <a:r>
              <a:rPr lang="en-ID" dirty="0"/>
              <a:t>, </a:t>
            </a:r>
            <a:r>
              <a:rPr lang="en-ID" dirty="0" err="1"/>
              <a:t>tolak</a:t>
            </a:r>
            <a:r>
              <a:rPr lang="en-ID" dirty="0"/>
              <a:t> </a:t>
            </a:r>
            <a:r>
              <a:rPr lang="en-ID" dirty="0" err="1"/>
              <a:t>peluru</a:t>
            </a:r>
            <a:r>
              <a:rPr lang="en-ID" dirty="0"/>
              <a:t>, </a:t>
            </a:r>
            <a:r>
              <a:rPr lang="en-ID" dirty="0" err="1"/>
              <a:t>lempar</a:t>
            </a:r>
            <a:r>
              <a:rPr lang="en-ID" dirty="0"/>
              <a:t> </a:t>
            </a:r>
            <a:r>
              <a:rPr lang="en-ID" dirty="0" err="1"/>
              <a:t>lembing</a:t>
            </a:r>
            <a:r>
              <a:rPr lang="en-ID" dirty="0"/>
              <a:t>, </a:t>
            </a:r>
            <a:r>
              <a:rPr lang="en-ID" dirty="0" err="1"/>
              <a:t>lompat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smtClean="0"/>
              <a:t>)</a:t>
            </a:r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Conto</a:t>
            </a:r>
            <a:r>
              <a:rPr lang="id-ID" dirty="0" smtClean="0"/>
              <a:t>h Olah Raga Modern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6" y="204582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609" y="2267368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62" y="406968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84" y="4047165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003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  <a:p>
            <a:r>
              <a:rPr lang="en-ID" dirty="0" err="1"/>
              <a:t>Permainan</a:t>
            </a:r>
            <a:r>
              <a:rPr lang="en-ID" dirty="0"/>
              <a:t> air ( </a:t>
            </a:r>
            <a:r>
              <a:rPr lang="en-ID" dirty="0" err="1"/>
              <a:t>berenang</a:t>
            </a:r>
            <a:r>
              <a:rPr lang="en-ID" dirty="0"/>
              <a:t>, polo air, </a:t>
            </a:r>
            <a:r>
              <a:rPr lang="en-ID" dirty="0" err="1"/>
              <a:t>renang</a:t>
            </a:r>
            <a:r>
              <a:rPr lang="en-ID" dirty="0"/>
              <a:t> </a:t>
            </a:r>
            <a:r>
              <a:rPr lang="en-ID" dirty="0" err="1"/>
              <a:t>indah</a:t>
            </a:r>
            <a:r>
              <a:rPr lang="en-ID" dirty="0"/>
              <a:t>, </a:t>
            </a:r>
            <a:r>
              <a:rPr lang="en-ID" dirty="0" err="1"/>
              <a:t>dayung</a:t>
            </a:r>
            <a:r>
              <a:rPr lang="en-ID" dirty="0"/>
              <a:t> </a:t>
            </a:r>
            <a:r>
              <a:rPr lang="en-ID" dirty="0" smtClean="0"/>
              <a:t>)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</a:t>
            </a:r>
            <a:r>
              <a:rPr lang="id-ID" dirty="0"/>
              <a:t>h Olah Raga Modern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24152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2415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1058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63" y="4437112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63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Seni</a:t>
            </a:r>
            <a:r>
              <a:rPr lang="en-ID" dirty="0"/>
              <a:t> </a:t>
            </a:r>
            <a:r>
              <a:rPr lang="en-ID" dirty="0" err="1"/>
              <a:t>beladiri</a:t>
            </a:r>
            <a:r>
              <a:rPr lang="en-ID" dirty="0"/>
              <a:t> ( karate, </a:t>
            </a:r>
            <a:r>
              <a:rPr lang="en-ID" dirty="0" err="1"/>
              <a:t>tinju</a:t>
            </a:r>
            <a:r>
              <a:rPr lang="en-ID" dirty="0"/>
              <a:t>, </a:t>
            </a:r>
            <a:r>
              <a:rPr lang="en-ID" dirty="0" err="1"/>
              <a:t>anggar</a:t>
            </a:r>
            <a:r>
              <a:rPr lang="en-ID" dirty="0"/>
              <a:t> )</a:t>
            </a:r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</a:t>
            </a:r>
            <a:r>
              <a:rPr lang="id-ID" dirty="0"/>
              <a:t>h Olah Raga Modern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20085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80325"/>
            <a:ext cx="38100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578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Permainan</a:t>
            </a:r>
            <a:r>
              <a:rPr lang="en-ID" dirty="0"/>
              <a:t> bola ( </a:t>
            </a:r>
            <a:r>
              <a:rPr lang="en-ID" dirty="0" err="1"/>
              <a:t>sepak</a:t>
            </a:r>
            <a:r>
              <a:rPr lang="en-ID" dirty="0"/>
              <a:t> bola, basket, </a:t>
            </a:r>
            <a:r>
              <a:rPr lang="en-ID" dirty="0" err="1"/>
              <a:t>voli</a:t>
            </a:r>
            <a:r>
              <a:rPr lang="en-ID" dirty="0"/>
              <a:t>, </a:t>
            </a:r>
            <a:r>
              <a:rPr lang="en-ID" dirty="0" err="1"/>
              <a:t>bulu</a:t>
            </a:r>
            <a:r>
              <a:rPr lang="en-ID" dirty="0"/>
              <a:t> </a:t>
            </a:r>
            <a:r>
              <a:rPr lang="en-ID" dirty="0" err="1"/>
              <a:t>tangkis</a:t>
            </a:r>
            <a:r>
              <a:rPr lang="en-ID" dirty="0"/>
              <a:t> )</a:t>
            </a: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</a:t>
            </a:r>
            <a:r>
              <a:rPr lang="id-ID" dirty="0"/>
              <a:t>h Olah Raga Modern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4" y="242088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42088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46" y="4437112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282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62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100</TotalTime>
  <Words>243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Grid</vt:lpstr>
      <vt:lpstr>PJJ PJOK OLAH RAGA</vt:lpstr>
      <vt:lpstr>Pengertian</vt:lpstr>
      <vt:lpstr>Tujuan</vt:lpstr>
      <vt:lpstr>Manfaat</vt:lpstr>
      <vt:lpstr>jenis Olah Raga</vt:lpstr>
      <vt:lpstr>Contoh Olah Raga Modern</vt:lpstr>
      <vt:lpstr>Contoh Olah Raga Modern</vt:lpstr>
      <vt:lpstr>Contoh Olah Raga Modern</vt:lpstr>
      <vt:lpstr>Contoh Olah Raga Modern</vt:lpstr>
      <vt:lpstr>Contoh Olah Raga Modern</vt:lpstr>
      <vt:lpstr>Contoh Olah Raga Modern</vt:lpstr>
      <vt:lpstr>jenis Olah Raga</vt:lpstr>
      <vt:lpstr>Contoh Olah Raga Tradisional</vt:lpstr>
      <vt:lpstr>Contoh Olah Raga Tradisional</vt:lpstr>
      <vt:lpstr>Contoh Olah Raga Tradisional</vt:lpstr>
      <vt:lpstr>Contoh Olah Raga Tradisional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PJJ PJOK</dc:title>
  <dc:creator>ismail - [2010]</dc:creator>
  <cp:lastModifiedBy>ismail - [2010]</cp:lastModifiedBy>
  <cp:revision>9</cp:revision>
  <dcterms:created xsi:type="dcterms:W3CDTF">2019-12-18T15:06:43Z</dcterms:created>
  <dcterms:modified xsi:type="dcterms:W3CDTF">2019-12-18T16:47:31Z</dcterms:modified>
</cp:coreProperties>
</file>