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6" r:id="rId3"/>
    <p:sldId id="285" r:id="rId4"/>
    <p:sldId id="287" r:id="rId5"/>
    <p:sldId id="291" r:id="rId6"/>
    <p:sldId id="290" r:id="rId7"/>
    <p:sldId id="289" r:id="rId8"/>
    <p:sldId id="288" r:id="rId9"/>
    <p:sldId id="292" r:id="rId10"/>
    <p:sldId id="293" r:id="rId11"/>
    <p:sldId id="294" r:id="rId12"/>
    <p:sldId id="295" r:id="rId13"/>
    <p:sldId id="296" r:id="rId14"/>
    <p:sldId id="297" r:id="rId15"/>
    <p:sldId id="301" r:id="rId16"/>
    <p:sldId id="298" r:id="rId17"/>
    <p:sldId id="302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71B82A-A068-40CB-9263-C3EA81D2CB94}" type="datetimeFigureOut">
              <a:rPr lang="id-ID" smtClean="0"/>
              <a:t>27/05/2020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6480048" cy="2301240"/>
          </a:xfrm>
        </p:spPr>
        <p:txBody>
          <a:bodyPr/>
          <a:lstStyle/>
          <a:p>
            <a:r>
              <a:rPr lang="id-ID" dirty="0" smtClean="0"/>
              <a:t>PJJ </a:t>
            </a:r>
            <a:r>
              <a:rPr lang="id-ID" dirty="0" smtClean="0"/>
              <a:t>PJOK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Kelas 3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6768752" cy="3168352"/>
          </a:xfrm>
        </p:spPr>
        <p:txBody>
          <a:bodyPr>
            <a:noAutofit/>
          </a:bodyPr>
          <a:lstStyle/>
          <a:p>
            <a:r>
              <a:rPr lang="en-ID" sz="4800" b="1" dirty="0"/>
              <a:t>JENIS DAN FUNGSI </a:t>
            </a:r>
            <a:r>
              <a:rPr lang="en-ID" sz="4800" b="1" dirty="0" smtClean="0"/>
              <a:t>OLAHRAGA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687542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id-ID" b="1" dirty="0"/>
              <a:t>K</a:t>
            </a:r>
            <a:r>
              <a:rPr lang="en-ID" b="1" dirty="0" err="1" smtClean="0"/>
              <a:t>esehatan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id-ID" dirty="0" smtClean="0"/>
              <a:t>O</a:t>
            </a:r>
            <a:r>
              <a:rPr lang="en-US" dirty="0" err="1" smtClean="0"/>
              <a:t>lahraga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statis</a:t>
            </a:r>
            <a:r>
              <a:rPr lang="id-ID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 smtClean="0"/>
              <a:t>rutin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.</a:t>
            </a:r>
            <a:endParaRPr lang="id-ID" dirty="0"/>
          </a:p>
          <a:p>
            <a:pPr marL="82296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6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id-ID" b="1" dirty="0"/>
              <a:t>K</a:t>
            </a:r>
            <a:r>
              <a:rPr lang="en-ID" b="1" dirty="0" err="1"/>
              <a:t>esehatan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/>
              <a:t>santai</a:t>
            </a:r>
            <a:endParaRPr lang="id-ID" dirty="0"/>
          </a:p>
          <a:p>
            <a:r>
              <a:rPr lang="en-US" dirty="0"/>
              <a:t>Jogging</a:t>
            </a:r>
            <a:endParaRPr lang="id-ID" dirty="0"/>
          </a:p>
          <a:p>
            <a:r>
              <a:rPr lang="en-US" dirty="0" err="1"/>
              <a:t>Senam</a:t>
            </a:r>
            <a:r>
              <a:rPr lang="en-US" dirty="0"/>
              <a:t> </a:t>
            </a:r>
            <a:r>
              <a:rPr lang="en-US" dirty="0" err="1"/>
              <a:t>aerobik</a:t>
            </a:r>
            <a:endParaRPr lang="id-ID" dirty="0"/>
          </a:p>
          <a:p>
            <a:r>
              <a:rPr lang="en-US" dirty="0" err="1"/>
              <a:t>Senam</a:t>
            </a:r>
            <a:r>
              <a:rPr lang="en-US" dirty="0"/>
              <a:t> </a:t>
            </a:r>
            <a:r>
              <a:rPr lang="en-US" dirty="0" err="1"/>
              <a:t>zumba</a:t>
            </a:r>
            <a:endParaRPr lang="id-ID" dirty="0"/>
          </a:p>
          <a:p>
            <a:r>
              <a:rPr lang="en-US" dirty="0"/>
              <a:t>Yoga </a:t>
            </a:r>
            <a:endParaRPr lang="id-ID" dirty="0"/>
          </a:p>
          <a:p>
            <a:r>
              <a:rPr lang="en-US" dirty="0" err="1"/>
              <a:t>Berenang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29" y="1284911"/>
            <a:ext cx="3168352" cy="21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93305"/>
            <a:ext cx="33432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869159"/>
            <a:ext cx="3339813" cy="187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3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id-ID" b="1" dirty="0"/>
              <a:t>C</a:t>
            </a:r>
            <a:r>
              <a:rPr lang="en-ID" b="1" dirty="0" err="1" smtClean="0"/>
              <a:t>acat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yang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mental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penyandang</a:t>
            </a:r>
            <a:r>
              <a:rPr lang="en-US" dirty="0" smtClean="0"/>
              <a:t> </a:t>
            </a:r>
            <a:r>
              <a:rPr lang="en-US" dirty="0" err="1" smtClean="0"/>
              <a:t>disabilitas</a:t>
            </a:r>
            <a:r>
              <a:rPr lang="en-US" dirty="0" smtClean="0"/>
              <a:t>)</a:t>
            </a:r>
            <a:endParaRPr lang="id-ID" dirty="0"/>
          </a:p>
          <a:p>
            <a:pPr marL="82296" indent="0">
              <a:buNone/>
            </a:pP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orang yang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yang normal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alat-alat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normal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63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343133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id-ID" b="1" dirty="0"/>
              <a:t>C</a:t>
            </a:r>
            <a:r>
              <a:rPr lang="en-ID" b="1" dirty="0" err="1"/>
              <a:t>acat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100392" cy="4800600"/>
          </a:xfrm>
        </p:spPr>
        <p:txBody>
          <a:bodyPr/>
          <a:lstStyle/>
          <a:p>
            <a:r>
              <a:rPr lang="en-ID" dirty="0" smtClean="0"/>
              <a:t>Wheelchair </a:t>
            </a:r>
            <a:r>
              <a:rPr lang="en-ID" dirty="0"/>
              <a:t>basketball </a:t>
            </a:r>
            <a:r>
              <a:rPr lang="en-ID" dirty="0" smtClean="0"/>
              <a:t>(</a:t>
            </a:r>
            <a:r>
              <a:rPr lang="en-ID" dirty="0"/>
              <a:t>basket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kursi</a:t>
            </a:r>
            <a:r>
              <a:rPr lang="en-ID" dirty="0"/>
              <a:t> </a:t>
            </a:r>
            <a:r>
              <a:rPr lang="en-ID" dirty="0" err="1"/>
              <a:t>roda</a:t>
            </a:r>
            <a:r>
              <a:rPr lang="en-ID" dirty="0"/>
              <a:t>)</a:t>
            </a:r>
            <a:endParaRPr lang="id-ID" dirty="0"/>
          </a:p>
          <a:p>
            <a:r>
              <a:rPr lang="en-ID" dirty="0" err="1"/>
              <a:t>Goalball</a:t>
            </a:r>
            <a:r>
              <a:rPr lang="en-ID" dirty="0"/>
              <a:t> (bola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orang yang </a:t>
            </a:r>
            <a:r>
              <a:rPr lang="en-ID" dirty="0" err="1"/>
              <a:t>buta</a:t>
            </a:r>
            <a:r>
              <a:rPr lang="en-ID" dirty="0"/>
              <a:t>)</a:t>
            </a:r>
            <a:endParaRPr lang="id-ID" dirty="0"/>
          </a:p>
          <a:p>
            <a:r>
              <a:rPr lang="en-ID" dirty="0" smtClean="0"/>
              <a:t>Bola </a:t>
            </a:r>
            <a:r>
              <a:rPr lang="en-ID" dirty="0" err="1"/>
              <a:t>voli</a:t>
            </a:r>
            <a:r>
              <a:rPr lang="en-ID" dirty="0"/>
              <a:t> </a:t>
            </a:r>
            <a:r>
              <a:rPr lang="en-ID" dirty="0" err="1"/>
              <a:t>duduk</a:t>
            </a:r>
            <a:endParaRPr lang="id-ID" dirty="0"/>
          </a:p>
          <a:p>
            <a:r>
              <a:rPr lang="en-ID" dirty="0" err="1"/>
              <a:t>Tenis</a:t>
            </a:r>
            <a:r>
              <a:rPr lang="en-ID" dirty="0"/>
              <a:t> </a:t>
            </a:r>
            <a:r>
              <a:rPr lang="en-ID" dirty="0" err="1"/>
              <a:t>kursi</a:t>
            </a:r>
            <a:r>
              <a:rPr lang="en-ID" dirty="0"/>
              <a:t> </a:t>
            </a:r>
            <a:r>
              <a:rPr lang="en-ID" dirty="0" err="1"/>
              <a:t>roda</a:t>
            </a:r>
            <a:endParaRPr lang="id-ID" dirty="0"/>
          </a:p>
          <a:p>
            <a:pPr marL="82296" indent="0">
              <a:buNone/>
            </a:pPr>
            <a:endParaRPr lang="id-ID" dirty="0"/>
          </a:p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0819"/>
            <a:ext cx="2952328" cy="19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00572"/>
            <a:ext cx="3152304" cy="19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10" y="2919693"/>
            <a:ext cx="2987554" cy="198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3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en-ID" b="1" dirty="0" err="1"/>
              <a:t>penyembuhan</a:t>
            </a:r>
            <a:r>
              <a:rPr lang="en-ID" b="1" dirty="0"/>
              <a:t> (</a:t>
            </a:r>
            <a:r>
              <a:rPr lang="en-ID" b="1" dirty="0" err="1"/>
              <a:t>rehabilitasi</a:t>
            </a:r>
            <a:r>
              <a:rPr lang="en-ID" b="1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/>
              <a:t>penyembuhuan</a:t>
            </a:r>
            <a:r>
              <a:rPr lang="en-US" dirty="0"/>
              <a:t>/</a:t>
            </a:r>
            <a:r>
              <a:rPr lang="en-US" dirty="0" err="1"/>
              <a:t>rehabilitasi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penyembuhan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koroner</a:t>
            </a:r>
            <a:r>
              <a:rPr lang="en-US" dirty="0"/>
              <a:t>,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asma</a:t>
            </a:r>
            <a:r>
              <a:rPr lang="en-US" dirty="0"/>
              <a:t>, </a:t>
            </a:r>
            <a:r>
              <a:rPr lang="en-US" dirty="0" err="1"/>
              <a:t>penyembuhan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cedera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dianjurkan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.</a:t>
            </a:r>
            <a:endParaRPr lang="id-ID" dirty="0"/>
          </a:p>
          <a:p>
            <a:pPr marL="82296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1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en-ID" b="1" dirty="0" err="1"/>
              <a:t>penyembuhan</a:t>
            </a:r>
            <a:r>
              <a:rPr lang="en-ID" b="1" dirty="0"/>
              <a:t> (</a:t>
            </a:r>
            <a:r>
              <a:rPr lang="en-ID" b="1" dirty="0" err="1"/>
              <a:t>rehabilitasi</a:t>
            </a:r>
            <a:r>
              <a:rPr lang="en-ID" b="1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Yoga (</a:t>
            </a:r>
            <a:r>
              <a:rPr lang="en-US" dirty="0" err="1" smtClean="0"/>
              <a:t>kecemasan</a:t>
            </a:r>
            <a:r>
              <a:rPr lang="en-US" dirty="0" smtClean="0"/>
              <a:t>)</a:t>
            </a:r>
            <a:endParaRPr lang="id-ID" dirty="0"/>
          </a:p>
          <a:p>
            <a:r>
              <a:rPr lang="en-US" dirty="0" err="1"/>
              <a:t>Renang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pernapasan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)</a:t>
            </a:r>
            <a:endParaRPr lang="id-ID" dirty="0"/>
          </a:p>
          <a:p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smtClean="0"/>
              <a:t>(diabetes)</a:t>
            </a:r>
            <a:endParaRPr lang="id-ID" dirty="0"/>
          </a:p>
          <a:p>
            <a:r>
              <a:rPr lang="en-US" dirty="0" err="1"/>
              <a:t>Olahraga</a:t>
            </a:r>
            <a:r>
              <a:rPr lang="en-US" dirty="0"/>
              <a:t> aerobic (ADHD)</a:t>
            </a:r>
            <a:endParaRPr lang="id-ID" dirty="0"/>
          </a:p>
          <a:p>
            <a:r>
              <a:rPr lang="en-US" dirty="0"/>
              <a:t>Tai chi </a:t>
            </a:r>
            <a:r>
              <a:rPr lang="en-US" dirty="0" smtClean="0"/>
              <a:t>(</a:t>
            </a:r>
            <a:r>
              <a:rPr lang="en-US" dirty="0" err="1" smtClean="0"/>
              <a:t>kepikunan</a:t>
            </a:r>
            <a:r>
              <a:rPr lang="en-US" dirty="0" smtClean="0"/>
              <a:t>)</a:t>
            </a:r>
            <a:endParaRPr lang="id-ID" dirty="0"/>
          </a:p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365104"/>
            <a:ext cx="411474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94257"/>
            <a:ext cx="4032448" cy="264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id-ID" b="1" dirty="0" smtClean="0"/>
              <a:t>P</a:t>
            </a:r>
            <a:r>
              <a:rPr lang="en-ID" b="1" dirty="0" err="1" smtClean="0"/>
              <a:t>restasi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id-ID" dirty="0" err="1"/>
              <a:t>p</a:t>
            </a:r>
            <a:r>
              <a:rPr lang="en-US" dirty="0" err="1" smtClean="0"/>
              <a:t>restasi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optimal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cabang-cabang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.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53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id-ID" b="1" dirty="0"/>
              <a:t>P</a:t>
            </a:r>
            <a:r>
              <a:rPr lang="en-ID" b="1" dirty="0" err="1"/>
              <a:t>restasi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382572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olaharaga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yang </a:t>
            </a:r>
            <a:r>
              <a:rPr lang="en-US" dirty="0" err="1"/>
              <a:t>dipertandingkan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ajang</a:t>
            </a:r>
            <a:r>
              <a:rPr lang="en-US" dirty="0"/>
              <a:t> KOSN </a:t>
            </a:r>
            <a:endParaRPr lang="id-ID" dirty="0" smtClean="0"/>
          </a:p>
          <a:p>
            <a:pPr marL="82296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Kompetisi</a:t>
            </a:r>
            <a:r>
              <a:rPr lang="en-US" dirty="0" smtClean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id-ID" dirty="0" err="1" smtClean="0"/>
              <a:t>S</a:t>
            </a:r>
            <a:r>
              <a:rPr lang="en-US" dirty="0" err="1" smtClean="0"/>
              <a:t>iswa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)</a:t>
            </a:r>
            <a:endParaRPr lang="id-ID" dirty="0"/>
          </a:p>
          <a:p>
            <a:r>
              <a:rPr lang="en-US" dirty="0" err="1"/>
              <a:t>Bulutangkis</a:t>
            </a:r>
            <a:endParaRPr lang="id-ID" dirty="0"/>
          </a:p>
          <a:p>
            <a:r>
              <a:rPr lang="en-US" dirty="0" err="1"/>
              <a:t>Renang</a:t>
            </a:r>
            <a:endParaRPr lang="id-ID" dirty="0"/>
          </a:p>
          <a:p>
            <a:r>
              <a:rPr lang="en-US" dirty="0"/>
              <a:t>Karate</a:t>
            </a:r>
            <a:endParaRPr lang="id-ID" dirty="0"/>
          </a:p>
          <a:p>
            <a:r>
              <a:rPr lang="en-US" dirty="0" err="1"/>
              <a:t>Pencak</a:t>
            </a:r>
            <a:r>
              <a:rPr lang="en-US" dirty="0"/>
              <a:t> </a:t>
            </a:r>
            <a:r>
              <a:rPr lang="en-US" dirty="0" err="1"/>
              <a:t>silat</a:t>
            </a:r>
            <a:endParaRPr lang="id-ID" dirty="0"/>
          </a:p>
          <a:p>
            <a:r>
              <a:rPr lang="en-US" dirty="0" err="1"/>
              <a:t>Senam</a:t>
            </a:r>
            <a:endParaRPr lang="id-ID" dirty="0"/>
          </a:p>
          <a:p>
            <a:r>
              <a:rPr lang="en-US" dirty="0" err="1"/>
              <a:t>Sepak</a:t>
            </a:r>
            <a:r>
              <a:rPr lang="en-US" dirty="0"/>
              <a:t> bola</a:t>
            </a:r>
            <a:endParaRPr lang="id-ID" dirty="0"/>
          </a:p>
          <a:p>
            <a:r>
              <a:rPr lang="en-US" dirty="0"/>
              <a:t>Kids </a:t>
            </a:r>
            <a:r>
              <a:rPr lang="en-US" dirty="0" err="1"/>
              <a:t>atletik</a:t>
            </a:r>
            <a:endParaRPr lang="id-ID" dirty="0"/>
          </a:p>
          <a:p>
            <a:pPr marL="82296" indent="0">
              <a:buNone/>
            </a:pPr>
            <a:endParaRPr lang="id-ID" dirty="0"/>
          </a:p>
          <a:p>
            <a:endParaRPr lang="id-ID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23" y="2636912"/>
            <a:ext cx="3059832" cy="229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56" y="4653136"/>
            <a:ext cx="3162533" cy="21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PENGERTIAN 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lvl="0" indent="0" algn="ctr">
              <a:buNone/>
            </a:pPr>
            <a:r>
              <a:rPr lang="id-ID" dirty="0" err="1"/>
              <a:t>O</a:t>
            </a:r>
            <a:r>
              <a:rPr lang="en-ID" dirty="0" err="1" smtClean="0"/>
              <a:t>lahraga</a:t>
            </a:r>
            <a:r>
              <a:rPr lang="en-ID" dirty="0" smtClean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 smtClean="0"/>
              <a:t>.</a:t>
            </a:r>
            <a:endParaRPr lang="id-ID" dirty="0" smtClean="0"/>
          </a:p>
          <a:p>
            <a:pPr marL="82296" lvl="0" indent="0" algn="ctr">
              <a:buNone/>
            </a:pPr>
            <a:endParaRPr lang="id-ID" dirty="0"/>
          </a:p>
          <a:p>
            <a:pPr marL="82296" lvl="0" indent="0" algn="ctr">
              <a:buNone/>
            </a:pP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olahraga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 </a:t>
            </a:r>
            <a:r>
              <a:rPr lang="en-ID" dirty="0" err="1"/>
              <a:t>memang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</a:t>
            </a:r>
            <a:r>
              <a:rPr lang="en-ID" dirty="0" err="1"/>
              <a:t>meski</a:t>
            </a:r>
            <a:r>
              <a:rPr lang="en-ID" dirty="0"/>
              <a:t> </a:t>
            </a:r>
            <a:r>
              <a:rPr lang="en-ID" dirty="0" err="1"/>
              <a:t>jadwal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super </a:t>
            </a:r>
            <a:r>
              <a:rPr lang="en-ID" dirty="0" err="1"/>
              <a:t>padat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berolahraga</a:t>
            </a:r>
            <a:r>
              <a:rPr lang="en-ID" dirty="0" smtClean="0"/>
              <a:t>.</a:t>
            </a:r>
            <a:endParaRPr lang="id-ID" dirty="0"/>
          </a:p>
          <a:p>
            <a:pPr marL="82296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65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dirty="0" err="1"/>
              <a:t>C</a:t>
            </a:r>
            <a:r>
              <a:rPr lang="en-ID" dirty="0" err="1" smtClean="0"/>
              <a:t>ontoh</a:t>
            </a:r>
            <a:r>
              <a:rPr lang="en-ID" dirty="0" smtClean="0"/>
              <a:t> </a:t>
            </a:r>
            <a:r>
              <a:rPr lang="en-ID" dirty="0" err="1"/>
              <a:t>olahraga</a:t>
            </a:r>
            <a:r>
              <a:rPr lang="en-ID" dirty="0"/>
              <a:t> yang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mudah</a:t>
            </a:r>
            <a:r>
              <a:rPr lang="en-ID" dirty="0" smtClean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di </a:t>
            </a:r>
            <a:r>
              <a:rPr lang="en-ID" dirty="0" err="1" smtClean="0"/>
              <a:t>rumah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700808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 smtClean="0"/>
              <a:t>Senam</a:t>
            </a:r>
            <a:r>
              <a:rPr lang="en-ID" dirty="0" smtClean="0"/>
              <a:t> </a:t>
            </a:r>
            <a:r>
              <a:rPr lang="en-ID" dirty="0" err="1"/>
              <a:t>irama</a:t>
            </a:r>
            <a:r>
              <a:rPr lang="en-ID" dirty="0"/>
              <a:t> ( </a:t>
            </a:r>
            <a:r>
              <a:rPr lang="en-ID" dirty="0" err="1" smtClean="0"/>
              <a:t>aerobik</a:t>
            </a:r>
            <a:r>
              <a:rPr lang="en-ID" dirty="0" smtClean="0"/>
              <a:t>, </a:t>
            </a:r>
            <a:r>
              <a:rPr lang="en-ID" dirty="0" err="1"/>
              <a:t>zumba</a:t>
            </a:r>
            <a:r>
              <a:rPr lang="en-ID" dirty="0"/>
              <a:t>, SKJ, </a:t>
            </a:r>
            <a:r>
              <a:rPr lang="en-ID" dirty="0" err="1"/>
              <a:t>menari</a:t>
            </a:r>
            <a:r>
              <a:rPr lang="en-ID" dirty="0"/>
              <a:t> )</a:t>
            </a:r>
            <a:endParaRPr lang="id-ID" dirty="0"/>
          </a:p>
          <a:p>
            <a:r>
              <a:rPr lang="en-ID" dirty="0"/>
              <a:t>Jogging</a:t>
            </a:r>
            <a:endParaRPr lang="id-ID" dirty="0"/>
          </a:p>
          <a:p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santai</a:t>
            </a:r>
            <a:endParaRPr lang="id-ID" dirty="0"/>
          </a:p>
          <a:p>
            <a:r>
              <a:rPr lang="en-ID" dirty="0" err="1"/>
              <a:t>Angkat</a:t>
            </a:r>
            <a:r>
              <a:rPr lang="en-ID" dirty="0"/>
              <a:t> </a:t>
            </a:r>
            <a:r>
              <a:rPr lang="en-ID" dirty="0" err="1"/>
              <a:t>beban</a:t>
            </a:r>
            <a:endParaRPr lang="id-ID" dirty="0"/>
          </a:p>
          <a:p>
            <a:r>
              <a:rPr lang="en-ID" dirty="0" err="1"/>
              <a:t>Naik</a:t>
            </a:r>
            <a:r>
              <a:rPr lang="en-ID" dirty="0"/>
              <a:t> </a:t>
            </a:r>
            <a:r>
              <a:rPr lang="en-ID" dirty="0" err="1"/>
              <a:t>turun</a:t>
            </a:r>
            <a:r>
              <a:rPr lang="en-ID" dirty="0"/>
              <a:t> </a:t>
            </a:r>
            <a:r>
              <a:rPr lang="en-ID" dirty="0" err="1"/>
              <a:t>tangga</a:t>
            </a:r>
            <a:endParaRPr lang="id-ID" dirty="0"/>
          </a:p>
          <a:p>
            <a:r>
              <a:rPr lang="en-ID" dirty="0"/>
              <a:t>Push up</a:t>
            </a:r>
            <a:endParaRPr lang="id-ID" dirty="0"/>
          </a:p>
          <a:p>
            <a:r>
              <a:rPr lang="en-ID" dirty="0"/>
              <a:t>Sit up</a:t>
            </a:r>
            <a:endParaRPr lang="id-ID" dirty="0"/>
          </a:p>
          <a:p>
            <a:r>
              <a:rPr lang="en-ID" dirty="0"/>
              <a:t>Jumping jack</a:t>
            </a:r>
            <a:endParaRPr lang="id-ID" dirty="0"/>
          </a:p>
          <a:p>
            <a:r>
              <a:rPr lang="en-ID" dirty="0"/>
              <a:t>Dan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lagi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87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Menurut</a:t>
            </a:r>
            <a:r>
              <a:rPr lang="en-ID" dirty="0" smtClean="0"/>
              <a:t> </a:t>
            </a:r>
            <a:r>
              <a:rPr lang="en-ID" dirty="0" err="1" smtClean="0"/>
              <a:t>fungsinya</a:t>
            </a:r>
            <a:r>
              <a:rPr lang="en-ID" dirty="0" smtClean="0"/>
              <a:t> </a:t>
            </a:r>
            <a:r>
              <a:rPr lang="en-ID" dirty="0" err="1" smtClean="0"/>
              <a:t>olahraga</a:t>
            </a:r>
            <a:r>
              <a:rPr lang="en-ID" dirty="0" smtClean="0"/>
              <a:t> </a:t>
            </a:r>
            <a:r>
              <a:rPr lang="en-ID" dirty="0" err="1" smtClean="0"/>
              <a:t>dibagi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beberapa</a:t>
            </a:r>
            <a:r>
              <a:rPr lang="en-ID" dirty="0" smtClean="0"/>
              <a:t> </a:t>
            </a:r>
            <a:r>
              <a:rPr lang="en-ID" dirty="0" err="1" smtClean="0"/>
              <a:t>jenis</a:t>
            </a:r>
            <a:r>
              <a:rPr lang="en-ID" dirty="0" smtClean="0"/>
              <a:t>, </a:t>
            </a:r>
            <a:r>
              <a:rPr lang="en-ID" dirty="0" err="1" smtClean="0"/>
              <a:t>diantaranya</a:t>
            </a:r>
            <a:r>
              <a:rPr lang="en-ID" dirty="0" smtClean="0"/>
              <a:t>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id-ID" dirty="0" smtClean="0"/>
          </a:p>
          <a:p>
            <a:pPr lvl="0"/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/>
              <a:t>rekreasi</a:t>
            </a:r>
            <a:endParaRPr lang="id-ID" dirty="0"/>
          </a:p>
          <a:p>
            <a:pPr lvl="0"/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id-ID" dirty="0"/>
          </a:p>
          <a:p>
            <a:pPr lvl="0"/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/>
              <a:t>cacat</a:t>
            </a:r>
            <a:endParaRPr lang="id-ID" dirty="0"/>
          </a:p>
          <a:p>
            <a:pPr lvl="0"/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penyembuhan</a:t>
            </a:r>
            <a:r>
              <a:rPr lang="en-US" dirty="0"/>
              <a:t> (</a:t>
            </a:r>
            <a:r>
              <a:rPr lang="en-US" dirty="0" err="1"/>
              <a:t>rehabilitasi</a:t>
            </a:r>
            <a:r>
              <a:rPr lang="en-US" dirty="0"/>
              <a:t>)</a:t>
            </a:r>
            <a:endParaRPr lang="id-ID" dirty="0"/>
          </a:p>
          <a:p>
            <a:pPr lvl="0"/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prestasi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40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id-ID" b="1" dirty="0"/>
              <a:t>P</a:t>
            </a:r>
            <a:r>
              <a:rPr lang="en-ID" b="1" dirty="0" err="1" smtClean="0"/>
              <a:t>endidikan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21560"/>
          </a:xfrm>
        </p:spPr>
        <p:txBody>
          <a:bodyPr>
            <a:normAutofit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sz="3800" dirty="0" err="1" smtClean="0"/>
              <a:t>Olahraga</a:t>
            </a:r>
            <a:r>
              <a:rPr lang="en-US" sz="3800" dirty="0" smtClean="0"/>
              <a:t> </a:t>
            </a:r>
            <a:r>
              <a:rPr lang="en-US" sz="3800" dirty="0" err="1"/>
              <a:t>Pendidikan</a:t>
            </a:r>
            <a:r>
              <a:rPr lang="en-US" sz="3800" dirty="0"/>
              <a:t> </a:t>
            </a:r>
            <a:r>
              <a:rPr lang="en-US" sz="3800" dirty="0" err="1"/>
              <a:t>adalah</a:t>
            </a:r>
            <a:r>
              <a:rPr lang="en-US" sz="3800" dirty="0"/>
              <a:t> </a:t>
            </a:r>
            <a:r>
              <a:rPr lang="id-ID" sz="3800" dirty="0" smtClean="0"/>
              <a:t>k</a:t>
            </a:r>
            <a:r>
              <a:rPr lang="en-US" sz="3800" dirty="0" err="1" smtClean="0"/>
              <a:t>etika</a:t>
            </a:r>
            <a:r>
              <a:rPr lang="en-US" sz="3800" dirty="0" smtClean="0"/>
              <a:t> </a:t>
            </a:r>
            <a:r>
              <a:rPr lang="en-US" sz="3800" dirty="0" err="1"/>
              <a:t>seseorang</a:t>
            </a:r>
            <a:r>
              <a:rPr lang="en-US" sz="3800" dirty="0"/>
              <a:t> </a:t>
            </a:r>
            <a:r>
              <a:rPr lang="en-US" sz="3800" dirty="0" err="1"/>
              <a:t>atau</a:t>
            </a:r>
            <a:r>
              <a:rPr lang="en-US" sz="3800" dirty="0"/>
              <a:t> </a:t>
            </a:r>
            <a:r>
              <a:rPr lang="en-US" sz="3800" dirty="0" err="1"/>
              <a:t>sekelompok</a:t>
            </a:r>
            <a:r>
              <a:rPr lang="en-US" sz="3800" dirty="0"/>
              <a:t> orang </a:t>
            </a:r>
            <a:r>
              <a:rPr lang="en-US" sz="3800" dirty="0" err="1"/>
              <a:t>melakukan</a:t>
            </a:r>
            <a:r>
              <a:rPr lang="en-US" sz="3800" dirty="0"/>
              <a:t> </a:t>
            </a:r>
            <a:r>
              <a:rPr lang="en-US" sz="3800" dirty="0" err="1"/>
              <a:t>olahraga</a:t>
            </a:r>
            <a:r>
              <a:rPr lang="en-US" sz="3800" dirty="0"/>
              <a:t> </a:t>
            </a:r>
            <a:r>
              <a:rPr lang="en-US" sz="3800" dirty="0" err="1"/>
              <a:t>dengan</a:t>
            </a:r>
            <a:r>
              <a:rPr lang="en-US" sz="3800" dirty="0"/>
              <a:t> </a:t>
            </a:r>
            <a:r>
              <a:rPr lang="en-US" sz="3800" dirty="0" err="1"/>
              <a:t>tujuan</a:t>
            </a:r>
            <a:r>
              <a:rPr lang="en-US" sz="3800" dirty="0"/>
              <a:t> </a:t>
            </a:r>
            <a:r>
              <a:rPr lang="en-US" sz="3800" dirty="0" err="1"/>
              <a:t>untuk</a:t>
            </a:r>
            <a:r>
              <a:rPr lang="en-US" sz="3800" dirty="0"/>
              <a:t> </a:t>
            </a:r>
            <a:r>
              <a:rPr lang="en-US" sz="3800" dirty="0" err="1" smtClean="0"/>
              <a:t>pendidikan</a:t>
            </a:r>
            <a:r>
              <a:rPr lang="id-ID" sz="3800" dirty="0" smtClean="0"/>
              <a:t>,</a:t>
            </a:r>
            <a:r>
              <a:rPr lang="en-US" sz="3800" dirty="0" smtClean="0"/>
              <a:t> </a:t>
            </a:r>
            <a:r>
              <a:rPr lang="en-US" sz="3800" dirty="0" err="1"/>
              <a:t>maka</a:t>
            </a:r>
            <a:r>
              <a:rPr lang="en-US" sz="3800" dirty="0"/>
              <a:t> </a:t>
            </a:r>
            <a:r>
              <a:rPr lang="en-US" sz="3800" dirty="0" err="1"/>
              <a:t>semua</a:t>
            </a:r>
            <a:r>
              <a:rPr lang="en-US" sz="3800" dirty="0"/>
              <a:t> </a:t>
            </a:r>
            <a:r>
              <a:rPr lang="en-US" sz="3800" dirty="0" err="1"/>
              <a:t>aktivitas</a:t>
            </a:r>
            <a:r>
              <a:rPr lang="en-US" sz="3800" dirty="0"/>
              <a:t> </a:t>
            </a:r>
            <a:r>
              <a:rPr lang="en-US" sz="3800" dirty="0" err="1"/>
              <a:t>gerak</a:t>
            </a:r>
            <a:r>
              <a:rPr lang="en-US" sz="3800" dirty="0"/>
              <a:t> </a:t>
            </a:r>
            <a:r>
              <a:rPr lang="en-US" sz="3800" dirty="0" err="1"/>
              <a:t>diarahkan</a:t>
            </a:r>
            <a:r>
              <a:rPr lang="en-US" sz="3800" dirty="0"/>
              <a:t> </a:t>
            </a:r>
            <a:r>
              <a:rPr lang="en-US" sz="3800" dirty="0" err="1"/>
              <a:t>untuk</a:t>
            </a:r>
            <a:r>
              <a:rPr lang="en-US" sz="3800" dirty="0"/>
              <a:t> </a:t>
            </a:r>
            <a:r>
              <a:rPr lang="en-US" sz="3800" dirty="0" err="1"/>
              <a:t>memenuhi</a:t>
            </a:r>
            <a:r>
              <a:rPr lang="en-US" sz="3800" dirty="0"/>
              <a:t> </a:t>
            </a:r>
            <a:r>
              <a:rPr lang="en-US" sz="3800" dirty="0" err="1"/>
              <a:t>tuntunan</a:t>
            </a:r>
            <a:r>
              <a:rPr lang="en-US" sz="3800" dirty="0"/>
              <a:t> </a:t>
            </a:r>
            <a:r>
              <a:rPr lang="en-US" sz="3800" dirty="0" err="1"/>
              <a:t>tujuan-tujuan</a:t>
            </a:r>
            <a:r>
              <a:rPr lang="en-US" sz="3800" dirty="0"/>
              <a:t> </a:t>
            </a:r>
            <a:r>
              <a:rPr lang="en-US" sz="3800" dirty="0" err="1"/>
              <a:t>pendidikan</a:t>
            </a:r>
            <a:r>
              <a:rPr lang="en-US" sz="3800" dirty="0"/>
              <a:t>. </a:t>
            </a:r>
            <a:endParaRPr lang="id-ID" sz="3800" dirty="0" smtClean="0"/>
          </a:p>
        </p:txBody>
      </p:sp>
    </p:spTree>
    <p:extLst>
      <p:ext uri="{BB962C8B-B14F-4D97-AF65-F5344CB8AC3E}">
        <p14:creationId xmlns:p14="http://schemas.microsoft.com/office/powerpoint/2010/main" val="38801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id-ID" b="1" dirty="0"/>
              <a:t>P</a:t>
            </a:r>
            <a:r>
              <a:rPr lang="en-ID" b="1" dirty="0" err="1"/>
              <a:t>endidikan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endParaRPr lang="id-ID" dirty="0"/>
          </a:p>
          <a:p>
            <a:pPr marL="82296" indent="0">
              <a:lnSpc>
                <a:spcPct val="120000"/>
              </a:lnSpc>
              <a:buNone/>
            </a:pPr>
            <a:r>
              <a:rPr lang="en-US" dirty="0"/>
              <a:t>BERMAIN = OLAHRAGA </a:t>
            </a:r>
            <a:r>
              <a:rPr lang="en-US" dirty="0" err="1"/>
              <a:t>dan</a:t>
            </a:r>
            <a:r>
              <a:rPr lang="en-US" dirty="0"/>
              <a:t> OLAHRAGA = BERMAIN</a:t>
            </a:r>
            <a:endParaRPr lang="id-ID" dirty="0"/>
          </a:p>
          <a:p>
            <a:pPr marL="82296" indent="0">
              <a:lnSpc>
                <a:spcPct val="120000"/>
              </a:lnSpc>
              <a:buNone/>
            </a:pPr>
            <a:r>
              <a:rPr lang="en-ID" dirty="0" err="1"/>
              <a:t>Contoh</a:t>
            </a:r>
            <a:r>
              <a:rPr lang="en-ID" dirty="0"/>
              <a:t> :</a:t>
            </a:r>
            <a:endParaRPr lang="id-ID" dirty="0"/>
          </a:p>
          <a:p>
            <a:pPr>
              <a:lnSpc>
                <a:spcPct val="120000"/>
              </a:lnSpc>
            </a:pPr>
            <a:r>
              <a:rPr lang="en-ID" dirty="0" err="1"/>
              <a:t>Atletik</a:t>
            </a:r>
            <a:r>
              <a:rPr lang="en-ID" dirty="0"/>
              <a:t> ( </a:t>
            </a:r>
            <a:r>
              <a:rPr lang="en-ID" dirty="0" err="1"/>
              <a:t>lari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, </a:t>
            </a:r>
            <a:r>
              <a:rPr lang="en-ID" dirty="0" err="1"/>
              <a:t>lompat</a:t>
            </a:r>
            <a:r>
              <a:rPr lang="en-ID" dirty="0"/>
              <a:t>, </a:t>
            </a:r>
            <a:r>
              <a:rPr lang="en-ID" dirty="0" err="1"/>
              <a:t>lempar</a:t>
            </a:r>
            <a:r>
              <a:rPr lang="en-ID" dirty="0"/>
              <a:t> )</a:t>
            </a:r>
            <a:endParaRPr lang="id-ID" dirty="0"/>
          </a:p>
          <a:p>
            <a:pPr>
              <a:lnSpc>
                <a:spcPct val="120000"/>
              </a:lnSpc>
            </a:pPr>
            <a:r>
              <a:rPr lang="en-ID" dirty="0" err="1"/>
              <a:t>Permainan</a:t>
            </a:r>
            <a:r>
              <a:rPr lang="en-ID" dirty="0"/>
              <a:t> bola </a:t>
            </a:r>
            <a:r>
              <a:rPr lang="en-ID" dirty="0" err="1"/>
              <a:t>kecil</a:t>
            </a:r>
            <a:r>
              <a:rPr lang="en-ID" dirty="0"/>
              <a:t> (</a:t>
            </a:r>
            <a:r>
              <a:rPr lang="en-ID" dirty="0" err="1"/>
              <a:t>kasti</a:t>
            </a:r>
            <a:r>
              <a:rPr lang="en-ID" dirty="0"/>
              <a:t>, </a:t>
            </a:r>
            <a:r>
              <a:rPr lang="en-ID" dirty="0" err="1"/>
              <a:t>tenis</a:t>
            </a:r>
            <a:r>
              <a:rPr lang="en-ID" dirty="0"/>
              <a:t> </a:t>
            </a:r>
            <a:r>
              <a:rPr lang="en-ID" dirty="0" err="1"/>
              <a:t>meja</a:t>
            </a:r>
            <a:r>
              <a:rPr lang="en-ID" dirty="0"/>
              <a:t>)</a:t>
            </a:r>
            <a:endParaRPr lang="id-ID" dirty="0"/>
          </a:p>
          <a:p>
            <a:pPr>
              <a:lnSpc>
                <a:spcPct val="120000"/>
              </a:lnSpc>
            </a:pPr>
            <a:r>
              <a:rPr lang="en-ID" dirty="0" err="1"/>
              <a:t>Permainan</a:t>
            </a:r>
            <a:r>
              <a:rPr lang="en-ID" dirty="0"/>
              <a:t> bola </a:t>
            </a:r>
            <a:r>
              <a:rPr lang="en-ID" dirty="0" err="1"/>
              <a:t>besar</a:t>
            </a:r>
            <a:r>
              <a:rPr lang="en-ID" dirty="0"/>
              <a:t> ( </a:t>
            </a:r>
            <a:r>
              <a:rPr lang="en-ID" dirty="0" err="1"/>
              <a:t>sepak</a:t>
            </a:r>
            <a:r>
              <a:rPr lang="en-ID" dirty="0"/>
              <a:t> </a:t>
            </a:r>
            <a:r>
              <a:rPr lang="en-ID" dirty="0" err="1" smtClean="0"/>
              <a:t>bol</a:t>
            </a:r>
            <a:r>
              <a:rPr lang="id-ID" dirty="0" smtClean="0"/>
              <a:t>a</a:t>
            </a:r>
            <a:r>
              <a:rPr lang="en-ID" dirty="0" smtClean="0"/>
              <a:t>, </a:t>
            </a:r>
            <a:r>
              <a:rPr lang="en-ID" dirty="0"/>
              <a:t>basket )</a:t>
            </a:r>
            <a:endParaRPr lang="id-ID" dirty="0"/>
          </a:p>
          <a:p>
            <a:pPr>
              <a:lnSpc>
                <a:spcPct val="120000"/>
              </a:lnSpc>
            </a:pP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renang</a:t>
            </a:r>
            <a:endParaRPr lang="id-ID" dirty="0"/>
          </a:p>
          <a:p>
            <a:pPr>
              <a:lnSpc>
                <a:spcPct val="120000"/>
              </a:lnSpc>
            </a:pP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senam</a:t>
            </a:r>
            <a:endParaRPr lang="id-ID" dirty="0"/>
          </a:p>
          <a:p>
            <a:pPr marL="82296" indent="0">
              <a:lnSpc>
                <a:spcPct val="120000"/>
              </a:lnSpc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11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08" y="404664"/>
            <a:ext cx="4099026" cy="22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49" y="2939706"/>
            <a:ext cx="3094885" cy="230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6582"/>
            <a:ext cx="3173311" cy="211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86" y="2742229"/>
            <a:ext cx="3749375" cy="208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99" y="4843237"/>
            <a:ext cx="36004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8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id-ID" b="1" dirty="0"/>
              <a:t>R</a:t>
            </a:r>
            <a:r>
              <a:rPr lang="en-ID" b="1" dirty="0" err="1" smtClean="0"/>
              <a:t>ekreasi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/>
              <a:t>rekreasi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yang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kesenangan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kegembiraan</a:t>
            </a:r>
            <a:r>
              <a:rPr lang="en-US" dirty="0"/>
              <a:t>. </a:t>
            </a:r>
            <a:endParaRPr lang="id-ID" dirty="0" smtClean="0"/>
          </a:p>
          <a:p>
            <a:pPr marL="82296" indent="0">
              <a:buNone/>
            </a:pP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rekreasi</a:t>
            </a:r>
            <a:r>
              <a:rPr lang="en-US" dirty="0"/>
              <a:t> di </a:t>
            </a:r>
            <a:r>
              <a:rPr lang="en-US" dirty="0" err="1"/>
              <a:t>tempat-tepat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, </a:t>
            </a:r>
            <a:r>
              <a:rPr lang="en-US" dirty="0" err="1"/>
              <a:t>jenisnya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yang </a:t>
            </a:r>
            <a:r>
              <a:rPr lang="en-US" dirty="0" err="1"/>
              <a:t>berpetualangan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exstrim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21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Olahraga</a:t>
            </a:r>
            <a:r>
              <a:rPr lang="en-ID" b="1" dirty="0"/>
              <a:t> </a:t>
            </a:r>
            <a:r>
              <a:rPr lang="id-ID" b="1" dirty="0"/>
              <a:t>R</a:t>
            </a:r>
            <a:r>
              <a:rPr lang="en-ID" b="1" dirty="0" err="1"/>
              <a:t>ekreasi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err="1" smtClean="0"/>
              <a:t>Bersepeda</a:t>
            </a:r>
            <a:endParaRPr lang="id-ID" dirty="0"/>
          </a:p>
          <a:p>
            <a:pPr marL="82296" indent="0">
              <a:buNone/>
            </a:pPr>
            <a:r>
              <a:rPr lang="en-US" dirty="0" err="1"/>
              <a:t>Outbond</a:t>
            </a:r>
            <a:r>
              <a:rPr lang="en-US" dirty="0"/>
              <a:t> </a:t>
            </a:r>
            <a:endParaRPr lang="id-ID" dirty="0"/>
          </a:p>
          <a:p>
            <a:pPr marL="82296" indent="0">
              <a:buNone/>
            </a:pPr>
            <a:r>
              <a:rPr lang="en-US" dirty="0"/>
              <a:t>Hiking</a:t>
            </a:r>
            <a:endParaRPr lang="id-ID" dirty="0"/>
          </a:p>
          <a:p>
            <a:pPr marL="82296" indent="0">
              <a:buNone/>
            </a:pPr>
            <a:r>
              <a:rPr lang="en-US" dirty="0"/>
              <a:t>Surfing</a:t>
            </a:r>
            <a:endParaRPr lang="id-ID" dirty="0"/>
          </a:p>
          <a:p>
            <a:pPr marL="82296" indent="0">
              <a:buNone/>
            </a:pPr>
            <a:r>
              <a:rPr lang="en-US" dirty="0"/>
              <a:t>Diving</a:t>
            </a:r>
            <a:endParaRPr lang="id-ID" dirty="0"/>
          </a:p>
          <a:p>
            <a:pPr marL="82296" indent="0">
              <a:buNone/>
            </a:pPr>
            <a:r>
              <a:rPr lang="en-US" dirty="0"/>
              <a:t>Rock climbing</a:t>
            </a:r>
            <a:endParaRPr lang="id-ID" dirty="0"/>
          </a:p>
          <a:p>
            <a:pPr marL="82296" indent="0">
              <a:buNone/>
            </a:pPr>
            <a:r>
              <a:rPr lang="en-US" dirty="0" err="1"/>
              <a:t>Memancing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54" y="1556792"/>
            <a:ext cx="2592288" cy="172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14" y="1664424"/>
            <a:ext cx="2755815" cy="150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62" y="3332884"/>
            <a:ext cx="2736304" cy="182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71" y="5153770"/>
            <a:ext cx="2457658" cy="163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54" y="5194152"/>
            <a:ext cx="2591160" cy="155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2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250</TotalTime>
  <Words>430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PJJ PJOK Kelas 3</vt:lpstr>
      <vt:lpstr>PENGERTIAN </vt:lpstr>
      <vt:lpstr>Contoh olahraga yang bisa dan mudah untuk dilakukan di rumah</vt:lpstr>
      <vt:lpstr>Menurut fungsinya olahraga dibagi menjadi beberapa jenis, diantaranya :</vt:lpstr>
      <vt:lpstr>Olahraga Pendidikan</vt:lpstr>
      <vt:lpstr>Olahraga Pendidikan</vt:lpstr>
      <vt:lpstr>PowerPoint Presentation</vt:lpstr>
      <vt:lpstr>Olahraga Rekreasi</vt:lpstr>
      <vt:lpstr>Olahraga Rekreasi</vt:lpstr>
      <vt:lpstr>Olahraga Kesehatan</vt:lpstr>
      <vt:lpstr>Olahraga Kesehatan</vt:lpstr>
      <vt:lpstr>Olahraga Cacat</vt:lpstr>
      <vt:lpstr>Olahraga Cacat</vt:lpstr>
      <vt:lpstr>Olahraga penyembuhan (rehabilitasi)</vt:lpstr>
      <vt:lpstr>Olahraga penyembuhan (rehabilitasi)</vt:lpstr>
      <vt:lpstr>Olahraga Prestasi</vt:lpstr>
      <vt:lpstr>Olahraga Prestasi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PJJ PJOK</dc:title>
  <dc:creator>ismail - [2010]</dc:creator>
  <cp:lastModifiedBy>user</cp:lastModifiedBy>
  <cp:revision>27</cp:revision>
  <dcterms:created xsi:type="dcterms:W3CDTF">2019-12-18T15:06:43Z</dcterms:created>
  <dcterms:modified xsi:type="dcterms:W3CDTF">2020-05-27T16:14:03Z</dcterms:modified>
</cp:coreProperties>
</file>