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308" r:id="rId6"/>
    <p:sldId id="261" r:id="rId7"/>
    <p:sldId id="309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8354E5-224D-46F9-9FA5-BD57FF5E2FD9}">
  <a:tblStyle styleId="{338354E5-224D-46F9-9FA5-BD57FF5E2F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1" name="Google Shape;138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g8c93a05248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2" name="Google Shape;1392;g8c93a05248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g8c93a05248_0_6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8" name="Google Shape;1408;g8c93a05248_0_6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g867ea88d2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7" name="Google Shape;1437;g867ea88d2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g867ea88d2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7" name="Google Shape;1437;g867ea88d2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2253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g867ea88d2f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8" name="Google Shape;1488;g867ea88d2f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g867ea88d2f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8" name="Google Shape;1488;g867ea88d2f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584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AD9AF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02750" y="1728750"/>
            <a:ext cx="5338500" cy="11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5200"/>
              <a:buNone/>
              <a:defRPr sz="8500">
                <a:solidFill>
                  <a:srgbClr val="A64D79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5200"/>
              <a:buNone/>
              <a:defRPr sz="5200">
                <a:solidFill>
                  <a:srgbClr val="F0EA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5200"/>
              <a:buNone/>
              <a:defRPr sz="5200">
                <a:solidFill>
                  <a:srgbClr val="F0EA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5200"/>
              <a:buNone/>
              <a:defRPr sz="5200">
                <a:solidFill>
                  <a:srgbClr val="F0EA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5200"/>
              <a:buNone/>
              <a:defRPr sz="5200">
                <a:solidFill>
                  <a:srgbClr val="F0EA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5200"/>
              <a:buNone/>
              <a:defRPr sz="5200">
                <a:solidFill>
                  <a:srgbClr val="F0EA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5200"/>
              <a:buNone/>
              <a:defRPr sz="5200">
                <a:solidFill>
                  <a:srgbClr val="F0EA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5200"/>
              <a:buNone/>
              <a:defRPr sz="5200">
                <a:solidFill>
                  <a:srgbClr val="F0EA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5200"/>
              <a:buNone/>
              <a:defRPr sz="5200">
                <a:solidFill>
                  <a:srgbClr val="F0EAFF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902750" y="2916450"/>
            <a:ext cx="5338500" cy="4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2800"/>
              <a:buNone/>
              <a:defRPr sz="2000">
                <a:solidFill>
                  <a:srgbClr val="741B4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2800"/>
              <a:buNone/>
              <a:defRPr sz="2800">
                <a:solidFill>
                  <a:srgbClr val="F0EA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2800"/>
              <a:buNone/>
              <a:defRPr sz="2800">
                <a:solidFill>
                  <a:srgbClr val="F0EA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2800"/>
              <a:buNone/>
              <a:defRPr sz="2800">
                <a:solidFill>
                  <a:srgbClr val="F0EA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2800"/>
              <a:buNone/>
              <a:defRPr sz="2800">
                <a:solidFill>
                  <a:srgbClr val="F0EA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2800"/>
              <a:buNone/>
              <a:defRPr sz="2800">
                <a:solidFill>
                  <a:srgbClr val="F0EA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2800"/>
              <a:buNone/>
              <a:defRPr sz="2800">
                <a:solidFill>
                  <a:srgbClr val="F0EA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2800"/>
              <a:buNone/>
              <a:defRPr sz="2800">
                <a:solidFill>
                  <a:srgbClr val="F0EA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2800"/>
              <a:buNone/>
              <a:defRPr sz="2800">
                <a:solidFill>
                  <a:srgbClr val="F0EA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AD9AF4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/>
          <p:nvPr/>
        </p:nvSpPr>
        <p:spPr>
          <a:xfrm>
            <a:off x="720000" y="169350"/>
            <a:ext cx="8285700" cy="4804800"/>
          </a:xfrm>
          <a:prstGeom prst="roundRect">
            <a:avLst>
              <a:gd name="adj" fmla="val 4905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138300" y="169350"/>
            <a:ext cx="539400" cy="4804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1250700" y="349350"/>
            <a:ext cx="717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1250700" y="1338000"/>
            <a:ext cx="7224300" cy="32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65A"/>
              </a:buClr>
              <a:buSzPts val="1600"/>
              <a:buChar char="●"/>
              <a:defRPr sz="12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Font typeface="Arial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Font typeface="Arial"/>
              <a:buChar char="■"/>
              <a:defRPr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Font typeface="Arial"/>
              <a:buChar char="●"/>
              <a:defRPr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Font typeface="Arial"/>
              <a:buChar char="○"/>
              <a:defRPr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Font typeface="Arial"/>
              <a:buChar char="■"/>
              <a:defRPr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Font typeface="Arial"/>
              <a:buChar char="●"/>
              <a:defRPr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Font typeface="Arial"/>
              <a:buChar char="○"/>
              <a:defRPr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Font typeface="Arial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0" name="Google Shape;320;p7"/>
          <p:cNvCxnSpPr/>
          <p:nvPr/>
        </p:nvCxnSpPr>
        <p:spPr>
          <a:xfrm flipH="1">
            <a:off x="-82650" y="319225"/>
            <a:ext cx="9279900" cy="39906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FFF9F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" name="Google Shape;321;p7"/>
          <p:cNvCxnSpPr/>
          <p:nvPr/>
        </p:nvCxnSpPr>
        <p:spPr>
          <a:xfrm flipH="1">
            <a:off x="-99850" y="1040900"/>
            <a:ext cx="9279900" cy="3990600"/>
          </a:xfrm>
          <a:prstGeom prst="curvedConnector3">
            <a:avLst>
              <a:gd name="adj1" fmla="val 46844"/>
            </a:avLst>
          </a:prstGeom>
          <a:noFill/>
          <a:ln w="19050" cap="flat" cmpd="sng">
            <a:solidFill>
              <a:srgbClr val="FFF9F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2" name="Google Shape;322;p7"/>
          <p:cNvCxnSpPr/>
          <p:nvPr/>
        </p:nvCxnSpPr>
        <p:spPr>
          <a:xfrm flipH="1">
            <a:off x="-1222600" y="-98525"/>
            <a:ext cx="9279900" cy="3990600"/>
          </a:xfrm>
          <a:prstGeom prst="curvedConnector3">
            <a:avLst>
              <a:gd name="adj1" fmla="val 42026"/>
            </a:avLst>
          </a:prstGeom>
          <a:noFill/>
          <a:ln w="19050" cap="flat" cmpd="sng">
            <a:solidFill>
              <a:srgbClr val="FFF9F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3" name="Google Shape;323;p7"/>
          <p:cNvSpPr/>
          <p:nvPr/>
        </p:nvSpPr>
        <p:spPr>
          <a:xfrm rot="929478">
            <a:off x="-1216393" y="899143"/>
            <a:ext cx="2614854" cy="3545257"/>
          </a:xfrm>
          <a:custGeom>
            <a:avLst/>
            <a:gdLst/>
            <a:ahLst/>
            <a:cxnLst/>
            <a:rect l="l" t="t" r="r" b="b"/>
            <a:pathLst>
              <a:path w="104591" h="141806" extrusionOk="0">
                <a:moveTo>
                  <a:pt x="28463" y="1"/>
                </a:moveTo>
                <a:cubicBezTo>
                  <a:pt x="27687" y="1"/>
                  <a:pt x="26909" y="57"/>
                  <a:pt x="26130" y="171"/>
                </a:cubicBezTo>
                <a:cubicBezTo>
                  <a:pt x="12293" y="2196"/>
                  <a:pt x="0" y="22286"/>
                  <a:pt x="4068" y="33991"/>
                </a:cubicBezTo>
                <a:cubicBezTo>
                  <a:pt x="8850" y="47791"/>
                  <a:pt x="33552" y="41895"/>
                  <a:pt x="42018" y="58488"/>
                </a:cubicBezTo>
                <a:cubicBezTo>
                  <a:pt x="47014" y="68274"/>
                  <a:pt x="43624" y="80505"/>
                  <a:pt x="37058" y="104235"/>
                </a:cubicBezTo>
                <a:cubicBezTo>
                  <a:pt x="31661" y="123736"/>
                  <a:pt x="27727" y="127108"/>
                  <a:pt x="30537" y="132514"/>
                </a:cubicBezTo>
                <a:cubicBezTo>
                  <a:pt x="34009" y="139182"/>
                  <a:pt x="44030" y="141806"/>
                  <a:pt x="55532" y="141806"/>
                </a:cubicBezTo>
                <a:cubicBezTo>
                  <a:pt x="65930" y="141806"/>
                  <a:pt x="77538" y="139662"/>
                  <a:pt x="86615" y="136422"/>
                </a:cubicBezTo>
                <a:cubicBezTo>
                  <a:pt x="92993" y="134147"/>
                  <a:pt x="96330" y="132907"/>
                  <a:pt x="99006" y="129445"/>
                </a:cubicBezTo>
                <a:cubicBezTo>
                  <a:pt x="104501" y="122335"/>
                  <a:pt x="104590" y="109266"/>
                  <a:pt x="87025" y="75143"/>
                </a:cubicBezTo>
                <a:cubicBezTo>
                  <a:pt x="67270" y="36775"/>
                  <a:pt x="48332" y="1"/>
                  <a:pt x="284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4" name="Google Shape;324;p7"/>
          <p:cNvGrpSpPr/>
          <p:nvPr/>
        </p:nvGrpSpPr>
        <p:grpSpPr>
          <a:xfrm>
            <a:off x="0" y="4005358"/>
            <a:ext cx="4066968" cy="1180906"/>
            <a:chOff x="0" y="4102875"/>
            <a:chExt cx="3731848" cy="1083599"/>
          </a:xfrm>
        </p:grpSpPr>
        <p:sp>
          <p:nvSpPr>
            <p:cNvPr id="325" name="Google Shape;325;p7"/>
            <p:cNvSpPr/>
            <p:nvPr/>
          </p:nvSpPr>
          <p:spPr>
            <a:xfrm>
              <a:off x="1528817" y="4383521"/>
              <a:ext cx="68012" cy="90536"/>
            </a:xfrm>
            <a:custGeom>
              <a:avLst/>
              <a:gdLst/>
              <a:ahLst/>
              <a:cxnLst/>
              <a:rect l="l" t="t" r="r" b="b"/>
              <a:pathLst>
                <a:path w="1401" h="1865" extrusionOk="0">
                  <a:moveTo>
                    <a:pt x="937" y="0"/>
                  </a:moveTo>
                  <a:cubicBezTo>
                    <a:pt x="419" y="0"/>
                    <a:pt x="0" y="411"/>
                    <a:pt x="0" y="928"/>
                  </a:cubicBezTo>
                  <a:cubicBezTo>
                    <a:pt x="0" y="1446"/>
                    <a:pt x="419" y="1865"/>
                    <a:pt x="937" y="1865"/>
                  </a:cubicBezTo>
                  <a:cubicBezTo>
                    <a:pt x="1026" y="1865"/>
                    <a:pt x="1115" y="1847"/>
                    <a:pt x="1204" y="1820"/>
                  </a:cubicBezTo>
                  <a:cubicBezTo>
                    <a:pt x="1276" y="1258"/>
                    <a:pt x="1347" y="696"/>
                    <a:pt x="1401" y="125"/>
                  </a:cubicBezTo>
                  <a:cubicBezTo>
                    <a:pt x="1267" y="45"/>
                    <a:pt x="1106" y="0"/>
                    <a:pt x="937" y="0"/>
                  </a:cubicBezTo>
                  <a:close/>
                </a:path>
              </a:pathLst>
            </a:custGeom>
            <a:solidFill>
              <a:srgbClr val="FFF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1378081" y="4534208"/>
              <a:ext cx="90536" cy="90585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28" y="1"/>
                  </a:moveTo>
                  <a:cubicBezTo>
                    <a:pt x="420" y="1"/>
                    <a:pt x="1" y="420"/>
                    <a:pt x="1" y="938"/>
                  </a:cubicBezTo>
                  <a:cubicBezTo>
                    <a:pt x="1" y="1446"/>
                    <a:pt x="420" y="1865"/>
                    <a:pt x="928" y="1865"/>
                  </a:cubicBezTo>
                  <a:cubicBezTo>
                    <a:pt x="1446" y="1865"/>
                    <a:pt x="1865" y="1446"/>
                    <a:pt x="1865" y="938"/>
                  </a:cubicBezTo>
                  <a:cubicBezTo>
                    <a:pt x="1865" y="420"/>
                    <a:pt x="1446" y="1"/>
                    <a:pt x="928" y="1"/>
                  </a:cubicBezTo>
                  <a:close/>
                </a:path>
              </a:pathLst>
            </a:custGeom>
            <a:solidFill>
              <a:srgbClr val="FFF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528817" y="4691449"/>
              <a:ext cx="22962" cy="66312"/>
            </a:xfrm>
            <a:custGeom>
              <a:avLst/>
              <a:gdLst/>
              <a:ahLst/>
              <a:cxnLst/>
              <a:rect l="l" t="t" r="r" b="b"/>
              <a:pathLst>
                <a:path w="473" h="1366" extrusionOk="0">
                  <a:moveTo>
                    <a:pt x="473" y="0"/>
                  </a:moveTo>
                  <a:lnTo>
                    <a:pt x="473" y="0"/>
                  </a:lnTo>
                  <a:cubicBezTo>
                    <a:pt x="196" y="161"/>
                    <a:pt x="0" y="455"/>
                    <a:pt x="0" y="803"/>
                  </a:cubicBezTo>
                  <a:cubicBezTo>
                    <a:pt x="0" y="1017"/>
                    <a:pt x="80" y="1205"/>
                    <a:pt x="196" y="1365"/>
                  </a:cubicBezTo>
                  <a:cubicBezTo>
                    <a:pt x="294" y="910"/>
                    <a:pt x="384" y="455"/>
                    <a:pt x="473" y="0"/>
                  </a:cubicBezTo>
                  <a:close/>
                </a:path>
              </a:pathLst>
            </a:custGeom>
            <a:solidFill>
              <a:srgbClr val="FFF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1378081" y="4836068"/>
              <a:ext cx="90536" cy="90585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28" y="1"/>
                  </a:moveTo>
                  <a:cubicBezTo>
                    <a:pt x="420" y="1"/>
                    <a:pt x="1" y="420"/>
                    <a:pt x="1" y="929"/>
                  </a:cubicBezTo>
                  <a:cubicBezTo>
                    <a:pt x="1" y="1446"/>
                    <a:pt x="420" y="1865"/>
                    <a:pt x="928" y="1865"/>
                  </a:cubicBezTo>
                  <a:cubicBezTo>
                    <a:pt x="1446" y="1865"/>
                    <a:pt x="1865" y="1446"/>
                    <a:pt x="1865" y="929"/>
                  </a:cubicBezTo>
                  <a:cubicBezTo>
                    <a:pt x="1865" y="420"/>
                    <a:pt x="1446" y="1"/>
                    <a:pt x="928" y="1"/>
                  </a:cubicBezTo>
                  <a:close/>
                </a:path>
              </a:pathLst>
            </a:custGeom>
            <a:solidFill>
              <a:srgbClr val="FFF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1378081" y="5137929"/>
              <a:ext cx="57671" cy="48545"/>
            </a:xfrm>
            <a:custGeom>
              <a:avLst/>
              <a:gdLst/>
              <a:ahLst/>
              <a:cxnLst/>
              <a:rect l="l" t="t" r="r" b="b"/>
              <a:pathLst>
                <a:path w="1188" h="1000" extrusionOk="0">
                  <a:moveTo>
                    <a:pt x="928" y="1"/>
                  </a:moveTo>
                  <a:cubicBezTo>
                    <a:pt x="420" y="1"/>
                    <a:pt x="1" y="420"/>
                    <a:pt x="1" y="929"/>
                  </a:cubicBezTo>
                  <a:cubicBezTo>
                    <a:pt x="1" y="955"/>
                    <a:pt x="9" y="973"/>
                    <a:pt x="9" y="1000"/>
                  </a:cubicBezTo>
                  <a:lnTo>
                    <a:pt x="857" y="1000"/>
                  </a:lnTo>
                  <a:cubicBezTo>
                    <a:pt x="973" y="679"/>
                    <a:pt x="1080" y="358"/>
                    <a:pt x="1187" y="37"/>
                  </a:cubicBezTo>
                  <a:cubicBezTo>
                    <a:pt x="1107" y="19"/>
                    <a:pt x="1018" y="1"/>
                    <a:pt x="928" y="1"/>
                  </a:cubicBezTo>
                  <a:close/>
                </a:path>
              </a:pathLst>
            </a:custGeom>
            <a:solidFill>
              <a:srgbClr val="FFF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1076221" y="4534208"/>
              <a:ext cx="90585" cy="90585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37" y="1"/>
                  </a:moveTo>
                  <a:cubicBezTo>
                    <a:pt x="420" y="1"/>
                    <a:pt x="1" y="420"/>
                    <a:pt x="1" y="938"/>
                  </a:cubicBezTo>
                  <a:cubicBezTo>
                    <a:pt x="1" y="1446"/>
                    <a:pt x="420" y="1865"/>
                    <a:pt x="937" y="1865"/>
                  </a:cubicBezTo>
                  <a:cubicBezTo>
                    <a:pt x="1446" y="1865"/>
                    <a:pt x="1865" y="1446"/>
                    <a:pt x="1865" y="938"/>
                  </a:cubicBezTo>
                  <a:cubicBezTo>
                    <a:pt x="1865" y="420"/>
                    <a:pt x="1446" y="1"/>
                    <a:pt x="937" y="1"/>
                  </a:cubicBezTo>
                  <a:close/>
                </a:path>
              </a:pathLst>
            </a:custGeom>
            <a:solidFill>
              <a:srgbClr val="FFF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1227345" y="4383521"/>
              <a:ext cx="90585" cy="90536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29" y="0"/>
                  </a:moveTo>
                  <a:cubicBezTo>
                    <a:pt x="411" y="0"/>
                    <a:pt x="1" y="411"/>
                    <a:pt x="1" y="928"/>
                  </a:cubicBezTo>
                  <a:cubicBezTo>
                    <a:pt x="1" y="1446"/>
                    <a:pt x="411" y="1865"/>
                    <a:pt x="929" y="1865"/>
                  </a:cubicBezTo>
                  <a:cubicBezTo>
                    <a:pt x="1446" y="1865"/>
                    <a:pt x="1865" y="1446"/>
                    <a:pt x="1865" y="928"/>
                  </a:cubicBezTo>
                  <a:cubicBezTo>
                    <a:pt x="1865" y="411"/>
                    <a:pt x="1446" y="0"/>
                    <a:pt x="929" y="0"/>
                  </a:cubicBezTo>
                  <a:close/>
                </a:path>
              </a:pathLst>
            </a:custGeom>
            <a:solidFill>
              <a:srgbClr val="FFF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925534" y="4383521"/>
              <a:ext cx="90536" cy="90536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0" y="0"/>
                    <a:pt x="0" y="411"/>
                    <a:pt x="0" y="928"/>
                  </a:cubicBezTo>
                  <a:cubicBezTo>
                    <a:pt x="0" y="1446"/>
                    <a:pt x="410" y="1865"/>
                    <a:pt x="928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11"/>
                    <a:pt x="1445" y="0"/>
                    <a:pt x="928" y="0"/>
                  </a:cubicBezTo>
                  <a:close/>
                </a:path>
              </a:pathLst>
            </a:custGeom>
            <a:solidFill>
              <a:srgbClr val="FFF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774361" y="4534208"/>
              <a:ext cx="90585" cy="90585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37" y="1"/>
                  </a:moveTo>
                  <a:cubicBezTo>
                    <a:pt x="420" y="1"/>
                    <a:pt x="1" y="420"/>
                    <a:pt x="1" y="938"/>
                  </a:cubicBezTo>
                  <a:cubicBezTo>
                    <a:pt x="1" y="1446"/>
                    <a:pt x="420" y="1865"/>
                    <a:pt x="937" y="1865"/>
                  </a:cubicBezTo>
                  <a:cubicBezTo>
                    <a:pt x="1446" y="1865"/>
                    <a:pt x="1865" y="1446"/>
                    <a:pt x="1865" y="938"/>
                  </a:cubicBezTo>
                  <a:cubicBezTo>
                    <a:pt x="1865" y="420"/>
                    <a:pt x="1446" y="1"/>
                    <a:pt x="937" y="1"/>
                  </a:cubicBezTo>
                  <a:close/>
                </a:path>
              </a:pathLst>
            </a:custGeom>
            <a:solidFill>
              <a:srgbClr val="FFF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1076221" y="4836068"/>
              <a:ext cx="90585" cy="90585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37" y="1"/>
                  </a:moveTo>
                  <a:cubicBezTo>
                    <a:pt x="420" y="1"/>
                    <a:pt x="1" y="420"/>
                    <a:pt x="1" y="929"/>
                  </a:cubicBezTo>
                  <a:cubicBezTo>
                    <a:pt x="1" y="1446"/>
                    <a:pt x="420" y="1865"/>
                    <a:pt x="937" y="1865"/>
                  </a:cubicBezTo>
                  <a:cubicBezTo>
                    <a:pt x="1446" y="1865"/>
                    <a:pt x="1865" y="1446"/>
                    <a:pt x="1865" y="929"/>
                  </a:cubicBezTo>
                  <a:cubicBezTo>
                    <a:pt x="1865" y="420"/>
                    <a:pt x="1446" y="1"/>
                    <a:pt x="937" y="1"/>
                  </a:cubicBezTo>
                  <a:close/>
                </a:path>
              </a:pathLst>
            </a:custGeom>
            <a:solidFill>
              <a:srgbClr val="FFF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1227345" y="4986804"/>
              <a:ext cx="90585" cy="90536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29" y="0"/>
                  </a:moveTo>
                  <a:cubicBezTo>
                    <a:pt x="411" y="0"/>
                    <a:pt x="1" y="420"/>
                    <a:pt x="1" y="937"/>
                  </a:cubicBezTo>
                  <a:cubicBezTo>
                    <a:pt x="1" y="1455"/>
                    <a:pt x="411" y="1865"/>
                    <a:pt x="929" y="1865"/>
                  </a:cubicBezTo>
                  <a:cubicBezTo>
                    <a:pt x="1446" y="1865"/>
                    <a:pt x="1865" y="1455"/>
                    <a:pt x="1865" y="937"/>
                  </a:cubicBezTo>
                  <a:cubicBezTo>
                    <a:pt x="1865" y="420"/>
                    <a:pt x="1446" y="0"/>
                    <a:pt x="929" y="0"/>
                  </a:cubicBezTo>
                  <a:close/>
                </a:path>
              </a:pathLst>
            </a:custGeom>
            <a:solidFill>
              <a:srgbClr val="FFF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925534" y="4986804"/>
              <a:ext cx="90536" cy="90536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0" y="0"/>
                    <a:pt x="0" y="420"/>
                    <a:pt x="0" y="937"/>
                  </a:cubicBezTo>
                  <a:cubicBezTo>
                    <a:pt x="0" y="1455"/>
                    <a:pt x="410" y="1865"/>
                    <a:pt x="928" y="1865"/>
                  </a:cubicBezTo>
                  <a:cubicBezTo>
                    <a:pt x="1445" y="1865"/>
                    <a:pt x="1865" y="1455"/>
                    <a:pt x="1865" y="937"/>
                  </a:cubicBezTo>
                  <a:cubicBezTo>
                    <a:pt x="1865" y="420"/>
                    <a:pt x="1445" y="0"/>
                    <a:pt x="928" y="0"/>
                  </a:cubicBezTo>
                  <a:close/>
                </a:path>
              </a:pathLst>
            </a:custGeom>
            <a:solidFill>
              <a:srgbClr val="FFF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1227345" y="4684944"/>
              <a:ext cx="90585" cy="90536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29" y="0"/>
                  </a:moveTo>
                  <a:cubicBezTo>
                    <a:pt x="411" y="0"/>
                    <a:pt x="1" y="420"/>
                    <a:pt x="1" y="937"/>
                  </a:cubicBezTo>
                  <a:cubicBezTo>
                    <a:pt x="1" y="1455"/>
                    <a:pt x="411" y="1865"/>
                    <a:pt x="929" y="1865"/>
                  </a:cubicBezTo>
                  <a:cubicBezTo>
                    <a:pt x="1446" y="1865"/>
                    <a:pt x="1865" y="1455"/>
                    <a:pt x="1865" y="937"/>
                  </a:cubicBezTo>
                  <a:cubicBezTo>
                    <a:pt x="1865" y="420"/>
                    <a:pt x="1446" y="0"/>
                    <a:pt x="929" y="0"/>
                  </a:cubicBezTo>
                  <a:close/>
                </a:path>
              </a:pathLst>
            </a:custGeom>
            <a:solidFill>
              <a:srgbClr val="FFF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925534" y="4684944"/>
              <a:ext cx="90536" cy="90536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0" y="0"/>
                    <a:pt x="0" y="420"/>
                    <a:pt x="0" y="937"/>
                  </a:cubicBezTo>
                  <a:cubicBezTo>
                    <a:pt x="0" y="1455"/>
                    <a:pt x="410" y="1865"/>
                    <a:pt x="928" y="1865"/>
                  </a:cubicBezTo>
                  <a:cubicBezTo>
                    <a:pt x="1445" y="1865"/>
                    <a:pt x="1865" y="1455"/>
                    <a:pt x="1865" y="937"/>
                  </a:cubicBezTo>
                  <a:cubicBezTo>
                    <a:pt x="1865" y="420"/>
                    <a:pt x="1445" y="0"/>
                    <a:pt x="928" y="0"/>
                  </a:cubicBezTo>
                  <a:close/>
                </a:path>
              </a:pathLst>
            </a:custGeom>
            <a:solidFill>
              <a:srgbClr val="FFF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774361" y="4836068"/>
              <a:ext cx="90585" cy="90585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37" y="1"/>
                  </a:moveTo>
                  <a:cubicBezTo>
                    <a:pt x="420" y="1"/>
                    <a:pt x="1" y="420"/>
                    <a:pt x="1" y="929"/>
                  </a:cubicBezTo>
                  <a:cubicBezTo>
                    <a:pt x="1" y="1446"/>
                    <a:pt x="420" y="1865"/>
                    <a:pt x="937" y="1865"/>
                  </a:cubicBezTo>
                  <a:cubicBezTo>
                    <a:pt x="1446" y="1865"/>
                    <a:pt x="1865" y="1446"/>
                    <a:pt x="1865" y="929"/>
                  </a:cubicBezTo>
                  <a:cubicBezTo>
                    <a:pt x="1865" y="420"/>
                    <a:pt x="1446" y="1"/>
                    <a:pt x="937" y="1"/>
                  </a:cubicBezTo>
                  <a:close/>
                </a:path>
              </a:pathLst>
            </a:custGeom>
            <a:solidFill>
              <a:srgbClr val="FFF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1076221" y="5137929"/>
              <a:ext cx="90585" cy="48545"/>
            </a:xfrm>
            <a:custGeom>
              <a:avLst/>
              <a:gdLst/>
              <a:ahLst/>
              <a:cxnLst/>
              <a:rect l="l" t="t" r="r" b="b"/>
              <a:pathLst>
                <a:path w="1866" h="1000" extrusionOk="0">
                  <a:moveTo>
                    <a:pt x="937" y="1"/>
                  </a:moveTo>
                  <a:cubicBezTo>
                    <a:pt x="420" y="1"/>
                    <a:pt x="1" y="420"/>
                    <a:pt x="1" y="929"/>
                  </a:cubicBezTo>
                  <a:cubicBezTo>
                    <a:pt x="1" y="955"/>
                    <a:pt x="9" y="973"/>
                    <a:pt x="9" y="1000"/>
                  </a:cubicBezTo>
                  <a:lnTo>
                    <a:pt x="1856" y="1000"/>
                  </a:lnTo>
                  <a:cubicBezTo>
                    <a:pt x="1865" y="973"/>
                    <a:pt x="1865" y="955"/>
                    <a:pt x="1865" y="929"/>
                  </a:cubicBezTo>
                  <a:cubicBezTo>
                    <a:pt x="1865" y="420"/>
                    <a:pt x="1446" y="1"/>
                    <a:pt x="937" y="1"/>
                  </a:cubicBezTo>
                  <a:close/>
                </a:path>
              </a:pathLst>
            </a:custGeom>
            <a:solidFill>
              <a:srgbClr val="FFF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774361" y="5137929"/>
              <a:ext cx="90585" cy="48545"/>
            </a:xfrm>
            <a:custGeom>
              <a:avLst/>
              <a:gdLst/>
              <a:ahLst/>
              <a:cxnLst/>
              <a:rect l="l" t="t" r="r" b="b"/>
              <a:pathLst>
                <a:path w="1866" h="1000" extrusionOk="0">
                  <a:moveTo>
                    <a:pt x="937" y="1"/>
                  </a:moveTo>
                  <a:cubicBezTo>
                    <a:pt x="420" y="1"/>
                    <a:pt x="1" y="420"/>
                    <a:pt x="1" y="929"/>
                  </a:cubicBezTo>
                  <a:cubicBezTo>
                    <a:pt x="1" y="955"/>
                    <a:pt x="9" y="973"/>
                    <a:pt x="9" y="1000"/>
                  </a:cubicBezTo>
                  <a:lnTo>
                    <a:pt x="1865" y="1000"/>
                  </a:lnTo>
                  <a:cubicBezTo>
                    <a:pt x="1865" y="973"/>
                    <a:pt x="1865" y="955"/>
                    <a:pt x="1865" y="929"/>
                  </a:cubicBezTo>
                  <a:cubicBezTo>
                    <a:pt x="1865" y="420"/>
                    <a:pt x="1446" y="1"/>
                    <a:pt x="937" y="1"/>
                  </a:cubicBezTo>
                  <a:close/>
                </a:path>
              </a:pathLst>
            </a:custGeom>
            <a:solidFill>
              <a:srgbClr val="FFF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472500" y="4534208"/>
              <a:ext cx="90585" cy="90585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37" y="1"/>
                  </a:moveTo>
                  <a:cubicBezTo>
                    <a:pt x="420" y="1"/>
                    <a:pt x="1" y="420"/>
                    <a:pt x="1" y="938"/>
                  </a:cubicBezTo>
                  <a:cubicBezTo>
                    <a:pt x="1" y="1446"/>
                    <a:pt x="420" y="1865"/>
                    <a:pt x="937" y="1865"/>
                  </a:cubicBezTo>
                  <a:cubicBezTo>
                    <a:pt x="1455" y="1865"/>
                    <a:pt x="1865" y="1446"/>
                    <a:pt x="1865" y="938"/>
                  </a:cubicBezTo>
                  <a:cubicBezTo>
                    <a:pt x="1865" y="420"/>
                    <a:pt x="1455" y="1"/>
                    <a:pt x="937" y="1"/>
                  </a:cubicBezTo>
                  <a:close/>
                </a:path>
              </a:pathLst>
            </a:custGeom>
            <a:solidFill>
              <a:srgbClr val="FFF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623673" y="4383521"/>
              <a:ext cx="90536" cy="90536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9" y="0"/>
                    <a:pt x="0" y="411"/>
                    <a:pt x="0" y="928"/>
                  </a:cubicBezTo>
                  <a:cubicBezTo>
                    <a:pt x="0" y="1446"/>
                    <a:pt x="419" y="1865"/>
                    <a:pt x="928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11"/>
                    <a:pt x="1445" y="0"/>
                    <a:pt x="928" y="0"/>
                  </a:cubicBezTo>
                  <a:close/>
                </a:path>
              </a:pathLst>
            </a:custGeom>
            <a:solidFill>
              <a:srgbClr val="FFF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321813" y="4383521"/>
              <a:ext cx="90536" cy="90536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9" y="0"/>
                    <a:pt x="0" y="411"/>
                    <a:pt x="0" y="928"/>
                  </a:cubicBezTo>
                  <a:cubicBezTo>
                    <a:pt x="0" y="1446"/>
                    <a:pt x="419" y="1865"/>
                    <a:pt x="928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11"/>
                    <a:pt x="1445" y="0"/>
                    <a:pt x="928" y="0"/>
                  </a:cubicBezTo>
                  <a:close/>
                </a:path>
              </a:pathLst>
            </a:custGeom>
            <a:solidFill>
              <a:srgbClr val="FFF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171077" y="4534208"/>
              <a:ext cx="90585" cy="90585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28" y="1"/>
                  </a:moveTo>
                  <a:cubicBezTo>
                    <a:pt x="411" y="1"/>
                    <a:pt x="1" y="420"/>
                    <a:pt x="1" y="938"/>
                  </a:cubicBezTo>
                  <a:cubicBezTo>
                    <a:pt x="1" y="1446"/>
                    <a:pt x="411" y="1865"/>
                    <a:pt x="928" y="1865"/>
                  </a:cubicBezTo>
                  <a:cubicBezTo>
                    <a:pt x="1446" y="1865"/>
                    <a:pt x="1865" y="1446"/>
                    <a:pt x="1865" y="938"/>
                  </a:cubicBezTo>
                  <a:cubicBezTo>
                    <a:pt x="1865" y="420"/>
                    <a:pt x="1446" y="1"/>
                    <a:pt x="928" y="1"/>
                  </a:cubicBezTo>
                  <a:close/>
                </a:path>
              </a:pathLst>
            </a:custGeom>
            <a:solidFill>
              <a:srgbClr val="FFF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472500" y="4836068"/>
              <a:ext cx="90585" cy="90585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37" y="1"/>
                  </a:moveTo>
                  <a:cubicBezTo>
                    <a:pt x="420" y="1"/>
                    <a:pt x="1" y="420"/>
                    <a:pt x="1" y="929"/>
                  </a:cubicBezTo>
                  <a:cubicBezTo>
                    <a:pt x="1" y="1446"/>
                    <a:pt x="420" y="1865"/>
                    <a:pt x="937" y="1865"/>
                  </a:cubicBezTo>
                  <a:cubicBezTo>
                    <a:pt x="1455" y="1865"/>
                    <a:pt x="1865" y="1446"/>
                    <a:pt x="1865" y="929"/>
                  </a:cubicBezTo>
                  <a:cubicBezTo>
                    <a:pt x="1865" y="420"/>
                    <a:pt x="1455" y="1"/>
                    <a:pt x="937" y="1"/>
                  </a:cubicBezTo>
                  <a:close/>
                </a:path>
              </a:pathLst>
            </a:custGeom>
            <a:solidFill>
              <a:srgbClr val="FFF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623673" y="4986804"/>
              <a:ext cx="90536" cy="90536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9" y="0"/>
                    <a:pt x="0" y="420"/>
                    <a:pt x="0" y="937"/>
                  </a:cubicBezTo>
                  <a:cubicBezTo>
                    <a:pt x="0" y="1455"/>
                    <a:pt x="419" y="1865"/>
                    <a:pt x="928" y="1865"/>
                  </a:cubicBezTo>
                  <a:cubicBezTo>
                    <a:pt x="1445" y="1865"/>
                    <a:pt x="1865" y="1455"/>
                    <a:pt x="1865" y="937"/>
                  </a:cubicBezTo>
                  <a:cubicBezTo>
                    <a:pt x="1865" y="420"/>
                    <a:pt x="1445" y="0"/>
                    <a:pt x="928" y="0"/>
                  </a:cubicBezTo>
                  <a:close/>
                </a:path>
              </a:pathLst>
            </a:custGeom>
            <a:solidFill>
              <a:srgbClr val="FFF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321813" y="4986804"/>
              <a:ext cx="90536" cy="90536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9" y="0"/>
                    <a:pt x="0" y="420"/>
                    <a:pt x="0" y="937"/>
                  </a:cubicBezTo>
                  <a:cubicBezTo>
                    <a:pt x="0" y="1455"/>
                    <a:pt x="419" y="1865"/>
                    <a:pt x="928" y="1865"/>
                  </a:cubicBezTo>
                  <a:cubicBezTo>
                    <a:pt x="1445" y="1865"/>
                    <a:pt x="1865" y="1455"/>
                    <a:pt x="1865" y="937"/>
                  </a:cubicBezTo>
                  <a:cubicBezTo>
                    <a:pt x="1865" y="420"/>
                    <a:pt x="1445" y="0"/>
                    <a:pt x="928" y="0"/>
                  </a:cubicBezTo>
                  <a:close/>
                </a:path>
              </a:pathLst>
            </a:custGeom>
            <a:solidFill>
              <a:srgbClr val="FFF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623673" y="4684944"/>
              <a:ext cx="90536" cy="90536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9" y="0"/>
                    <a:pt x="0" y="420"/>
                    <a:pt x="0" y="937"/>
                  </a:cubicBezTo>
                  <a:cubicBezTo>
                    <a:pt x="0" y="1455"/>
                    <a:pt x="419" y="1865"/>
                    <a:pt x="928" y="1865"/>
                  </a:cubicBezTo>
                  <a:cubicBezTo>
                    <a:pt x="1445" y="1865"/>
                    <a:pt x="1865" y="1455"/>
                    <a:pt x="1865" y="937"/>
                  </a:cubicBezTo>
                  <a:cubicBezTo>
                    <a:pt x="1865" y="420"/>
                    <a:pt x="1445" y="0"/>
                    <a:pt x="928" y="0"/>
                  </a:cubicBezTo>
                  <a:close/>
                </a:path>
              </a:pathLst>
            </a:custGeom>
            <a:solidFill>
              <a:srgbClr val="FFF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321813" y="4684944"/>
              <a:ext cx="90536" cy="90536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9" y="0"/>
                    <a:pt x="0" y="420"/>
                    <a:pt x="0" y="937"/>
                  </a:cubicBezTo>
                  <a:cubicBezTo>
                    <a:pt x="0" y="1455"/>
                    <a:pt x="419" y="1865"/>
                    <a:pt x="928" y="1865"/>
                  </a:cubicBezTo>
                  <a:cubicBezTo>
                    <a:pt x="1445" y="1865"/>
                    <a:pt x="1865" y="1455"/>
                    <a:pt x="1865" y="937"/>
                  </a:cubicBezTo>
                  <a:cubicBezTo>
                    <a:pt x="1865" y="420"/>
                    <a:pt x="1445" y="0"/>
                    <a:pt x="928" y="0"/>
                  </a:cubicBezTo>
                  <a:close/>
                </a:path>
              </a:pathLst>
            </a:custGeom>
            <a:solidFill>
              <a:srgbClr val="FFF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171077" y="4836068"/>
              <a:ext cx="90585" cy="90585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28" y="1"/>
                  </a:moveTo>
                  <a:cubicBezTo>
                    <a:pt x="411" y="1"/>
                    <a:pt x="1" y="420"/>
                    <a:pt x="1" y="929"/>
                  </a:cubicBezTo>
                  <a:cubicBezTo>
                    <a:pt x="1" y="1446"/>
                    <a:pt x="411" y="1865"/>
                    <a:pt x="928" y="1865"/>
                  </a:cubicBezTo>
                  <a:cubicBezTo>
                    <a:pt x="1446" y="1865"/>
                    <a:pt x="1865" y="1446"/>
                    <a:pt x="1865" y="929"/>
                  </a:cubicBezTo>
                  <a:cubicBezTo>
                    <a:pt x="1865" y="420"/>
                    <a:pt x="1446" y="1"/>
                    <a:pt x="928" y="1"/>
                  </a:cubicBezTo>
                  <a:close/>
                </a:path>
              </a:pathLst>
            </a:custGeom>
            <a:solidFill>
              <a:srgbClr val="FFF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472500" y="5137929"/>
              <a:ext cx="90585" cy="48545"/>
            </a:xfrm>
            <a:custGeom>
              <a:avLst/>
              <a:gdLst/>
              <a:ahLst/>
              <a:cxnLst/>
              <a:rect l="l" t="t" r="r" b="b"/>
              <a:pathLst>
                <a:path w="1866" h="1000" extrusionOk="0">
                  <a:moveTo>
                    <a:pt x="937" y="1"/>
                  </a:moveTo>
                  <a:cubicBezTo>
                    <a:pt x="420" y="1"/>
                    <a:pt x="1" y="420"/>
                    <a:pt x="1" y="929"/>
                  </a:cubicBezTo>
                  <a:cubicBezTo>
                    <a:pt x="1" y="955"/>
                    <a:pt x="10" y="973"/>
                    <a:pt x="10" y="1000"/>
                  </a:cubicBezTo>
                  <a:lnTo>
                    <a:pt x="1865" y="1000"/>
                  </a:lnTo>
                  <a:cubicBezTo>
                    <a:pt x="1865" y="973"/>
                    <a:pt x="1865" y="955"/>
                    <a:pt x="1865" y="929"/>
                  </a:cubicBezTo>
                  <a:cubicBezTo>
                    <a:pt x="1865" y="420"/>
                    <a:pt x="1455" y="1"/>
                    <a:pt x="937" y="1"/>
                  </a:cubicBezTo>
                  <a:close/>
                </a:path>
              </a:pathLst>
            </a:custGeom>
            <a:solidFill>
              <a:srgbClr val="FFF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171077" y="5137929"/>
              <a:ext cx="90585" cy="48545"/>
            </a:xfrm>
            <a:custGeom>
              <a:avLst/>
              <a:gdLst/>
              <a:ahLst/>
              <a:cxnLst/>
              <a:rect l="l" t="t" r="r" b="b"/>
              <a:pathLst>
                <a:path w="1866" h="1000" extrusionOk="0">
                  <a:moveTo>
                    <a:pt x="928" y="1"/>
                  </a:moveTo>
                  <a:cubicBezTo>
                    <a:pt x="411" y="1"/>
                    <a:pt x="1" y="420"/>
                    <a:pt x="1" y="929"/>
                  </a:cubicBezTo>
                  <a:cubicBezTo>
                    <a:pt x="1" y="955"/>
                    <a:pt x="1" y="973"/>
                    <a:pt x="1" y="1000"/>
                  </a:cubicBezTo>
                  <a:lnTo>
                    <a:pt x="1856" y="1000"/>
                  </a:lnTo>
                  <a:cubicBezTo>
                    <a:pt x="1856" y="973"/>
                    <a:pt x="1865" y="955"/>
                    <a:pt x="1865" y="929"/>
                  </a:cubicBezTo>
                  <a:cubicBezTo>
                    <a:pt x="1865" y="420"/>
                    <a:pt x="1446" y="1"/>
                    <a:pt x="928" y="1"/>
                  </a:cubicBezTo>
                  <a:close/>
                </a:path>
              </a:pathLst>
            </a:custGeom>
            <a:solidFill>
              <a:srgbClr val="FFF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19952" y="4383521"/>
              <a:ext cx="90536" cy="90536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37" y="0"/>
                  </a:moveTo>
                  <a:cubicBezTo>
                    <a:pt x="419" y="0"/>
                    <a:pt x="0" y="411"/>
                    <a:pt x="0" y="928"/>
                  </a:cubicBezTo>
                  <a:cubicBezTo>
                    <a:pt x="0" y="1446"/>
                    <a:pt x="419" y="1865"/>
                    <a:pt x="937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11"/>
                    <a:pt x="1445" y="0"/>
                    <a:pt x="937" y="0"/>
                  </a:cubicBezTo>
                  <a:close/>
                </a:path>
              </a:pathLst>
            </a:custGeom>
            <a:solidFill>
              <a:srgbClr val="FFF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19952" y="4986804"/>
              <a:ext cx="90536" cy="90536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37" y="0"/>
                  </a:moveTo>
                  <a:cubicBezTo>
                    <a:pt x="419" y="0"/>
                    <a:pt x="0" y="420"/>
                    <a:pt x="0" y="937"/>
                  </a:cubicBezTo>
                  <a:cubicBezTo>
                    <a:pt x="0" y="1455"/>
                    <a:pt x="419" y="1865"/>
                    <a:pt x="937" y="1865"/>
                  </a:cubicBezTo>
                  <a:cubicBezTo>
                    <a:pt x="1445" y="1865"/>
                    <a:pt x="1865" y="1455"/>
                    <a:pt x="1865" y="937"/>
                  </a:cubicBezTo>
                  <a:cubicBezTo>
                    <a:pt x="1865" y="420"/>
                    <a:pt x="1445" y="0"/>
                    <a:pt x="937" y="0"/>
                  </a:cubicBezTo>
                  <a:close/>
                </a:path>
              </a:pathLst>
            </a:custGeom>
            <a:solidFill>
              <a:srgbClr val="FFF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19952" y="4684944"/>
              <a:ext cx="90536" cy="90536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37" y="0"/>
                  </a:moveTo>
                  <a:cubicBezTo>
                    <a:pt x="419" y="0"/>
                    <a:pt x="0" y="420"/>
                    <a:pt x="0" y="937"/>
                  </a:cubicBezTo>
                  <a:cubicBezTo>
                    <a:pt x="0" y="1455"/>
                    <a:pt x="419" y="1865"/>
                    <a:pt x="937" y="1865"/>
                  </a:cubicBezTo>
                  <a:cubicBezTo>
                    <a:pt x="1445" y="1865"/>
                    <a:pt x="1865" y="1455"/>
                    <a:pt x="1865" y="937"/>
                  </a:cubicBezTo>
                  <a:cubicBezTo>
                    <a:pt x="1865" y="420"/>
                    <a:pt x="1445" y="0"/>
                    <a:pt x="937" y="0"/>
                  </a:cubicBezTo>
                  <a:close/>
                </a:path>
              </a:pathLst>
            </a:custGeom>
            <a:solidFill>
              <a:srgbClr val="FFF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0" y="4102875"/>
              <a:ext cx="3731848" cy="1083573"/>
            </a:xfrm>
            <a:custGeom>
              <a:avLst/>
              <a:gdLst/>
              <a:ahLst/>
              <a:cxnLst/>
              <a:rect l="l" t="t" r="r" b="b"/>
              <a:pathLst>
                <a:path w="76874" h="22321" extrusionOk="0">
                  <a:moveTo>
                    <a:pt x="4257" y="1"/>
                  </a:moveTo>
                  <a:cubicBezTo>
                    <a:pt x="2814" y="1"/>
                    <a:pt x="1387" y="126"/>
                    <a:pt x="1" y="411"/>
                  </a:cubicBezTo>
                  <a:lnTo>
                    <a:pt x="1" y="22321"/>
                  </a:lnTo>
                  <a:lnTo>
                    <a:pt x="76873" y="22321"/>
                  </a:lnTo>
                  <a:cubicBezTo>
                    <a:pt x="71021" y="13703"/>
                    <a:pt x="63358" y="6272"/>
                    <a:pt x="53304" y="5166"/>
                  </a:cubicBezTo>
                  <a:cubicBezTo>
                    <a:pt x="52356" y="5061"/>
                    <a:pt x="51408" y="5016"/>
                    <a:pt x="50459" y="5016"/>
                  </a:cubicBezTo>
                  <a:cubicBezTo>
                    <a:pt x="45087" y="5016"/>
                    <a:pt x="39709" y="6447"/>
                    <a:pt x="34319" y="6447"/>
                  </a:cubicBezTo>
                  <a:cubicBezTo>
                    <a:pt x="33865" y="6447"/>
                    <a:pt x="33410" y="6437"/>
                    <a:pt x="32955" y="6415"/>
                  </a:cubicBezTo>
                  <a:cubicBezTo>
                    <a:pt x="26461" y="6094"/>
                    <a:pt x="20359" y="3373"/>
                    <a:pt x="14114" y="1571"/>
                  </a:cubicBezTo>
                  <a:cubicBezTo>
                    <a:pt x="10942" y="658"/>
                    <a:pt x="7558" y="1"/>
                    <a:pt x="4257" y="1"/>
                  </a:cubicBezTo>
                  <a:close/>
                </a:path>
              </a:pathLst>
            </a:custGeom>
            <a:solidFill>
              <a:srgbClr val="FFD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87043" y="4397308"/>
              <a:ext cx="293260" cy="252871"/>
            </a:xfrm>
            <a:custGeom>
              <a:avLst/>
              <a:gdLst/>
              <a:ahLst/>
              <a:cxnLst/>
              <a:rect l="l" t="t" r="r" b="b"/>
              <a:pathLst>
                <a:path w="6041" h="5209" extrusionOk="0">
                  <a:moveTo>
                    <a:pt x="2814" y="0"/>
                  </a:moveTo>
                  <a:cubicBezTo>
                    <a:pt x="2789" y="0"/>
                    <a:pt x="2765" y="1"/>
                    <a:pt x="2740" y="2"/>
                  </a:cubicBezTo>
                  <a:lnTo>
                    <a:pt x="2686" y="2"/>
                  </a:lnTo>
                  <a:cubicBezTo>
                    <a:pt x="2650" y="2"/>
                    <a:pt x="2615" y="11"/>
                    <a:pt x="2588" y="11"/>
                  </a:cubicBezTo>
                  <a:lnTo>
                    <a:pt x="2561" y="11"/>
                  </a:lnTo>
                  <a:cubicBezTo>
                    <a:pt x="1990" y="11"/>
                    <a:pt x="1491" y="243"/>
                    <a:pt x="1107" y="618"/>
                  </a:cubicBezTo>
                  <a:cubicBezTo>
                    <a:pt x="438" y="1126"/>
                    <a:pt x="1" y="1991"/>
                    <a:pt x="313" y="2821"/>
                  </a:cubicBezTo>
                  <a:cubicBezTo>
                    <a:pt x="563" y="3472"/>
                    <a:pt x="902" y="3972"/>
                    <a:pt x="1544" y="4266"/>
                  </a:cubicBezTo>
                  <a:cubicBezTo>
                    <a:pt x="1642" y="4329"/>
                    <a:pt x="1740" y="4382"/>
                    <a:pt x="1848" y="4427"/>
                  </a:cubicBezTo>
                  <a:cubicBezTo>
                    <a:pt x="2035" y="4543"/>
                    <a:pt x="2222" y="4623"/>
                    <a:pt x="2418" y="4685"/>
                  </a:cubicBezTo>
                  <a:cubicBezTo>
                    <a:pt x="2543" y="4784"/>
                    <a:pt x="2677" y="4864"/>
                    <a:pt x="2820" y="4926"/>
                  </a:cubicBezTo>
                  <a:cubicBezTo>
                    <a:pt x="3197" y="5090"/>
                    <a:pt x="3548" y="5209"/>
                    <a:pt x="3924" y="5209"/>
                  </a:cubicBezTo>
                  <a:cubicBezTo>
                    <a:pt x="4083" y="5209"/>
                    <a:pt x="4245" y="5188"/>
                    <a:pt x="4417" y="5140"/>
                  </a:cubicBezTo>
                  <a:cubicBezTo>
                    <a:pt x="4899" y="5007"/>
                    <a:pt x="5425" y="4632"/>
                    <a:pt x="5657" y="4186"/>
                  </a:cubicBezTo>
                  <a:cubicBezTo>
                    <a:pt x="5916" y="3704"/>
                    <a:pt x="6040" y="3124"/>
                    <a:pt x="5862" y="2589"/>
                  </a:cubicBezTo>
                  <a:cubicBezTo>
                    <a:pt x="5728" y="2161"/>
                    <a:pt x="5461" y="1670"/>
                    <a:pt x="5050" y="1429"/>
                  </a:cubicBezTo>
                  <a:cubicBezTo>
                    <a:pt x="4970" y="1313"/>
                    <a:pt x="4872" y="1206"/>
                    <a:pt x="4765" y="1108"/>
                  </a:cubicBezTo>
                  <a:cubicBezTo>
                    <a:pt x="4435" y="582"/>
                    <a:pt x="3899" y="216"/>
                    <a:pt x="3311" y="73"/>
                  </a:cubicBezTo>
                  <a:cubicBezTo>
                    <a:pt x="3155" y="27"/>
                    <a:pt x="2985" y="0"/>
                    <a:pt x="2814" y="0"/>
                  </a:cubicBezTo>
                  <a:close/>
                </a:path>
              </a:pathLst>
            </a:custGeom>
            <a:solidFill>
              <a:srgbClr val="FAA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694259" y="4518916"/>
              <a:ext cx="202287" cy="205637"/>
            </a:xfrm>
            <a:custGeom>
              <a:avLst/>
              <a:gdLst/>
              <a:ahLst/>
              <a:cxnLst/>
              <a:rect l="l" t="t" r="r" b="b"/>
              <a:pathLst>
                <a:path w="4167" h="4236" extrusionOk="0">
                  <a:moveTo>
                    <a:pt x="2183" y="1"/>
                  </a:moveTo>
                  <a:cubicBezTo>
                    <a:pt x="2151" y="1"/>
                    <a:pt x="2120" y="2"/>
                    <a:pt x="2088" y="4"/>
                  </a:cubicBezTo>
                  <a:lnTo>
                    <a:pt x="1535" y="75"/>
                  </a:lnTo>
                  <a:cubicBezTo>
                    <a:pt x="1187" y="173"/>
                    <a:pt x="874" y="352"/>
                    <a:pt x="616" y="610"/>
                  </a:cubicBezTo>
                  <a:cubicBezTo>
                    <a:pt x="509" y="744"/>
                    <a:pt x="402" y="887"/>
                    <a:pt x="295" y="1030"/>
                  </a:cubicBezTo>
                  <a:cubicBezTo>
                    <a:pt x="107" y="1351"/>
                    <a:pt x="18" y="1699"/>
                    <a:pt x="9" y="2073"/>
                  </a:cubicBezTo>
                  <a:lnTo>
                    <a:pt x="9" y="2163"/>
                  </a:lnTo>
                  <a:cubicBezTo>
                    <a:pt x="0" y="2448"/>
                    <a:pt x="63" y="2716"/>
                    <a:pt x="188" y="2966"/>
                  </a:cubicBezTo>
                  <a:cubicBezTo>
                    <a:pt x="277" y="3215"/>
                    <a:pt x="419" y="3438"/>
                    <a:pt x="616" y="3626"/>
                  </a:cubicBezTo>
                  <a:cubicBezTo>
                    <a:pt x="812" y="3831"/>
                    <a:pt x="1026" y="3974"/>
                    <a:pt x="1285" y="4054"/>
                  </a:cubicBezTo>
                  <a:cubicBezTo>
                    <a:pt x="1507" y="4173"/>
                    <a:pt x="1743" y="4235"/>
                    <a:pt x="1993" y="4235"/>
                  </a:cubicBezTo>
                  <a:cubicBezTo>
                    <a:pt x="2024" y="4235"/>
                    <a:pt x="2056" y="4234"/>
                    <a:pt x="2088" y="4232"/>
                  </a:cubicBezTo>
                  <a:lnTo>
                    <a:pt x="2632" y="4161"/>
                  </a:lnTo>
                  <a:cubicBezTo>
                    <a:pt x="2989" y="4063"/>
                    <a:pt x="3292" y="3884"/>
                    <a:pt x="3551" y="3626"/>
                  </a:cubicBezTo>
                  <a:cubicBezTo>
                    <a:pt x="3658" y="3492"/>
                    <a:pt x="3765" y="3349"/>
                    <a:pt x="3872" y="3206"/>
                  </a:cubicBezTo>
                  <a:cubicBezTo>
                    <a:pt x="4059" y="2885"/>
                    <a:pt x="4157" y="2537"/>
                    <a:pt x="4157" y="2163"/>
                  </a:cubicBezTo>
                  <a:lnTo>
                    <a:pt x="4157" y="2073"/>
                  </a:lnTo>
                  <a:cubicBezTo>
                    <a:pt x="4166" y="1788"/>
                    <a:pt x="4113" y="1520"/>
                    <a:pt x="3979" y="1271"/>
                  </a:cubicBezTo>
                  <a:cubicBezTo>
                    <a:pt x="3899" y="1021"/>
                    <a:pt x="3756" y="798"/>
                    <a:pt x="3551" y="610"/>
                  </a:cubicBezTo>
                  <a:cubicBezTo>
                    <a:pt x="3363" y="405"/>
                    <a:pt x="3140" y="262"/>
                    <a:pt x="2882" y="182"/>
                  </a:cubicBezTo>
                  <a:cubicBezTo>
                    <a:pt x="2668" y="63"/>
                    <a:pt x="2433" y="1"/>
                    <a:pt x="2183" y="1"/>
                  </a:cubicBezTo>
                  <a:close/>
                </a:path>
              </a:pathLst>
            </a:custGeom>
            <a:solidFill>
              <a:srgbClr val="FAA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354290" y="4881945"/>
              <a:ext cx="210054" cy="210200"/>
            </a:xfrm>
            <a:custGeom>
              <a:avLst/>
              <a:gdLst/>
              <a:ahLst/>
              <a:cxnLst/>
              <a:rect l="l" t="t" r="r" b="b"/>
              <a:pathLst>
                <a:path w="4327" h="4330" extrusionOk="0">
                  <a:moveTo>
                    <a:pt x="2010" y="1"/>
                  </a:moveTo>
                  <a:cubicBezTo>
                    <a:pt x="1747" y="1"/>
                    <a:pt x="1500" y="56"/>
                    <a:pt x="1276" y="180"/>
                  </a:cubicBezTo>
                  <a:cubicBezTo>
                    <a:pt x="1017" y="260"/>
                    <a:pt x="794" y="403"/>
                    <a:pt x="607" y="608"/>
                  </a:cubicBezTo>
                  <a:lnTo>
                    <a:pt x="286" y="1027"/>
                  </a:lnTo>
                  <a:cubicBezTo>
                    <a:pt x="98" y="1349"/>
                    <a:pt x="0" y="1697"/>
                    <a:pt x="0" y="2071"/>
                  </a:cubicBezTo>
                  <a:lnTo>
                    <a:pt x="72" y="2624"/>
                  </a:lnTo>
                  <a:cubicBezTo>
                    <a:pt x="170" y="2972"/>
                    <a:pt x="348" y="3276"/>
                    <a:pt x="607" y="3534"/>
                  </a:cubicBezTo>
                  <a:cubicBezTo>
                    <a:pt x="669" y="3597"/>
                    <a:pt x="732" y="3659"/>
                    <a:pt x="794" y="3722"/>
                  </a:cubicBezTo>
                  <a:cubicBezTo>
                    <a:pt x="981" y="3927"/>
                    <a:pt x="1204" y="4070"/>
                    <a:pt x="1454" y="4150"/>
                  </a:cubicBezTo>
                  <a:cubicBezTo>
                    <a:pt x="1686" y="4274"/>
                    <a:pt x="1934" y="4329"/>
                    <a:pt x="2197" y="4329"/>
                  </a:cubicBezTo>
                  <a:cubicBezTo>
                    <a:pt x="2217" y="4329"/>
                    <a:pt x="2237" y="4329"/>
                    <a:pt x="2257" y="4328"/>
                  </a:cubicBezTo>
                  <a:cubicBezTo>
                    <a:pt x="2277" y="4329"/>
                    <a:pt x="2297" y="4329"/>
                    <a:pt x="2317" y="4329"/>
                  </a:cubicBezTo>
                  <a:cubicBezTo>
                    <a:pt x="2580" y="4329"/>
                    <a:pt x="2827" y="4274"/>
                    <a:pt x="3051" y="4150"/>
                  </a:cubicBezTo>
                  <a:cubicBezTo>
                    <a:pt x="3310" y="4070"/>
                    <a:pt x="3533" y="3927"/>
                    <a:pt x="3720" y="3722"/>
                  </a:cubicBezTo>
                  <a:cubicBezTo>
                    <a:pt x="3827" y="3579"/>
                    <a:pt x="3934" y="3445"/>
                    <a:pt x="4041" y="3302"/>
                  </a:cubicBezTo>
                  <a:cubicBezTo>
                    <a:pt x="4229" y="2981"/>
                    <a:pt x="4327" y="2633"/>
                    <a:pt x="4327" y="2259"/>
                  </a:cubicBezTo>
                  <a:cubicBezTo>
                    <a:pt x="4300" y="2071"/>
                    <a:pt x="4282" y="1893"/>
                    <a:pt x="4255" y="1705"/>
                  </a:cubicBezTo>
                  <a:cubicBezTo>
                    <a:pt x="4157" y="1358"/>
                    <a:pt x="3979" y="1054"/>
                    <a:pt x="3720" y="796"/>
                  </a:cubicBezTo>
                  <a:cubicBezTo>
                    <a:pt x="3658" y="733"/>
                    <a:pt x="3595" y="671"/>
                    <a:pt x="3533" y="608"/>
                  </a:cubicBezTo>
                  <a:cubicBezTo>
                    <a:pt x="3346" y="403"/>
                    <a:pt x="3123" y="260"/>
                    <a:pt x="2873" y="180"/>
                  </a:cubicBezTo>
                  <a:cubicBezTo>
                    <a:pt x="2641" y="56"/>
                    <a:pt x="2393" y="1"/>
                    <a:pt x="2130" y="1"/>
                  </a:cubicBezTo>
                  <a:cubicBezTo>
                    <a:pt x="2110" y="1"/>
                    <a:pt x="2090" y="1"/>
                    <a:pt x="2070" y="2"/>
                  </a:cubicBezTo>
                  <a:cubicBezTo>
                    <a:pt x="2050" y="1"/>
                    <a:pt x="2030" y="1"/>
                    <a:pt x="2010" y="1"/>
                  </a:cubicBezTo>
                  <a:close/>
                </a:path>
              </a:pathLst>
            </a:custGeom>
            <a:solidFill>
              <a:srgbClr val="FAA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1540905" y="4619844"/>
              <a:ext cx="285445" cy="281270"/>
            </a:xfrm>
            <a:custGeom>
              <a:avLst/>
              <a:gdLst/>
              <a:ahLst/>
              <a:cxnLst/>
              <a:rect l="l" t="t" r="r" b="b"/>
              <a:pathLst>
                <a:path w="5880" h="5794" extrusionOk="0">
                  <a:moveTo>
                    <a:pt x="2816" y="0"/>
                  </a:moveTo>
                  <a:cubicBezTo>
                    <a:pt x="2599" y="0"/>
                    <a:pt x="2379" y="22"/>
                    <a:pt x="2160" y="66"/>
                  </a:cubicBezTo>
                  <a:cubicBezTo>
                    <a:pt x="813" y="360"/>
                    <a:pt x="1" y="1805"/>
                    <a:pt x="322" y="3108"/>
                  </a:cubicBezTo>
                  <a:cubicBezTo>
                    <a:pt x="438" y="3581"/>
                    <a:pt x="679" y="3991"/>
                    <a:pt x="1009" y="4321"/>
                  </a:cubicBezTo>
                  <a:cubicBezTo>
                    <a:pt x="1408" y="5239"/>
                    <a:pt x="2280" y="5794"/>
                    <a:pt x="3259" y="5794"/>
                  </a:cubicBezTo>
                  <a:cubicBezTo>
                    <a:pt x="3460" y="5794"/>
                    <a:pt x="3666" y="5770"/>
                    <a:pt x="3873" y="5722"/>
                  </a:cubicBezTo>
                  <a:cubicBezTo>
                    <a:pt x="5041" y="5445"/>
                    <a:pt x="5817" y="4268"/>
                    <a:pt x="5862" y="3117"/>
                  </a:cubicBezTo>
                  <a:cubicBezTo>
                    <a:pt x="5880" y="2733"/>
                    <a:pt x="5808" y="2358"/>
                    <a:pt x="5675" y="2002"/>
                  </a:cubicBezTo>
                  <a:cubicBezTo>
                    <a:pt x="5594" y="1680"/>
                    <a:pt x="5460" y="1377"/>
                    <a:pt x="5246" y="1101"/>
                  </a:cubicBezTo>
                  <a:cubicBezTo>
                    <a:pt x="4934" y="699"/>
                    <a:pt x="4542" y="432"/>
                    <a:pt x="4087" y="271"/>
                  </a:cubicBezTo>
                  <a:cubicBezTo>
                    <a:pt x="3691" y="91"/>
                    <a:pt x="3260" y="0"/>
                    <a:pt x="2816" y="0"/>
                  </a:cubicBezTo>
                  <a:close/>
                </a:path>
              </a:pathLst>
            </a:custGeom>
            <a:solidFill>
              <a:srgbClr val="FAA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2900345" y="4760385"/>
              <a:ext cx="285445" cy="281512"/>
            </a:xfrm>
            <a:custGeom>
              <a:avLst/>
              <a:gdLst/>
              <a:ahLst/>
              <a:cxnLst/>
              <a:rect l="l" t="t" r="r" b="b"/>
              <a:pathLst>
                <a:path w="5880" h="5799" extrusionOk="0">
                  <a:moveTo>
                    <a:pt x="2820" y="0"/>
                  </a:moveTo>
                  <a:cubicBezTo>
                    <a:pt x="2604" y="0"/>
                    <a:pt x="2386" y="23"/>
                    <a:pt x="2169" y="70"/>
                  </a:cubicBezTo>
                  <a:cubicBezTo>
                    <a:pt x="822" y="365"/>
                    <a:pt x="1" y="1801"/>
                    <a:pt x="322" y="3112"/>
                  </a:cubicBezTo>
                  <a:cubicBezTo>
                    <a:pt x="438" y="3585"/>
                    <a:pt x="688" y="3995"/>
                    <a:pt x="1018" y="4317"/>
                  </a:cubicBezTo>
                  <a:cubicBezTo>
                    <a:pt x="1410" y="5242"/>
                    <a:pt x="2281" y="5798"/>
                    <a:pt x="3259" y="5798"/>
                  </a:cubicBezTo>
                  <a:cubicBezTo>
                    <a:pt x="3460" y="5798"/>
                    <a:pt x="3666" y="5775"/>
                    <a:pt x="3873" y="5726"/>
                  </a:cubicBezTo>
                  <a:cubicBezTo>
                    <a:pt x="5041" y="5449"/>
                    <a:pt x="5826" y="4272"/>
                    <a:pt x="5862" y="3121"/>
                  </a:cubicBezTo>
                  <a:cubicBezTo>
                    <a:pt x="5880" y="2737"/>
                    <a:pt x="5809" y="2363"/>
                    <a:pt x="5675" y="2006"/>
                  </a:cubicBezTo>
                  <a:cubicBezTo>
                    <a:pt x="5603" y="1685"/>
                    <a:pt x="5461" y="1382"/>
                    <a:pt x="5247" y="1105"/>
                  </a:cubicBezTo>
                  <a:cubicBezTo>
                    <a:pt x="4934" y="704"/>
                    <a:pt x="4542" y="436"/>
                    <a:pt x="4096" y="275"/>
                  </a:cubicBezTo>
                  <a:cubicBezTo>
                    <a:pt x="3694" y="96"/>
                    <a:pt x="3261" y="0"/>
                    <a:pt x="2820" y="0"/>
                  </a:cubicBezTo>
                  <a:close/>
                </a:path>
              </a:pathLst>
            </a:custGeom>
            <a:solidFill>
              <a:srgbClr val="FAA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1169770" y="4766356"/>
              <a:ext cx="129955" cy="100537"/>
            </a:xfrm>
            <a:custGeom>
              <a:avLst/>
              <a:gdLst/>
              <a:ahLst/>
              <a:cxnLst/>
              <a:rect l="l" t="t" r="r" b="b"/>
              <a:pathLst>
                <a:path w="2677" h="2071" extrusionOk="0">
                  <a:moveTo>
                    <a:pt x="1339" y="1"/>
                  </a:moveTo>
                  <a:cubicBezTo>
                    <a:pt x="0" y="1"/>
                    <a:pt x="0" y="2070"/>
                    <a:pt x="1339" y="2070"/>
                  </a:cubicBezTo>
                  <a:cubicBezTo>
                    <a:pt x="2668" y="2070"/>
                    <a:pt x="2677" y="1"/>
                    <a:pt x="1339" y="1"/>
                  </a:cubicBezTo>
                  <a:close/>
                </a:path>
              </a:pathLst>
            </a:custGeom>
            <a:solidFill>
              <a:srgbClr val="FAA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2408378" y="4486778"/>
              <a:ext cx="158111" cy="122867"/>
            </a:xfrm>
            <a:custGeom>
              <a:avLst/>
              <a:gdLst/>
              <a:ahLst/>
              <a:cxnLst/>
              <a:rect l="l" t="t" r="r" b="b"/>
              <a:pathLst>
                <a:path w="3257" h="2531" extrusionOk="0">
                  <a:moveTo>
                    <a:pt x="1618" y="0"/>
                  </a:moveTo>
                  <a:cubicBezTo>
                    <a:pt x="1293" y="0"/>
                    <a:pt x="972" y="108"/>
                    <a:pt x="661" y="255"/>
                  </a:cubicBezTo>
                  <a:cubicBezTo>
                    <a:pt x="170" y="496"/>
                    <a:pt x="1" y="1237"/>
                    <a:pt x="286" y="1674"/>
                  </a:cubicBezTo>
                  <a:cubicBezTo>
                    <a:pt x="429" y="1897"/>
                    <a:pt x="625" y="2040"/>
                    <a:pt x="839" y="2120"/>
                  </a:cubicBezTo>
                  <a:cubicBezTo>
                    <a:pt x="1057" y="2363"/>
                    <a:pt x="1359" y="2531"/>
                    <a:pt x="1696" y="2531"/>
                  </a:cubicBezTo>
                  <a:cubicBezTo>
                    <a:pt x="1705" y="2531"/>
                    <a:pt x="1714" y="2530"/>
                    <a:pt x="1722" y="2530"/>
                  </a:cubicBezTo>
                  <a:cubicBezTo>
                    <a:pt x="1803" y="2521"/>
                    <a:pt x="1883" y="2512"/>
                    <a:pt x="1963" y="2495"/>
                  </a:cubicBezTo>
                  <a:cubicBezTo>
                    <a:pt x="2041" y="2518"/>
                    <a:pt x="2123" y="2529"/>
                    <a:pt x="2206" y="2529"/>
                  </a:cubicBezTo>
                  <a:cubicBezTo>
                    <a:pt x="2564" y="2529"/>
                    <a:pt x="2946" y="2324"/>
                    <a:pt x="3105" y="2013"/>
                  </a:cubicBezTo>
                  <a:cubicBezTo>
                    <a:pt x="3194" y="1852"/>
                    <a:pt x="3239" y="1674"/>
                    <a:pt x="3248" y="1495"/>
                  </a:cubicBezTo>
                  <a:cubicBezTo>
                    <a:pt x="3257" y="1263"/>
                    <a:pt x="3132" y="907"/>
                    <a:pt x="2945" y="755"/>
                  </a:cubicBezTo>
                  <a:cubicBezTo>
                    <a:pt x="2873" y="701"/>
                    <a:pt x="2793" y="639"/>
                    <a:pt x="2713" y="585"/>
                  </a:cubicBezTo>
                  <a:cubicBezTo>
                    <a:pt x="2615" y="425"/>
                    <a:pt x="2472" y="282"/>
                    <a:pt x="2293" y="175"/>
                  </a:cubicBezTo>
                  <a:cubicBezTo>
                    <a:pt x="2068" y="51"/>
                    <a:pt x="1842" y="0"/>
                    <a:pt x="1618" y="0"/>
                  </a:cubicBezTo>
                  <a:close/>
                </a:path>
              </a:pathLst>
            </a:custGeom>
            <a:solidFill>
              <a:srgbClr val="FAA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2114333" y="4801455"/>
              <a:ext cx="157237" cy="122916"/>
            </a:xfrm>
            <a:custGeom>
              <a:avLst/>
              <a:gdLst/>
              <a:ahLst/>
              <a:cxnLst/>
              <a:rect l="l" t="t" r="r" b="b"/>
              <a:pathLst>
                <a:path w="3239" h="2532" extrusionOk="0">
                  <a:moveTo>
                    <a:pt x="1118" y="0"/>
                  </a:moveTo>
                  <a:cubicBezTo>
                    <a:pt x="661" y="0"/>
                    <a:pt x="203" y="266"/>
                    <a:pt x="89" y="750"/>
                  </a:cubicBezTo>
                  <a:cubicBezTo>
                    <a:pt x="0" y="1160"/>
                    <a:pt x="152" y="1624"/>
                    <a:pt x="491" y="1874"/>
                  </a:cubicBezTo>
                  <a:cubicBezTo>
                    <a:pt x="580" y="2061"/>
                    <a:pt x="732" y="2248"/>
                    <a:pt x="910" y="2338"/>
                  </a:cubicBezTo>
                  <a:cubicBezTo>
                    <a:pt x="1066" y="2425"/>
                    <a:pt x="1253" y="2469"/>
                    <a:pt x="1443" y="2469"/>
                  </a:cubicBezTo>
                  <a:cubicBezTo>
                    <a:pt x="1524" y="2469"/>
                    <a:pt x="1606" y="2461"/>
                    <a:pt x="1686" y="2445"/>
                  </a:cubicBezTo>
                  <a:cubicBezTo>
                    <a:pt x="1800" y="2505"/>
                    <a:pt x="1933" y="2531"/>
                    <a:pt x="2069" y="2531"/>
                  </a:cubicBezTo>
                  <a:cubicBezTo>
                    <a:pt x="2317" y="2531"/>
                    <a:pt x="2575" y="2443"/>
                    <a:pt x="2748" y="2311"/>
                  </a:cubicBezTo>
                  <a:cubicBezTo>
                    <a:pt x="3069" y="2061"/>
                    <a:pt x="3239" y="1624"/>
                    <a:pt x="3114" y="1222"/>
                  </a:cubicBezTo>
                  <a:cubicBezTo>
                    <a:pt x="2962" y="705"/>
                    <a:pt x="2543" y="339"/>
                    <a:pt x="2034" y="241"/>
                  </a:cubicBezTo>
                  <a:cubicBezTo>
                    <a:pt x="1820" y="143"/>
                    <a:pt x="1597" y="72"/>
                    <a:pt x="1365" y="27"/>
                  </a:cubicBezTo>
                  <a:cubicBezTo>
                    <a:pt x="1284" y="9"/>
                    <a:pt x="1201" y="0"/>
                    <a:pt x="1118" y="0"/>
                  </a:cubicBezTo>
                  <a:close/>
                </a:path>
              </a:pathLst>
            </a:custGeom>
            <a:solidFill>
              <a:srgbClr val="FAA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585953" y="4405124"/>
              <a:ext cx="342194" cy="445595"/>
            </a:xfrm>
            <a:custGeom>
              <a:avLst/>
              <a:gdLst/>
              <a:ahLst/>
              <a:cxnLst/>
              <a:rect l="l" t="t" r="r" b="b"/>
              <a:pathLst>
                <a:path w="7049" h="9179" extrusionOk="0">
                  <a:moveTo>
                    <a:pt x="1413" y="935"/>
                  </a:moveTo>
                  <a:cubicBezTo>
                    <a:pt x="1433" y="935"/>
                    <a:pt x="1452" y="936"/>
                    <a:pt x="1473" y="938"/>
                  </a:cubicBezTo>
                  <a:cubicBezTo>
                    <a:pt x="1455" y="992"/>
                    <a:pt x="1428" y="1036"/>
                    <a:pt x="1410" y="1081"/>
                  </a:cubicBezTo>
                  <a:cubicBezTo>
                    <a:pt x="1312" y="1393"/>
                    <a:pt x="1259" y="1732"/>
                    <a:pt x="1232" y="2080"/>
                  </a:cubicBezTo>
                  <a:cubicBezTo>
                    <a:pt x="1036" y="1804"/>
                    <a:pt x="911" y="1473"/>
                    <a:pt x="1080" y="1143"/>
                  </a:cubicBezTo>
                  <a:cubicBezTo>
                    <a:pt x="1159" y="994"/>
                    <a:pt x="1272" y="935"/>
                    <a:pt x="1413" y="935"/>
                  </a:cubicBezTo>
                  <a:close/>
                  <a:moveTo>
                    <a:pt x="2249" y="1366"/>
                  </a:moveTo>
                  <a:cubicBezTo>
                    <a:pt x="2847" y="1848"/>
                    <a:pt x="3471" y="2589"/>
                    <a:pt x="3650" y="2794"/>
                  </a:cubicBezTo>
                  <a:cubicBezTo>
                    <a:pt x="3962" y="3142"/>
                    <a:pt x="4256" y="3516"/>
                    <a:pt x="4542" y="3900"/>
                  </a:cubicBezTo>
                  <a:cubicBezTo>
                    <a:pt x="4399" y="4052"/>
                    <a:pt x="4247" y="4203"/>
                    <a:pt x="4105" y="4346"/>
                  </a:cubicBezTo>
                  <a:cubicBezTo>
                    <a:pt x="3757" y="4096"/>
                    <a:pt x="3418" y="3838"/>
                    <a:pt x="3070" y="3588"/>
                  </a:cubicBezTo>
                  <a:cubicBezTo>
                    <a:pt x="2766" y="3356"/>
                    <a:pt x="2445" y="3142"/>
                    <a:pt x="2133" y="2910"/>
                  </a:cubicBezTo>
                  <a:cubicBezTo>
                    <a:pt x="2142" y="2821"/>
                    <a:pt x="2133" y="2731"/>
                    <a:pt x="2142" y="2642"/>
                  </a:cubicBezTo>
                  <a:cubicBezTo>
                    <a:pt x="2142" y="2285"/>
                    <a:pt x="2115" y="1759"/>
                    <a:pt x="2249" y="1366"/>
                  </a:cubicBezTo>
                  <a:close/>
                  <a:moveTo>
                    <a:pt x="5059" y="4649"/>
                  </a:moveTo>
                  <a:cubicBezTo>
                    <a:pt x="5095" y="4703"/>
                    <a:pt x="5122" y="4747"/>
                    <a:pt x="5157" y="4801"/>
                  </a:cubicBezTo>
                  <a:cubicBezTo>
                    <a:pt x="5166" y="4908"/>
                    <a:pt x="5175" y="5015"/>
                    <a:pt x="5184" y="5131"/>
                  </a:cubicBezTo>
                  <a:cubicBezTo>
                    <a:pt x="5059" y="5033"/>
                    <a:pt x="4925" y="4944"/>
                    <a:pt x="4836" y="4881"/>
                  </a:cubicBezTo>
                  <a:cubicBezTo>
                    <a:pt x="4907" y="4810"/>
                    <a:pt x="4988" y="4730"/>
                    <a:pt x="5059" y="4649"/>
                  </a:cubicBezTo>
                  <a:close/>
                  <a:moveTo>
                    <a:pt x="2151" y="4016"/>
                  </a:moveTo>
                  <a:cubicBezTo>
                    <a:pt x="2588" y="4337"/>
                    <a:pt x="3025" y="4658"/>
                    <a:pt x="3453" y="4979"/>
                  </a:cubicBezTo>
                  <a:cubicBezTo>
                    <a:pt x="3132" y="5301"/>
                    <a:pt x="2802" y="5604"/>
                    <a:pt x="2472" y="5916"/>
                  </a:cubicBezTo>
                  <a:cubicBezTo>
                    <a:pt x="2392" y="5818"/>
                    <a:pt x="2329" y="5720"/>
                    <a:pt x="2258" y="5622"/>
                  </a:cubicBezTo>
                  <a:cubicBezTo>
                    <a:pt x="2204" y="5086"/>
                    <a:pt x="2169" y="4551"/>
                    <a:pt x="2151" y="4016"/>
                  </a:cubicBezTo>
                  <a:close/>
                  <a:moveTo>
                    <a:pt x="4185" y="5524"/>
                  </a:moveTo>
                  <a:cubicBezTo>
                    <a:pt x="4524" y="5786"/>
                    <a:pt x="4913" y="6195"/>
                    <a:pt x="5311" y="6195"/>
                  </a:cubicBezTo>
                  <a:cubicBezTo>
                    <a:pt x="5467" y="6195"/>
                    <a:pt x="5625" y="6131"/>
                    <a:pt x="5782" y="5970"/>
                  </a:cubicBezTo>
                  <a:cubicBezTo>
                    <a:pt x="5996" y="6478"/>
                    <a:pt x="6148" y="7040"/>
                    <a:pt x="6049" y="7584"/>
                  </a:cubicBezTo>
                  <a:cubicBezTo>
                    <a:pt x="6005" y="7816"/>
                    <a:pt x="5907" y="8218"/>
                    <a:pt x="5639" y="8298"/>
                  </a:cubicBezTo>
                  <a:cubicBezTo>
                    <a:pt x="5608" y="8307"/>
                    <a:pt x="5575" y="8311"/>
                    <a:pt x="5541" y="8311"/>
                  </a:cubicBezTo>
                  <a:cubicBezTo>
                    <a:pt x="5296" y="8311"/>
                    <a:pt x="4997" y="8106"/>
                    <a:pt x="4809" y="8004"/>
                  </a:cubicBezTo>
                  <a:cubicBezTo>
                    <a:pt x="4158" y="7620"/>
                    <a:pt x="3560" y="7147"/>
                    <a:pt x="3043" y="6603"/>
                  </a:cubicBezTo>
                  <a:cubicBezTo>
                    <a:pt x="3436" y="6246"/>
                    <a:pt x="3810" y="5889"/>
                    <a:pt x="4185" y="5524"/>
                  </a:cubicBezTo>
                  <a:close/>
                  <a:moveTo>
                    <a:pt x="1376" y="1"/>
                  </a:moveTo>
                  <a:cubicBezTo>
                    <a:pt x="1073" y="1"/>
                    <a:pt x="780" y="117"/>
                    <a:pt x="509" y="403"/>
                  </a:cubicBezTo>
                  <a:cubicBezTo>
                    <a:pt x="153" y="778"/>
                    <a:pt x="46" y="1331"/>
                    <a:pt x="153" y="1839"/>
                  </a:cubicBezTo>
                  <a:cubicBezTo>
                    <a:pt x="54" y="1911"/>
                    <a:pt x="1" y="2018"/>
                    <a:pt x="19" y="2178"/>
                  </a:cubicBezTo>
                  <a:cubicBezTo>
                    <a:pt x="197" y="3525"/>
                    <a:pt x="652" y="4810"/>
                    <a:pt x="1402" y="5943"/>
                  </a:cubicBezTo>
                  <a:cubicBezTo>
                    <a:pt x="1437" y="6318"/>
                    <a:pt x="1491" y="6701"/>
                    <a:pt x="1553" y="7076"/>
                  </a:cubicBezTo>
                  <a:cubicBezTo>
                    <a:pt x="1586" y="7292"/>
                    <a:pt x="1769" y="7391"/>
                    <a:pt x="1960" y="7391"/>
                  </a:cubicBezTo>
                  <a:cubicBezTo>
                    <a:pt x="2084" y="7391"/>
                    <a:pt x="2211" y="7349"/>
                    <a:pt x="2303" y="7272"/>
                  </a:cubicBezTo>
                  <a:cubicBezTo>
                    <a:pt x="2329" y="7254"/>
                    <a:pt x="2356" y="7228"/>
                    <a:pt x="2383" y="7201"/>
                  </a:cubicBezTo>
                  <a:cubicBezTo>
                    <a:pt x="3088" y="7959"/>
                    <a:pt x="3926" y="8628"/>
                    <a:pt x="4854" y="9030"/>
                  </a:cubicBezTo>
                  <a:cubicBezTo>
                    <a:pt x="5084" y="9128"/>
                    <a:pt x="5316" y="9178"/>
                    <a:pt x="5538" y="9178"/>
                  </a:cubicBezTo>
                  <a:cubicBezTo>
                    <a:pt x="6019" y="9178"/>
                    <a:pt x="6450" y="8939"/>
                    <a:pt x="6701" y="8432"/>
                  </a:cubicBezTo>
                  <a:cubicBezTo>
                    <a:pt x="7049" y="7736"/>
                    <a:pt x="7031" y="6924"/>
                    <a:pt x="6808" y="6193"/>
                  </a:cubicBezTo>
                  <a:cubicBezTo>
                    <a:pt x="6638" y="5595"/>
                    <a:pt x="6362" y="5015"/>
                    <a:pt x="6032" y="4453"/>
                  </a:cubicBezTo>
                  <a:cubicBezTo>
                    <a:pt x="5987" y="4266"/>
                    <a:pt x="5942" y="4078"/>
                    <a:pt x="5907" y="3909"/>
                  </a:cubicBezTo>
                  <a:cubicBezTo>
                    <a:pt x="5898" y="3873"/>
                    <a:pt x="5880" y="3838"/>
                    <a:pt x="5871" y="3802"/>
                  </a:cubicBezTo>
                  <a:cubicBezTo>
                    <a:pt x="6165" y="3490"/>
                    <a:pt x="6460" y="3168"/>
                    <a:pt x="6745" y="2838"/>
                  </a:cubicBezTo>
                  <a:cubicBezTo>
                    <a:pt x="7038" y="2511"/>
                    <a:pt x="6738" y="2059"/>
                    <a:pt x="6408" y="2059"/>
                  </a:cubicBezTo>
                  <a:cubicBezTo>
                    <a:pt x="6307" y="2059"/>
                    <a:pt x="6202" y="2102"/>
                    <a:pt x="6112" y="2205"/>
                  </a:cubicBezTo>
                  <a:cubicBezTo>
                    <a:pt x="5924" y="2419"/>
                    <a:pt x="5728" y="2624"/>
                    <a:pt x="5541" y="2838"/>
                  </a:cubicBezTo>
                  <a:cubicBezTo>
                    <a:pt x="5389" y="2473"/>
                    <a:pt x="5202" y="2125"/>
                    <a:pt x="4988" y="1804"/>
                  </a:cubicBezTo>
                  <a:cubicBezTo>
                    <a:pt x="4542" y="1117"/>
                    <a:pt x="3935" y="314"/>
                    <a:pt x="3114" y="73"/>
                  </a:cubicBezTo>
                  <a:cubicBezTo>
                    <a:pt x="2980" y="32"/>
                    <a:pt x="2851" y="14"/>
                    <a:pt x="2726" y="14"/>
                  </a:cubicBezTo>
                  <a:cubicBezTo>
                    <a:pt x="2495" y="14"/>
                    <a:pt x="2283" y="79"/>
                    <a:pt x="2097" y="189"/>
                  </a:cubicBezTo>
                  <a:cubicBezTo>
                    <a:pt x="1855" y="72"/>
                    <a:pt x="1613" y="1"/>
                    <a:pt x="1376" y="1"/>
                  </a:cubicBezTo>
                  <a:close/>
                </a:path>
              </a:pathLst>
            </a:custGeom>
            <a:solidFill>
              <a:srgbClr val="FFF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7"/>
          <p:cNvSpPr/>
          <p:nvPr/>
        </p:nvSpPr>
        <p:spPr>
          <a:xfrm rot="8999873">
            <a:off x="2898381" y="2784813"/>
            <a:ext cx="4151057" cy="3400631"/>
          </a:xfrm>
          <a:custGeom>
            <a:avLst/>
            <a:gdLst/>
            <a:ahLst/>
            <a:cxnLst/>
            <a:rect l="l" t="t" r="r" b="b"/>
            <a:pathLst>
              <a:path w="148394" h="105444" extrusionOk="0">
                <a:moveTo>
                  <a:pt x="29382" y="0"/>
                </a:moveTo>
                <a:cubicBezTo>
                  <a:pt x="25512" y="0"/>
                  <a:pt x="22619" y="982"/>
                  <a:pt x="20269" y="2535"/>
                </a:cubicBezTo>
                <a:cubicBezTo>
                  <a:pt x="16621" y="4943"/>
                  <a:pt x="15140" y="8182"/>
                  <a:pt x="12401" y="14373"/>
                </a:cubicBezTo>
                <a:cubicBezTo>
                  <a:pt x="4194" y="32938"/>
                  <a:pt x="1" y="63064"/>
                  <a:pt x="12178" y="70584"/>
                </a:cubicBezTo>
                <a:cubicBezTo>
                  <a:pt x="13562" y="71440"/>
                  <a:pt x="14838" y="71804"/>
                  <a:pt x="16342" y="71804"/>
                </a:cubicBezTo>
                <a:cubicBezTo>
                  <a:pt x="20470" y="71804"/>
                  <a:pt x="26318" y="69058"/>
                  <a:pt x="40859" y="66168"/>
                </a:cubicBezTo>
                <a:cubicBezTo>
                  <a:pt x="55157" y="63321"/>
                  <a:pt x="65355" y="61291"/>
                  <a:pt x="73244" y="61291"/>
                </a:cubicBezTo>
                <a:cubicBezTo>
                  <a:pt x="78679" y="61291"/>
                  <a:pt x="83019" y="62255"/>
                  <a:pt x="86847" y="64580"/>
                </a:cubicBezTo>
                <a:cubicBezTo>
                  <a:pt x="102771" y="74251"/>
                  <a:pt x="95072" y="98444"/>
                  <a:pt x="108481" y="104234"/>
                </a:cubicBezTo>
                <a:cubicBezTo>
                  <a:pt x="110395" y="105061"/>
                  <a:pt x="112580" y="105444"/>
                  <a:pt x="114904" y="105444"/>
                </a:cubicBezTo>
                <a:cubicBezTo>
                  <a:pt x="126400" y="105444"/>
                  <a:pt x="141312" y="96078"/>
                  <a:pt x="143835" y="84724"/>
                </a:cubicBezTo>
                <a:cubicBezTo>
                  <a:pt x="148393" y="64277"/>
                  <a:pt x="111790" y="41876"/>
                  <a:pt x="73546" y="18477"/>
                </a:cubicBezTo>
                <a:cubicBezTo>
                  <a:pt x="51064" y="4721"/>
                  <a:pt x="37871" y="0"/>
                  <a:pt x="293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7"/>
          <p:cNvSpPr/>
          <p:nvPr/>
        </p:nvSpPr>
        <p:spPr>
          <a:xfrm>
            <a:off x="1782593" y="755550"/>
            <a:ext cx="6267000" cy="3632400"/>
          </a:xfrm>
          <a:prstGeom prst="roundRect">
            <a:avLst>
              <a:gd name="adj" fmla="val 1540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7"/>
          <p:cNvSpPr/>
          <p:nvPr/>
        </p:nvSpPr>
        <p:spPr>
          <a:xfrm>
            <a:off x="138300" y="169350"/>
            <a:ext cx="539400" cy="4804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7"/>
          <p:cNvSpPr txBox="1">
            <a:spLocks noGrp="1"/>
          </p:cNvSpPr>
          <p:nvPr>
            <p:ph type="title"/>
          </p:nvPr>
        </p:nvSpPr>
        <p:spPr>
          <a:xfrm>
            <a:off x="2242650" y="1093975"/>
            <a:ext cx="2511000" cy="5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1" name="Google Shape;371;p7"/>
          <p:cNvSpPr txBox="1">
            <a:spLocks noGrp="1"/>
          </p:cNvSpPr>
          <p:nvPr>
            <p:ph type="body" idx="1"/>
          </p:nvPr>
        </p:nvSpPr>
        <p:spPr>
          <a:xfrm>
            <a:off x="2242650" y="2425200"/>
            <a:ext cx="25110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372" name="Google Shape;372;p7"/>
          <p:cNvGrpSpPr/>
          <p:nvPr/>
        </p:nvGrpSpPr>
        <p:grpSpPr>
          <a:xfrm>
            <a:off x="6237675" y="4168577"/>
            <a:ext cx="3157989" cy="1110872"/>
            <a:chOff x="6237675" y="4168577"/>
            <a:chExt cx="3157989" cy="1110872"/>
          </a:xfrm>
        </p:grpSpPr>
        <p:sp>
          <p:nvSpPr>
            <p:cNvPr id="373" name="Google Shape;373;p7"/>
            <p:cNvSpPr/>
            <p:nvPr/>
          </p:nvSpPr>
          <p:spPr>
            <a:xfrm flipH="1">
              <a:off x="6237675" y="4168577"/>
              <a:ext cx="808206" cy="860425"/>
            </a:xfrm>
            <a:custGeom>
              <a:avLst/>
              <a:gdLst/>
              <a:ahLst/>
              <a:cxnLst/>
              <a:rect l="l" t="t" r="r" b="b"/>
              <a:pathLst>
                <a:path w="19656" h="20926" extrusionOk="0">
                  <a:moveTo>
                    <a:pt x="8553" y="1"/>
                  </a:moveTo>
                  <a:cubicBezTo>
                    <a:pt x="8337" y="1"/>
                    <a:pt x="8128" y="55"/>
                    <a:pt x="7933" y="156"/>
                  </a:cubicBezTo>
                  <a:cubicBezTo>
                    <a:pt x="7701" y="236"/>
                    <a:pt x="7505" y="361"/>
                    <a:pt x="7335" y="539"/>
                  </a:cubicBezTo>
                  <a:cubicBezTo>
                    <a:pt x="7157" y="709"/>
                    <a:pt x="7032" y="905"/>
                    <a:pt x="6961" y="1137"/>
                  </a:cubicBezTo>
                  <a:cubicBezTo>
                    <a:pt x="6845" y="1360"/>
                    <a:pt x="6791" y="1592"/>
                    <a:pt x="6800" y="1851"/>
                  </a:cubicBezTo>
                  <a:lnTo>
                    <a:pt x="6863" y="2342"/>
                  </a:lnTo>
                  <a:cubicBezTo>
                    <a:pt x="6952" y="2654"/>
                    <a:pt x="7112" y="2930"/>
                    <a:pt x="7335" y="3162"/>
                  </a:cubicBezTo>
                  <a:lnTo>
                    <a:pt x="7710" y="3448"/>
                  </a:lnTo>
                  <a:cubicBezTo>
                    <a:pt x="7871" y="3537"/>
                    <a:pt x="8040" y="3608"/>
                    <a:pt x="8210" y="3644"/>
                  </a:cubicBezTo>
                  <a:cubicBezTo>
                    <a:pt x="8085" y="5446"/>
                    <a:pt x="8147" y="7230"/>
                    <a:pt x="8370" y="9023"/>
                  </a:cubicBezTo>
                  <a:cubicBezTo>
                    <a:pt x="6934" y="10924"/>
                    <a:pt x="5507" y="12833"/>
                    <a:pt x="4097" y="14751"/>
                  </a:cubicBezTo>
                  <a:cubicBezTo>
                    <a:pt x="3847" y="12520"/>
                    <a:pt x="3758" y="10281"/>
                    <a:pt x="3821" y="8042"/>
                  </a:cubicBezTo>
                  <a:cubicBezTo>
                    <a:pt x="5230" y="7239"/>
                    <a:pt x="4927" y="4572"/>
                    <a:pt x="2902" y="4572"/>
                  </a:cubicBezTo>
                  <a:cubicBezTo>
                    <a:pt x="725" y="4572"/>
                    <a:pt x="538" y="7658"/>
                    <a:pt x="2340" y="8194"/>
                  </a:cubicBezTo>
                  <a:cubicBezTo>
                    <a:pt x="2277" y="10959"/>
                    <a:pt x="2447" y="13716"/>
                    <a:pt x="2839" y="16455"/>
                  </a:cubicBezTo>
                  <a:cubicBezTo>
                    <a:pt x="2839" y="16463"/>
                    <a:pt x="2839" y="16463"/>
                    <a:pt x="2839" y="16463"/>
                  </a:cubicBezTo>
                  <a:cubicBezTo>
                    <a:pt x="2019" y="17588"/>
                    <a:pt x="1198" y="18720"/>
                    <a:pt x="395" y="19853"/>
                  </a:cubicBezTo>
                  <a:cubicBezTo>
                    <a:pt x="0" y="20399"/>
                    <a:pt x="516" y="20926"/>
                    <a:pt x="1050" y="20926"/>
                  </a:cubicBezTo>
                  <a:cubicBezTo>
                    <a:pt x="1276" y="20926"/>
                    <a:pt x="1506" y="20831"/>
                    <a:pt x="1671" y="20603"/>
                  </a:cubicBezTo>
                  <a:cubicBezTo>
                    <a:pt x="3250" y="18390"/>
                    <a:pt x="4846" y="16205"/>
                    <a:pt x="6461" y="14028"/>
                  </a:cubicBezTo>
                  <a:cubicBezTo>
                    <a:pt x="6479" y="14028"/>
                    <a:pt x="6506" y="14037"/>
                    <a:pt x="6533" y="14037"/>
                  </a:cubicBezTo>
                  <a:cubicBezTo>
                    <a:pt x="7424" y="14094"/>
                    <a:pt x="8314" y="14122"/>
                    <a:pt x="9205" y="14122"/>
                  </a:cubicBezTo>
                  <a:cubicBezTo>
                    <a:pt x="10400" y="14122"/>
                    <a:pt x="11595" y="14072"/>
                    <a:pt x="12786" y="13975"/>
                  </a:cubicBezTo>
                  <a:cubicBezTo>
                    <a:pt x="12795" y="14001"/>
                    <a:pt x="12804" y="14028"/>
                    <a:pt x="12822" y="14055"/>
                  </a:cubicBezTo>
                  <a:cubicBezTo>
                    <a:pt x="12893" y="14287"/>
                    <a:pt x="13018" y="14483"/>
                    <a:pt x="13206" y="14653"/>
                  </a:cubicBezTo>
                  <a:cubicBezTo>
                    <a:pt x="13366" y="14831"/>
                    <a:pt x="13571" y="14956"/>
                    <a:pt x="13794" y="15027"/>
                  </a:cubicBezTo>
                  <a:cubicBezTo>
                    <a:pt x="14001" y="15135"/>
                    <a:pt x="14224" y="15189"/>
                    <a:pt x="14455" y="15189"/>
                  </a:cubicBezTo>
                  <a:cubicBezTo>
                    <a:pt x="14472" y="15189"/>
                    <a:pt x="14490" y="15188"/>
                    <a:pt x="14508" y="15188"/>
                  </a:cubicBezTo>
                  <a:cubicBezTo>
                    <a:pt x="14677" y="15170"/>
                    <a:pt x="14838" y="15143"/>
                    <a:pt x="14999" y="15125"/>
                  </a:cubicBezTo>
                  <a:cubicBezTo>
                    <a:pt x="15311" y="15036"/>
                    <a:pt x="15587" y="14876"/>
                    <a:pt x="15819" y="14653"/>
                  </a:cubicBezTo>
                  <a:cubicBezTo>
                    <a:pt x="15918" y="14528"/>
                    <a:pt x="16007" y="14403"/>
                    <a:pt x="16105" y="14278"/>
                  </a:cubicBezTo>
                  <a:cubicBezTo>
                    <a:pt x="16274" y="13983"/>
                    <a:pt x="16355" y="13671"/>
                    <a:pt x="16364" y="13341"/>
                  </a:cubicBezTo>
                  <a:lnTo>
                    <a:pt x="16364" y="13225"/>
                  </a:lnTo>
                  <a:cubicBezTo>
                    <a:pt x="16372" y="12966"/>
                    <a:pt x="16319" y="12734"/>
                    <a:pt x="16203" y="12511"/>
                  </a:cubicBezTo>
                  <a:cubicBezTo>
                    <a:pt x="16123" y="12280"/>
                    <a:pt x="15998" y="12083"/>
                    <a:pt x="15819" y="11914"/>
                  </a:cubicBezTo>
                  <a:cubicBezTo>
                    <a:pt x="15650" y="11735"/>
                    <a:pt x="15454" y="11610"/>
                    <a:pt x="15222" y="11530"/>
                  </a:cubicBezTo>
                  <a:cubicBezTo>
                    <a:pt x="15015" y="11422"/>
                    <a:pt x="14800" y="11369"/>
                    <a:pt x="14563" y="11369"/>
                  </a:cubicBezTo>
                  <a:cubicBezTo>
                    <a:pt x="14545" y="11369"/>
                    <a:pt x="14526" y="11369"/>
                    <a:pt x="14508" y="11370"/>
                  </a:cubicBezTo>
                  <a:cubicBezTo>
                    <a:pt x="14347" y="11396"/>
                    <a:pt x="14178" y="11414"/>
                    <a:pt x="14017" y="11441"/>
                  </a:cubicBezTo>
                  <a:cubicBezTo>
                    <a:pt x="13705" y="11530"/>
                    <a:pt x="13429" y="11682"/>
                    <a:pt x="13206" y="11914"/>
                  </a:cubicBezTo>
                  <a:cubicBezTo>
                    <a:pt x="13107" y="12039"/>
                    <a:pt x="13009" y="12164"/>
                    <a:pt x="12911" y="12288"/>
                  </a:cubicBezTo>
                  <a:cubicBezTo>
                    <a:pt x="12875" y="12351"/>
                    <a:pt x="12840" y="12422"/>
                    <a:pt x="12813" y="12494"/>
                  </a:cubicBezTo>
                  <a:cubicBezTo>
                    <a:pt x="11601" y="12592"/>
                    <a:pt x="10389" y="12639"/>
                    <a:pt x="9176" y="12639"/>
                  </a:cubicBezTo>
                  <a:cubicBezTo>
                    <a:pt x="8622" y="12639"/>
                    <a:pt x="8068" y="12629"/>
                    <a:pt x="7514" y="12610"/>
                  </a:cubicBezTo>
                  <a:cubicBezTo>
                    <a:pt x="8192" y="11700"/>
                    <a:pt x="8879" y="10799"/>
                    <a:pt x="9557" y="9889"/>
                  </a:cubicBezTo>
                  <a:cubicBezTo>
                    <a:pt x="9673" y="9808"/>
                    <a:pt x="9762" y="9692"/>
                    <a:pt x="9816" y="9550"/>
                  </a:cubicBezTo>
                  <a:cubicBezTo>
                    <a:pt x="10083" y="9202"/>
                    <a:pt x="10351" y="8845"/>
                    <a:pt x="10618" y="8497"/>
                  </a:cubicBezTo>
                  <a:cubicBezTo>
                    <a:pt x="10679" y="8517"/>
                    <a:pt x="10739" y="8527"/>
                    <a:pt x="10807" y="8527"/>
                  </a:cubicBezTo>
                  <a:cubicBezTo>
                    <a:pt x="10829" y="8527"/>
                    <a:pt x="10853" y="8526"/>
                    <a:pt x="10877" y="8524"/>
                  </a:cubicBezTo>
                  <a:cubicBezTo>
                    <a:pt x="12608" y="8408"/>
                    <a:pt x="14338" y="8283"/>
                    <a:pt x="16069" y="8167"/>
                  </a:cubicBezTo>
                  <a:cubicBezTo>
                    <a:pt x="16149" y="8301"/>
                    <a:pt x="16248" y="8435"/>
                    <a:pt x="16364" y="8551"/>
                  </a:cubicBezTo>
                  <a:cubicBezTo>
                    <a:pt x="16488" y="8649"/>
                    <a:pt x="16613" y="8747"/>
                    <a:pt x="16738" y="8845"/>
                  </a:cubicBezTo>
                  <a:cubicBezTo>
                    <a:pt x="17033" y="9006"/>
                    <a:pt x="17345" y="9095"/>
                    <a:pt x="17675" y="9095"/>
                  </a:cubicBezTo>
                  <a:lnTo>
                    <a:pt x="17791" y="9095"/>
                  </a:lnTo>
                  <a:cubicBezTo>
                    <a:pt x="17809" y="9095"/>
                    <a:pt x="17828" y="9096"/>
                    <a:pt x="17846" y="9096"/>
                  </a:cubicBezTo>
                  <a:cubicBezTo>
                    <a:pt x="18083" y="9096"/>
                    <a:pt x="18298" y="9042"/>
                    <a:pt x="18505" y="8934"/>
                  </a:cubicBezTo>
                  <a:cubicBezTo>
                    <a:pt x="18737" y="8863"/>
                    <a:pt x="18933" y="8729"/>
                    <a:pt x="19102" y="8551"/>
                  </a:cubicBezTo>
                  <a:cubicBezTo>
                    <a:pt x="19281" y="8381"/>
                    <a:pt x="19406" y="8185"/>
                    <a:pt x="19486" y="7953"/>
                  </a:cubicBezTo>
                  <a:cubicBezTo>
                    <a:pt x="19602" y="7739"/>
                    <a:pt x="19655" y="7498"/>
                    <a:pt x="19647" y="7239"/>
                  </a:cubicBezTo>
                  <a:cubicBezTo>
                    <a:pt x="19620" y="7079"/>
                    <a:pt x="19602" y="6918"/>
                    <a:pt x="19575" y="6749"/>
                  </a:cubicBezTo>
                  <a:cubicBezTo>
                    <a:pt x="19486" y="6436"/>
                    <a:pt x="19334" y="6169"/>
                    <a:pt x="19102" y="5937"/>
                  </a:cubicBezTo>
                  <a:cubicBezTo>
                    <a:pt x="18977" y="5839"/>
                    <a:pt x="18853" y="5740"/>
                    <a:pt x="18728" y="5642"/>
                  </a:cubicBezTo>
                  <a:cubicBezTo>
                    <a:pt x="18442" y="5482"/>
                    <a:pt x="18130" y="5393"/>
                    <a:pt x="17791" y="5393"/>
                  </a:cubicBezTo>
                  <a:lnTo>
                    <a:pt x="17675" y="5393"/>
                  </a:lnTo>
                  <a:cubicBezTo>
                    <a:pt x="17657" y="5392"/>
                    <a:pt x="17639" y="5392"/>
                    <a:pt x="17622" y="5392"/>
                  </a:cubicBezTo>
                  <a:cubicBezTo>
                    <a:pt x="17391" y="5392"/>
                    <a:pt x="17168" y="5445"/>
                    <a:pt x="16961" y="5553"/>
                  </a:cubicBezTo>
                  <a:cubicBezTo>
                    <a:pt x="16729" y="5624"/>
                    <a:pt x="16533" y="5758"/>
                    <a:pt x="16364" y="5937"/>
                  </a:cubicBezTo>
                  <a:cubicBezTo>
                    <a:pt x="16185" y="6106"/>
                    <a:pt x="16060" y="6302"/>
                    <a:pt x="15989" y="6534"/>
                  </a:cubicBezTo>
                  <a:cubicBezTo>
                    <a:pt x="15953" y="6588"/>
                    <a:pt x="15935" y="6641"/>
                    <a:pt x="15909" y="6695"/>
                  </a:cubicBezTo>
                  <a:cubicBezTo>
                    <a:pt x="14535" y="6793"/>
                    <a:pt x="13161" y="6891"/>
                    <a:pt x="11778" y="6980"/>
                  </a:cubicBezTo>
                  <a:cubicBezTo>
                    <a:pt x="12135" y="6525"/>
                    <a:pt x="12492" y="6062"/>
                    <a:pt x="12849" y="5598"/>
                  </a:cubicBezTo>
                  <a:cubicBezTo>
                    <a:pt x="13027" y="5660"/>
                    <a:pt x="13232" y="5696"/>
                    <a:pt x="13455" y="5696"/>
                  </a:cubicBezTo>
                  <a:cubicBezTo>
                    <a:pt x="15837" y="5696"/>
                    <a:pt x="15837" y="1994"/>
                    <a:pt x="13455" y="1994"/>
                  </a:cubicBezTo>
                  <a:cubicBezTo>
                    <a:pt x="11948" y="1994"/>
                    <a:pt x="11395" y="3474"/>
                    <a:pt x="11796" y="4563"/>
                  </a:cubicBezTo>
                  <a:cubicBezTo>
                    <a:pt x="11082" y="5473"/>
                    <a:pt x="10378" y="6392"/>
                    <a:pt x="9673" y="7311"/>
                  </a:cubicBezTo>
                  <a:cubicBezTo>
                    <a:pt x="9592" y="6026"/>
                    <a:pt x="9610" y="4732"/>
                    <a:pt x="9708" y="3439"/>
                  </a:cubicBezTo>
                  <a:cubicBezTo>
                    <a:pt x="9842" y="3367"/>
                    <a:pt x="9967" y="3278"/>
                    <a:pt x="10074" y="3162"/>
                  </a:cubicBezTo>
                  <a:cubicBezTo>
                    <a:pt x="10253" y="2993"/>
                    <a:pt x="10378" y="2797"/>
                    <a:pt x="10458" y="2565"/>
                  </a:cubicBezTo>
                  <a:cubicBezTo>
                    <a:pt x="10574" y="2342"/>
                    <a:pt x="10627" y="2101"/>
                    <a:pt x="10618" y="1851"/>
                  </a:cubicBezTo>
                  <a:cubicBezTo>
                    <a:pt x="10592" y="1690"/>
                    <a:pt x="10574" y="1521"/>
                    <a:pt x="10547" y="1360"/>
                  </a:cubicBezTo>
                  <a:cubicBezTo>
                    <a:pt x="10458" y="1048"/>
                    <a:pt x="10306" y="771"/>
                    <a:pt x="10074" y="539"/>
                  </a:cubicBezTo>
                  <a:cubicBezTo>
                    <a:pt x="9949" y="441"/>
                    <a:pt x="9824" y="352"/>
                    <a:pt x="9700" y="254"/>
                  </a:cubicBezTo>
                  <a:cubicBezTo>
                    <a:pt x="9414" y="85"/>
                    <a:pt x="9102" y="4"/>
                    <a:pt x="8763" y="4"/>
                  </a:cubicBezTo>
                  <a:lnTo>
                    <a:pt x="8647" y="4"/>
                  </a:lnTo>
                  <a:cubicBezTo>
                    <a:pt x="8615" y="2"/>
                    <a:pt x="8584" y="1"/>
                    <a:pt x="8553" y="1"/>
                  </a:cubicBezTo>
                  <a:close/>
                </a:path>
              </a:pathLst>
            </a:custGeom>
            <a:solidFill>
              <a:srgbClr val="2E30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387056" y="4195838"/>
              <a:ext cx="3008609" cy="1083611"/>
            </a:xfrm>
            <a:custGeom>
              <a:avLst/>
              <a:gdLst/>
              <a:ahLst/>
              <a:cxnLst/>
              <a:rect l="l" t="t" r="r" b="b"/>
              <a:pathLst>
                <a:path w="73171" h="26354" extrusionOk="0">
                  <a:moveTo>
                    <a:pt x="17035" y="0"/>
                  </a:moveTo>
                  <a:cubicBezTo>
                    <a:pt x="16838" y="0"/>
                    <a:pt x="16637" y="18"/>
                    <a:pt x="16433" y="55"/>
                  </a:cubicBezTo>
                  <a:cubicBezTo>
                    <a:pt x="14345" y="439"/>
                    <a:pt x="13194" y="2687"/>
                    <a:pt x="12624" y="4730"/>
                  </a:cubicBezTo>
                  <a:cubicBezTo>
                    <a:pt x="11731" y="7896"/>
                    <a:pt x="11446" y="11224"/>
                    <a:pt x="11776" y="14489"/>
                  </a:cubicBezTo>
                  <a:cubicBezTo>
                    <a:pt x="11910" y="15747"/>
                    <a:pt x="12133" y="17040"/>
                    <a:pt x="11812" y="18272"/>
                  </a:cubicBezTo>
                  <a:cubicBezTo>
                    <a:pt x="11506" y="19467"/>
                    <a:pt x="10493" y="20602"/>
                    <a:pt x="9264" y="20602"/>
                  </a:cubicBezTo>
                  <a:cubicBezTo>
                    <a:pt x="9236" y="20602"/>
                    <a:pt x="9208" y="20601"/>
                    <a:pt x="9180" y="20600"/>
                  </a:cubicBezTo>
                  <a:cubicBezTo>
                    <a:pt x="7324" y="20529"/>
                    <a:pt x="6397" y="18156"/>
                    <a:pt x="4630" y="17567"/>
                  </a:cubicBezTo>
                  <a:cubicBezTo>
                    <a:pt x="4373" y="17482"/>
                    <a:pt x="4112" y="17443"/>
                    <a:pt x="3853" y="17443"/>
                  </a:cubicBezTo>
                  <a:cubicBezTo>
                    <a:pt x="2389" y="17443"/>
                    <a:pt x="981" y="18700"/>
                    <a:pt x="527" y="20163"/>
                  </a:cubicBezTo>
                  <a:cubicBezTo>
                    <a:pt x="0" y="21894"/>
                    <a:pt x="428" y="23749"/>
                    <a:pt x="928" y="25480"/>
                  </a:cubicBezTo>
                  <a:cubicBezTo>
                    <a:pt x="1008" y="25765"/>
                    <a:pt x="1080" y="26060"/>
                    <a:pt x="1151" y="26354"/>
                  </a:cubicBezTo>
                  <a:lnTo>
                    <a:pt x="43374" y="26354"/>
                  </a:lnTo>
                  <a:lnTo>
                    <a:pt x="73171" y="23000"/>
                  </a:lnTo>
                  <a:cubicBezTo>
                    <a:pt x="71806" y="18718"/>
                    <a:pt x="71199" y="15006"/>
                    <a:pt x="69834" y="10724"/>
                  </a:cubicBezTo>
                  <a:cubicBezTo>
                    <a:pt x="69495" y="9663"/>
                    <a:pt x="69013" y="8458"/>
                    <a:pt x="67952" y="8119"/>
                  </a:cubicBezTo>
                  <a:cubicBezTo>
                    <a:pt x="67770" y="8062"/>
                    <a:pt x="67590" y="8036"/>
                    <a:pt x="67413" y="8036"/>
                  </a:cubicBezTo>
                  <a:cubicBezTo>
                    <a:pt x="66234" y="8036"/>
                    <a:pt x="65184" y="9211"/>
                    <a:pt x="64633" y="10359"/>
                  </a:cubicBezTo>
                  <a:cubicBezTo>
                    <a:pt x="64009" y="11670"/>
                    <a:pt x="63509" y="13240"/>
                    <a:pt x="62180" y="13856"/>
                  </a:cubicBezTo>
                  <a:cubicBezTo>
                    <a:pt x="61841" y="14015"/>
                    <a:pt x="61489" y="14087"/>
                    <a:pt x="61138" y="14087"/>
                  </a:cubicBezTo>
                  <a:cubicBezTo>
                    <a:pt x="59680" y="14087"/>
                    <a:pt x="58222" y="12842"/>
                    <a:pt x="57603" y="11411"/>
                  </a:cubicBezTo>
                  <a:cubicBezTo>
                    <a:pt x="56827" y="9636"/>
                    <a:pt x="56863" y="7629"/>
                    <a:pt x="56354" y="5764"/>
                  </a:cubicBezTo>
                  <a:cubicBezTo>
                    <a:pt x="55856" y="3904"/>
                    <a:pt x="54452" y="2000"/>
                    <a:pt x="52523" y="2000"/>
                  </a:cubicBezTo>
                  <a:cubicBezTo>
                    <a:pt x="52519" y="2000"/>
                    <a:pt x="52514" y="2000"/>
                    <a:pt x="52510" y="2000"/>
                  </a:cubicBezTo>
                  <a:cubicBezTo>
                    <a:pt x="50823" y="2000"/>
                    <a:pt x="49485" y="3498"/>
                    <a:pt x="48825" y="5051"/>
                  </a:cubicBezTo>
                  <a:cubicBezTo>
                    <a:pt x="48156" y="6603"/>
                    <a:pt x="47924" y="8325"/>
                    <a:pt x="47139" y="9832"/>
                  </a:cubicBezTo>
                  <a:cubicBezTo>
                    <a:pt x="46447" y="11154"/>
                    <a:pt x="45117" y="12315"/>
                    <a:pt x="43681" y="12315"/>
                  </a:cubicBezTo>
                  <a:cubicBezTo>
                    <a:pt x="43488" y="12315"/>
                    <a:pt x="43293" y="12294"/>
                    <a:pt x="43098" y="12250"/>
                  </a:cubicBezTo>
                  <a:cubicBezTo>
                    <a:pt x="41037" y="11777"/>
                    <a:pt x="40323" y="9199"/>
                    <a:pt x="38718" y="7825"/>
                  </a:cubicBezTo>
                  <a:cubicBezTo>
                    <a:pt x="37964" y="7180"/>
                    <a:pt x="36990" y="6877"/>
                    <a:pt x="36006" y="6877"/>
                  </a:cubicBezTo>
                  <a:cubicBezTo>
                    <a:pt x="34391" y="6877"/>
                    <a:pt x="32748" y="7690"/>
                    <a:pt x="32000" y="9136"/>
                  </a:cubicBezTo>
                  <a:cubicBezTo>
                    <a:pt x="31572" y="9966"/>
                    <a:pt x="31420" y="10912"/>
                    <a:pt x="31045" y="11759"/>
                  </a:cubicBezTo>
                  <a:cubicBezTo>
                    <a:pt x="30671" y="12607"/>
                    <a:pt x="29957" y="13419"/>
                    <a:pt x="29020" y="13472"/>
                  </a:cubicBezTo>
                  <a:cubicBezTo>
                    <a:pt x="28990" y="13474"/>
                    <a:pt x="28960" y="13474"/>
                    <a:pt x="28929" y="13474"/>
                  </a:cubicBezTo>
                  <a:cubicBezTo>
                    <a:pt x="27772" y="13474"/>
                    <a:pt x="26935" y="12322"/>
                    <a:pt x="26344" y="11304"/>
                  </a:cubicBezTo>
                  <a:cubicBezTo>
                    <a:pt x="24997" y="9012"/>
                    <a:pt x="23650" y="6719"/>
                    <a:pt x="22312" y="4426"/>
                  </a:cubicBezTo>
                  <a:cubicBezTo>
                    <a:pt x="21096" y="2357"/>
                    <a:pt x="19314" y="0"/>
                    <a:pt x="17035" y="0"/>
                  </a:cubicBezTo>
                  <a:close/>
                </a:path>
              </a:pathLst>
            </a:custGeom>
            <a:solidFill>
              <a:srgbClr val="E95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7439710" y="4314957"/>
              <a:ext cx="611129" cy="566764"/>
            </a:xfrm>
            <a:custGeom>
              <a:avLst/>
              <a:gdLst/>
              <a:ahLst/>
              <a:cxnLst/>
              <a:rect l="l" t="t" r="r" b="b"/>
              <a:pathLst>
                <a:path w="14863" h="13784" extrusionOk="0">
                  <a:moveTo>
                    <a:pt x="4975" y="0"/>
                  </a:moveTo>
                  <a:cubicBezTo>
                    <a:pt x="4600" y="0"/>
                    <a:pt x="4186" y="365"/>
                    <a:pt x="4329" y="851"/>
                  </a:cubicBezTo>
                  <a:cubicBezTo>
                    <a:pt x="4766" y="2332"/>
                    <a:pt x="5132" y="3831"/>
                    <a:pt x="5436" y="5347"/>
                  </a:cubicBezTo>
                  <a:cubicBezTo>
                    <a:pt x="4240" y="4883"/>
                    <a:pt x="3054" y="4384"/>
                    <a:pt x="1885" y="3840"/>
                  </a:cubicBezTo>
                  <a:cubicBezTo>
                    <a:pt x="1793" y="3796"/>
                    <a:pt x="1704" y="3777"/>
                    <a:pt x="1622" y="3777"/>
                  </a:cubicBezTo>
                  <a:cubicBezTo>
                    <a:pt x="1061" y="3777"/>
                    <a:pt x="781" y="4676"/>
                    <a:pt x="1403" y="4964"/>
                  </a:cubicBezTo>
                  <a:cubicBezTo>
                    <a:pt x="2420" y="5437"/>
                    <a:pt x="3446" y="5883"/>
                    <a:pt x="4481" y="6293"/>
                  </a:cubicBezTo>
                  <a:cubicBezTo>
                    <a:pt x="3196" y="7176"/>
                    <a:pt x="1885" y="8033"/>
                    <a:pt x="556" y="8871"/>
                  </a:cubicBezTo>
                  <a:cubicBezTo>
                    <a:pt x="0" y="9219"/>
                    <a:pt x="416" y="9955"/>
                    <a:pt x="951" y="9955"/>
                  </a:cubicBezTo>
                  <a:cubicBezTo>
                    <a:pt x="1061" y="9955"/>
                    <a:pt x="1175" y="9924"/>
                    <a:pt x="1287" y="9852"/>
                  </a:cubicBezTo>
                  <a:cubicBezTo>
                    <a:pt x="2795" y="8907"/>
                    <a:pt x="4276" y="7934"/>
                    <a:pt x="5739" y="6926"/>
                  </a:cubicBezTo>
                  <a:cubicBezTo>
                    <a:pt x="6096" y="9023"/>
                    <a:pt x="6328" y="11137"/>
                    <a:pt x="6435" y="13269"/>
                  </a:cubicBezTo>
                  <a:cubicBezTo>
                    <a:pt x="6451" y="13622"/>
                    <a:pt x="6706" y="13784"/>
                    <a:pt x="6980" y="13784"/>
                  </a:cubicBezTo>
                  <a:cubicBezTo>
                    <a:pt x="7315" y="13784"/>
                    <a:pt x="7677" y="13541"/>
                    <a:pt x="7657" y="13109"/>
                  </a:cubicBezTo>
                  <a:cubicBezTo>
                    <a:pt x="7568" y="11432"/>
                    <a:pt x="7398" y="9754"/>
                    <a:pt x="7148" y="8104"/>
                  </a:cubicBezTo>
                  <a:lnTo>
                    <a:pt x="7148" y="8104"/>
                  </a:lnTo>
                  <a:cubicBezTo>
                    <a:pt x="8611" y="9433"/>
                    <a:pt x="9896" y="10923"/>
                    <a:pt x="11011" y="12564"/>
                  </a:cubicBezTo>
                  <a:cubicBezTo>
                    <a:pt x="11132" y="12747"/>
                    <a:pt x="11294" y="12822"/>
                    <a:pt x="11457" y="12822"/>
                  </a:cubicBezTo>
                  <a:cubicBezTo>
                    <a:pt x="11882" y="12822"/>
                    <a:pt x="12309" y="12304"/>
                    <a:pt x="11993" y="11833"/>
                  </a:cubicBezTo>
                  <a:cubicBezTo>
                    <a:pt x="11002" y="10361"/>
                    <a:pt x="9860" y="9005"/>
                    <a:pt x="8594" y="7774"/>
                  </a:cubicBezTo>
                  <a:lnTo>
                    <a:pt x="8594" y="7774"/>
                  </a:lnTo>
                  <a:cubicBezTo>
                    <a:pt x="10315" y="8309"/>
                    <a:pt x="12082" y="8818"/>
                    <a:pt x="13563" y="9852"/>
                  </a:cubicBezTo>
                  <a:cubicBezTo>
                    <a:pt x="13681" y="9933"/>
                    <a:pt x="13803" y="9968"/>
                    <a:pt x="13920" y="9968"/>
                  </a:cubicBezTo>
                  <a:cubicBezTo>
                    <a:pt x="14446" y="9968"/>
                    <a:pt x="14863" y="9261"/>
                    <a:pt x="14330" y="8889"/>
                  </a:cubicBezTo>
                  <a:cubicBezTo>
                    <a:pt x="12528" y="7640"/>
                    <a:pt x="10422" y="7105"/>
                    <a:pt x="8371" y="6418"/>
                  </a:cubicBezTo>
                  <a:cubicBezTo>
                    <a:pt x="7942" y="6266"/>
                    <a:pt x="7523" y="6124"/>
                    <a:pt x="7095" y="5972"/>
                  </a:cubicBezTo>
                  <a:cubicBezTo>
                    <a:pt x="9173" y="4491"/>
                    <a:pt x="11207" y="2948"/>
                    <a:pt x="13188" y="1342"/>
                  </a:cubicBezTo>
                  <a:cubicBezTo>
                    <a:pt x="13685" y="938"/>
                    <a:pt x="13303" y="215"/>
                    <a:pt x="12814" y="215"/>
                  </a:cubicBezTo>
                  <a:cubicBezTo>
                    <a:pt x="12697" y="215"/>
                    <a:pt x="12575" y="256"/>
                    <a:pt x="12456" y="352"/>
                  </a:cubicBezTo>
                  <a:cubicBezTo>
                    <a:pt x="10547" y="1913"/>
                    <a:pt x="8585" y="3403"/>
                    <a:pt x="6577" y="4830"/>
                  </a:cubicBezTo>
                  <a:cubicBezTo>
                    <a:pt x="6274" y="3340"/>
                    <a:pt x="5899" y="1859"/>
                    <a:pt x="5462" y="387"/>
                  </a:cubicBezTo>
                  <a:cubicBezTo>
                    <a:pt x="5382" y="115"/>
                    <a:pt x="5185" y="0"/>
                    <a:pt x="4975" y="0"/>
                  </a:cubicBezTo>
                  <a:close/>
                </a:path>
              </a:pathLst>
            </a:custGeom>
            <a:solidFill>
              <a:srgbClr val="2E30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" name="Google Shape;376;p7"/>
          <p:cNvGrpSpPr/>
          <p:nvPr/>
        </p:nvGrpSpPr>
        <p:grpSpPr>
          <a:xfrm rot="975612" flipH="1">
            <a:off x="1602341" y="636450"/>
            <a:ext cx="795586" cy="746753"/>
            <a:chOff x="7727675" y="576450"/>
            <a:chExt cx="795586" cy="746753"/>
          </a:xfrm>
        </p:grpSpPr>
        <p:sp>
          <p:nvSpPr>
            <p:cNvPr id="377" name="Google Shape;377;p7"/>
            <p:cNvSpPr/>
            <p:nvPr/>
          </p:nvSpPr>
          <p:spPr>
            <a:xfrm>
              <a:off x="8198396" y="669133"/>
              <a:ext cx="324865" cy="313261"/>
            </a:xfrm>
            <a:custGeom>
              <a:avLst/>
              <a:gdLst/>
              <a:ahLst/>
              <a:cxnLst/>
              <a:rect l="l" t="t" r="r" b="b"/>
              <a:pathLst>
                <a:path w="10750" h="10366" extrusionOk="0">
                  <a:moveTo>
                    <a:pt x="5611" y="1"/>
                  </a:moveTo>
                  <a:cubicBezTo>
                    <a:pt x="4121" y="1"/>
                    <a:pt x="2623" y="944"/>
                    <a:pt x="1775" y="2223"/>
                  </a:cubicBezTo>
                  <a:cubicBezTo>
                    <a:pt x="857" y="3605"/>
                    <a:pt x="0" y="6184"/>
                    <a:pt x="411" y="7861"/>
                  </a:cubicBezTo>
                  <a:cubicBezTo>
                    <a:pt x="900" y="9834"/>
                    <a:pt x="2611" y="10366"/>
                    <a:pt x="4342" y="10366"/>
                  </a:cubicBezTo>
                  <a:cubicBezTo>
                    <a:pt x="4754" y="10366"/>
                    <a:pt x="5168" y="10335"/>
                    <a:pt x="5567" y="10287"/>
                  </a:cubicBezTo>
                  <a:cubicBezTo>
                    <a:pt x="6459" y="10180"/>
                    <a:pt x="7369" y="10073"/>
                    <a:pt x="8207" y="9761"/>
                  </a:cubicBezTo>
                  <a:cubicBezTo>
                    <a:pt x="9055" y="9449"/>
                    <a:pt x="9849" y="8904"/>
                    <a:pt x="10277" y="8119"/>
                  </a:cubicBezTo>
                  <a:cubicBezTo>
                    <a:pt x="10696" y="7370"/>
                    <a:pt x="10750" y="6460"/>
                    <a:pt x="10580" y="5622"/>
                  </a:cubicBezTo>
                  <a:cubicBezTo>
                    <a:pt x="10420" y="4783"/>
                    <a:pt x="10045" y="3998"/>
                    <a:pt x="9644" y="3249"/>
                  </a:cubicBezTo>
                  <a:cubicBezTo>
                    <a:pt x="8966" y="1991"/>
                    <a:pt x="8100" y="706"/>
                    <a:pt x="6771" y="207"/>
                  </a:cubicBezTo>
                  <a:cubicBezTo>
                    <a:pt x="6393" y="66"/>
                    <a:pt x="6002" y="1"/>
                    <a:pt x="5611" y="1"/>
                  </a:cubicBezTo>
                  <a:close/>
                </a:path>
              </a:pathLst>
            </a:custGeom>
            <a:solidFill>
              <a:srgbClr val="FFF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8206918" y="779645"/>
              <a:ext cx="232966" cy="192290"/>
            </a:xfrm>
            <a:custGeom>
              <a:avLst/>
              <a:gdLst/>
              <a:ahLst/>
              <a:cxnLst/>
              <a:rect l="l" t="t" r="r" b="b"/>
              <a:pathLst>
                <a:path w="7709" h="6363" extrusionOk="0">
                  <a:moveTo>
                    <a:pt x="3765" y="1"/>
                  </a:moveTo>
                  <a:cubicBezTo>
                    <a:pt x="3647" y="1"/>
                    <a:pt x="3528" y="54"/>
                    <a:pt x="3447" y="180"/>
                  </a:cubicBezTo>
                  <a:cubicBezTo>
                    <a:pt x="2368" y="1822"/>
                    <a:pt x="1377" y="3508"/>
                    <a:pt x="476" y="5247"/>
                  </a:cubicBezTo>
                  <a:cubicBezTo>
                    <a:pt x="414" y="5310"/>
                    <a:pt x="352" y="5372"/>
                    <a:pt x="280" y="5435"/>
                  </a:cubicBezTo>
                  <a:cubicBezTo>
                    <a:pt x="191" y="5524"/>
                    <a:pt x="155" y="5631"/>
                    <a:pt x="164" y="5729"/>
                  </a:cubicBezTo>
                  <a:cubicBezTo>
                    <a:pt x="1" y="5971"/>
                    <a:pt x="136" y="6362"/>
                    <a:pt x="423" y="6362"/>
                  </a:cubicBezTo>
                  <a:cubicBezTo>
                    <a:pt x="465" y="6362"/>
                    <a:pt x="509" y="6354"/>
                    <a:pt x="557" y="6336"/>
                  </a:cubicBezTo>
                  <a:cubicBezTo>
                    <a:pt x="2787" y="5471"/>
                    <a:pt x="5026" y="4641"/>
                    <a:pt x="7283" y="3847"/>
                  </a:cubicBezTo>
                  <a:cubicBezTo>
                    <a:pt x="7709" y="3702"/>
                    <a:pt x="7585" y="3073"/>
                    <a:pt x="7211" y="3073"/>
                  </a:cubicBezTo>
                  <a:cubicBezTo>
                    <a:pt x="7169" y="3073"/>
                    <a:pt x="7125" y="3081"/>
                    <a:pt x="7078" y="3098"/>
                  </a:cubicBezTo>
                  <a:cubicBezTo>
                    <a:pt x="5338" y="3704"/>
                    <a:pt x="3608" y="4346"/>
                    <a:pt x="1886" y="4998"/>
                  </a:cubicBezTo>
                  <a:cubicBezTo>
                    <a:pt x="2992" y="3990"/>
                    <a:pt x="4143" y="3017"/>
                    <a:pt x="5321" y="2089"/>
                  </a:cubicBezTo>
                  <a:cubicBezTo>
                    <a:pt x="5490" y="1965"/>
                    <a:pt x="5454" y="1679"/>
                    <a:pt x="5321" y="1536"/>
                  </a:cubicBezTo>
                  <a:cubicBezTo>
                    <a:pt x="5245" y="1461"/>
                    <a:pt x="5156" y="1429"/>
                    <a:pt x="5066" y="1429"/>
                  </a:cubicBezTo>
                  <a:cubicBezTo>
                    <a:pt x="4964" y="1429"/>
                    <a:pt x="4862" y="1470"/>
                    <a:pt x="4776" y="1536"/>
                  </a:cubicBezTo>
                  <a:cubicBezTo>
                    <a:pt x="3911" y="2214"/>
                    <a:pt x="3064" y="2919"/>
                    <a:pt x="2243" y="3642"/>
                  </a:cubicBezTo>
                  <a:cubicBezTo>
                    <a:pt x="2832" y="2598"/>
                    <a:pt x="3456" y="1572"/>
                    <a:pt x="4116" y="573"/>
                  </a:cubicBezTo>
                  <a:cubicBezTo>
                    <a:pt x="4309" y="280"/>
                    <a:pt x="4038" y="1"/>
                    <a:pt x="3765" y="1"/>
                  </a:cubicBezTo>
                  <a:close/>
                </a:path>
              </a:pathLst>
            </a:custGeom>
            <a:solidFill>
              <a:srgbClr val="2E30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8105926" y="576450"/>
              <a:ext cx="239433" cy="326164"/>
            </a:xfrm>
            <a:custGeom>
              <a:avLst/>
              <a:gdLst/>
              <a:ahLst/>
              <a:cxnLst/>
              <a:rect l="l" t="t" r="r" b="b"/>
              <a:pathLst>
                <a:path w="7923" h="10793" extrusionOk="0">
                  <a:moveTo>
                    <a:pt x="5591" y="0"/>
                  </a:moveTo>
                  <a:cubicBezTo>
                    <a:pt x="4848" y="0"/>
                    <a:pt x="4106" y="439"/>
                    <a:pt x="3515" y="936"/>
                  </a:cubicBezTo>
                  <a:cubicBezTo>
                    <a:pt x="1883" y="2319"/>
                    <a:pt x="776" y="4282"/>
                    <a:pt x="366" y="6369"/>
                  </a:cubicBezTo>
                  <a:cubicBezTo>
                    <a:pt x="188" y="7270"/>
                    <a:pt x="0" y="8457"/>
                    <a:pt x="330" y="9340"/>
                  </a:cubicBezTo>
                  <a:cubicBezTo>
                    <a:pt x="491" y="9777"/>
                    <a:pt x="812" y="10152"/>
                    <a:pt x="1205" y="10410"/>
                  </a:cubicBezTo>
                  <a:cubicBezTo>
                    <a:pt x="1280" y="10456"/>
                    <a:pt x="2203" y="10792"/>
                    <a:pt x="2465" y="10792"/>
                  </a:cubicBezTo>
                  <a:cubicBezTo>
                    <a:pt x="2511" y="10792"/>
                    <a:pt x="2536" y="10782"/>
                    <a:pt x="2534" y="10758"/>
                  </a:cubicBezTo>
                  <a:cubicBezTo>
                    <a:pt x="2364" y="8965"/>
                    <a:pt x="2801" y="7127"/>
                    <a:pt x="3774" y="5611"/>
                  </a:cubicBezTo>
                  <a:cubicBezTo>
                    <a:pt x="4737" y="4094"/>
                    <a:pt x="6227" y="2917"/>
                    <a:pt x="7922" y="2319"/>
                  </a:cubicBezTo>
                  <a:cubicBezTo>
                    <a:pt x="7547" y="1400"/>
                    <a:pt x="7066" y="374"/>
                    <a:pt x="6120" y="80"/>
                  </a:cubicBezTo>
                  <a:cubicBezTo>
                    <a:pt x="5945" y="25"/>
                    <a:pt x="5768" y="0"/>
                    <a:pt x="5591" y="0"/>
                  </a:cubicBezTo>
                  <a:close/>
                </a:path>
              </a:pathLst>
            </a:custGeom>
            <a:solidFill>
              <a:srgbClr val="FFF9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8270378" y="1172466"/>
              <a:ext cx="159078" cy="150737"/>
            </a:xfrm>
            <a:custGeom>
              <a:avLst/>
              <a:gdLst/>
              <a:ahLst/>
              <a:cxnLst/>
              <a:rect l="l" t="t" r="r" b="b"/>
              <a:pathLst>
                <a:path w="5264" h="4988" extrusionOk="0">
                  <a:moveTo>
                    <a:pt x="1873" y="1"/>
                  </a:moveTo>
                  <a:lnTo>
                    <a:pt x="0" y="2035"/>
                  </a:lnTo>
                  <a:lnTo>
                    <a:pt x="5263" y="4988"/>
                  </a:lnTo>
                  <a:lnTo>
                    <a:pt x="1873" y="1"/>
                  </a:lnTo>
                  <a:close/>
                </a:path>
              </a:pathLst>
            </a:custGeom>
            <a:solidFill>
              <a:srgbClr val="2E30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7727675" y="686811"/>
              <a:ext cx="652178" cy="594276"/>
            </a:xfrm>
            <a:custGeom>
              <a:avLst/>
              <a:gdLst/>
              <a:ahLst/>
              <a:cxnLst/>
              <a:rect l="l" t="t" r="r" b="b"/>
              <a:pathLst>
                <a:path w="21581" h="19665" extrusionOk="0">
                  <a:moveTo>
                    <a:pt x="5651" y="1"/>
                  </a:moveTo>
                  <a:cubicBezTo>
                    <a:pt x="4335" y="1"/>
                    <a:pt x="3049" y="349"/>
                    <a:pt x="2089" y="1218"/>
                  </a:cubicBezTo>
                  <a:cubicBezTo>
                    <a:pt x="1" y="3101"/>
                    <a:pt x="331" y="6500"/>
                    <a:pt x="1428" y="9078"/>
                  </a:cubicBezTo>
                  <a:cubicBezTo>
                    <a:pt x="1901" y="10175"/>
                    <a:pt x="2481" y="11219"/>
                    <a:pt x="3150" y="12200"/>
                  </a:cubicBezTo>
                  <a:cubicBezTo>
                    <a:pt x="3471" y="12664"/>
                    <a:pt x="3819" y="13119"/>
                    <a:pt x="4185" y="13547"/>
                  </a:cubicBezTo>
                  <a:cubicBezTo>
                    <a:pt x="4943" y="14457"/>
                    <a:pt x="5791" y="15296"/>
                    <a:pt x="6710" y="16045"/>
                  </a:cubicBezTo>
                  <a:cubicBezTo>
                    <a:pt x="7191" y="16438"/>
                    <a:pt x="7691" y="16812"/>
                    <a:pt x="8217" y="17151"/>
                  </a:cubicBezTo>
                  <a:cubicBezTo>
                    <a:pt x="9208" y="17811"/>
                    <a:pt x="10269" y="18365"/>
                    <a:pt x="11366" y="18811"/>
                  </a:cubicBezTo>
                  <a:cubicBezTo>
                    <a:pt x="11563" y="18891"/>
                    <a:pt x="11759" y="18962"/>
                    <a:pt x="11955" y="19034"/>
                  </a:cubicBezTo>
                  <a:cubicBezTo>
                    <a:pt x="12651" y="19283"/>
                    <a:pt x="13374" y="19471"/>
                    <a:pt x="14105" y="19578"/>
                  </a:cubicBezTo>
                  <a:cubicBezTo>
                    <a:pt x="14493" y="19634"/>
                    <a:pt x="14881" y="19665"/>
                    <a:pt x="15267" y="19665"/>
                  </a:cubicBezTo>
                  <a:cubicBezTo>
                    <a:pt x="16046" y="19665"/>
                    <a:pt x="16815" y="19540"/>
                    <a:pt x="17549" y="19248"/>
                  </a:cubicBezTo>
                  <a:cubicBezTo>
                    <a:pt x="21117" y="17811"/>
                    <a:pt x="21581" y="15189"/>
                    <a:pt x="20466" y="12334"/>
                  </a:cubicBezTo>
                  <a:cubicBezTo>
                    <a:pt x="20243" y="11781"/>
                    <a:pt x="19966" y="11210"/>
                    <a:pt x="19636" y="10639"/>
                  </a:cubicBezTo>
                  <a:cubicBezTo>
                    <a:pt x="19199" y="9881"/>
                    <a:pt x="18664" y="9113"/>
                    <a:pt x="18084" y="8364"/>
                  </a:cubicBezTo>
                  <a:cubicBezTo>
                    <a:pt x="17736" y="7927"/>
                    <a:pt x="17379" y="7499"/>
                    <a:pt x="16996" y="7079"/>
                  </a:cubicBezTo>
                  <a:cubicBezTo>
                    <a:pt x="16451" y="6464"/>
                    <a:pt x="15872" y="5866"/>
                    <a:pt x="15274" y="5304"/>
                  </a:cubicBezTo>
                  <a:cubicBezTo>
                    <a:pt x="14899" y="4947"/>
                    <a:pt x="14516" y="4599"/>
                    <a:pt x="14132" y="4260"/>
                  </a:cubicBezTo>
                  <a:cubicBezTo>
                    <a:pt x="11804" y="2235"/>
                    <a:pt x="9404" y="719"/>
                    <a:pt x="7878" y="308"/>
                  </a:cubicBezTo>
                  <a:cubicBezTo>
                    <a:pt x="7162" y="114"/>
                    <a:pt x="6402" y="1"/>
                    <a:pt x="5651" y="1"/>
                  </a:cubicBezTo>
                  <a:close/>
                </a:path>
              </a:pathLst>
            </a:custGeom>
            <a:solidFill>
              <a:srgbClr val="FFD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7822865" y="815545"/>
              <a:ext cx="366387" cy="280683"/>
            </a:xfrm>
            <a:custGeom>
              <a:avLst/>
              <a:gdLst/>
              <a:ahLst/>
              <a:cxnLst/>
              <a:rect l="l" t="t" r="r" b="b"/>
              <a:pathLst>
                <a:path w="12124" h="9288" extrusionOk="0">
                  <a:moveTo>
                    <a:pt x="10982" y="0"/>
                  </a:moveTo>
                  <a:cubicBezTo>
                    <a:pt x="9840" y="1740"/>
                    <a:pt x="8279" y="3158"/>
                    <a:pt x="6548" y="4390"/>
                  </a:cubicBezTo>
                  <a:cubicBezTo>
                    <a:pt x="4648" y="5754"/>
                    <a:pt x="2400" y="7557"/>
                    <a:pt x="0" y="7940"/>
                  </a:cubicBezTo>
                  <a:cubicBezTo>
                    <a:pt x="321" y="8404"/>
                    <a:pt x="669" y="8859"/>
                    <a:pt x="1035" y="9287"/>
                  </a:cubicBezTo>
                  <a:cubicBezTo>
                    <a:pt x="3479" y="8636"/>
                    <a:pt x="5701" y="6932"/>
                    <a:pt x="7681" y="5478"/>
                  </a:cubicBezTo>
                  <a:cubicBezTo>
                    <a:pt x="9430" y="4202"/>
                    <a:pt x="10946" y="2766"/>
                    <a:pt x="12124" y="1044"/>
                  </a:cubicBezTo>
                  <a:cubicBezTo>
                    <a:pt x="11749" y="687"/>
                    <a:pt x="11366" y="339"/>
                    <a:pt x="10982" y="0"/>
                  </a:cubicBezTo>
                  <a:close/>
                </a:path>
              </a:pathLst>
            </a:custGeom>
            <a:solidFill>
              <a:srgbClr val="2E30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7930414" y="900734"/>
              <a:ext cx="343752" cy="304406"/>
            </a:xfrm>
            <a:custGeom>
              <a:avLst/>
              <a:gdLst/>
              <a:ahLst/>
              <a:cxnLst/>
              <a:rect l="l" t="t" r="r" b="b"/>
              <a:pathLst>
                <a:path w="11375" h="10073" extrusionOk="0">
                  <a:moveTo>
                    <a:pt x="10287" y="0"/>
                  </a:moveTo>
                  <a:cubicBezTo>
                    <a:pt x="9421" y="2142"/>
                    <a:pt x="7530" y="3908"/>
                    <a:pt x="5862" y="5398"/>
                  </a:cubicBezTo>
                  <a:cubicBezTo>
                    <a:pt x="4122" y="6950"/>
                    <a:pt x="2186" y="8261"/>
                    <a:pt x="1" y="8966"/>
                  </a:cubicBezTo>
                  <a:cubicBezTo>
                    <a:pt x="482" y="9359"/>
                    <a:pt x="982" y="9733"/>
                    <a:pt x="1508" y="10072"/>
                  </a:cubicBezTo>
                  <a:cubicBezTo>
                    <a:pt x="3640" y="9198"/>
                    <a:pt x="5558" y="7797"/>
                    <a:pt x="7271" y="6218"/>
                  </a:cubicBezTo>
                  <a:cubicBezTo>
                    <a:pt x="8841" y="4773"/>
                    <a:pt x="10411" y="3176"/>
                    <a:pt x="11375" y="1285"/>
                  </a:cubicBezTo>
                  <a:cubicBezTo>
                    <a:pt x="11027" y="848"/>
                    <a:pt x="10670" y="420"/>
                    <a:pt x="10287" y="0"/>
                  </a:cubicBezTo>
                  <a:close/>
                </a:path>
              </a:pathLst>
            </a:custGeom>
            <a:solidFill>
              <a:srgbClr val="2E30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8088943" y="1008284"/>
              <a:ext cx="257202" cy="270167"/>
            </a:xfrm>
            <a:custGeom>
              <a:avLst/>
              <a:gdLst/>
              <a:ahLst/>
              <a:cxnLst/>
              <a:rect l="l" t="t" r="r" b="b"/>
              <a:pathLst>
                <a:path w="8511" h="8940" extrusionOk="0">
                  <a:moveTo>
                    <a:pt x="7681" y="1"/>
                  </a:moveTo>
                  <a:cubicBezTo>
                    <a:pt x="5852" y="3444"/>
                    <a:pt x="3488" y="6665"/>
                    <a:pt x="0" y="8396"/>
                  </a:cubicBezTo>
                  <a:cubicBezTo>
                    <a:pt x="696" y="8645"/>
                    <a:pt x="1419" y="8833"/>
                    <a:pt x="2150" y="8940"/>
                  </a:cubicBezTo>
                  <a:cubicBezTo>
                    <a:pt x="4844" y="7165"/>
                    <a:pt x="6878" y="4551"/>
                    <a:pt x="8511" y="1696"/>
                  </a:cubicBezTo>
                  <a:cubicBezTo>
                    <a:pt x="8288" y="1143"/>
                    <a:pt x="8011" y="572"/>
                    <a:pt x="7681" y="1"/>
                  </a:cubicBezTo>
                  <a:close/>
                </a:path>
              </a:pathLst>
            </a:custGeom>
            <a:solidFill>
              <a:srgbClr val="2E30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7903731" y="738275"/>
              <a:ext cx="66877" cy="83014"/>
            </a:xfrm>
            <a:custGeom>
              <a:avLst/>
              <a:gdLst/>
              <a:ahLst/>
              <a:cxnLst/>
              <a:rect l="l" t="t" r="r" b="b"/>
              <a:pathLst>
                <a:path w="2213" h="2747" extrusionOk="0">
                  <a:moveTo>
                    <a:pt x="1244" y="0"/>
                  </a:moveTo>
                  <a:cubicBezTo>
                    <a:pt x="980" y="0"/>
                    <a:pt x="748" y="123"/>
                    <a:pt x="562" y="309"/>
                  </a:cubicBezTo>
                  <a:cubicBezTo>
                    <a:pt x="411" y="407"/>
                    <a:pt x="286" y="559"/>
                    <a:pt x="223" y="755"/>
                  </a:cubicBezTo>
                  <a:cubicBezTo>
                    <a:pt x="63" y="1201"/>
                    <a:pt x="0" y="1746"/>
                    <a:pt x="241" y="2183"/>
                  </a:cubicBezTo>
                  <a:cubicBezTo>
                    <a:pt x="402" y="2459"/>
                    <a:pt x="661" y="2691"/>
                    <a:pt x="991" y="2736"/>
                  </a:cubicBezTo>
                  <a:cubicBezTo>
                    <a:pt x="1036" y="2743"/>
                    <a:pt x="1081" y="2746"/>
                    <a:pt x="1125" y="2746"/>
                  </a:cubicBezTo>
                  <a:cubicBezTo>
                    <a:pt x="1255" y="2746"/>
                    <a:pt x="1377" y="2718"/>
                    <a:pt x="1490" y="2664"/>
                  </a:cubicBezTo>
                  <a:cubicBezTo>
                    <a:pt x="1704" y="2602"/>
                    <a:pt x="1892" y="2459"/>
                    <a:pt x="2017" y="2236"/>
                  </a:cubicBezTo>
                  <a:cubicBezTo>
                    <a:pt x="2168" y="1960"/>
                    <a:pt x="2213" y="1621"/>
                    <a:pt x="2168" y="1291"/>
                  </a:cubicBezTo>
                  <a:cubicBezTo>
                    <a:pt x="2186" y="1077"/>
                    <a:pt x="2168" y="862"/>
                    <a:pt x="2124" y="675"/>
                  </a:cubicBezTo>
                  <a:cubicBezTo>
                    <a:pt x="2026" y="354"/>
                    <a:pt x="1767" y="104"/>
                    <a:pt x="1446" y="24"/>
                  </a:cubicBezTo>
                  <a:cubicBezTo>
                    <a:pt x="1377" y="8"/>
                    <a:pt x="1310" y="0"/>
                    <a:pt x="1244" y="0"/>
                  </a:cubicBezTo>
                  <a:close/>
                </a:path>
              </a:pathLst>
            </a:custGeom>
            <a:solidFill>
              <a:srgbClr val="2E30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7779833" y="848243"/>
              <a:ext cx="185128" cy="68992"/>
            </a:xfrm>
            <a:custGeom>
              <a:avLst/>
              <a:gdLst/>
              <a:ahLst/>
              <a:cxnLst/>
              <a:rect l="l" t="t" r="r" b="b"/>
              <a:pathLst>
                <a:path w="6126" h="2283" extrusionOk="0">
                  <a:moveTo>
                    <a:pt x="5663" y="0"/>
                  </a:moveTo>
                  <a:cubicBezTo>
                    <a:pt x="5495" y="0"/>
                    <a:pt x="5355" y="120"/>
                    <a:pt x="5296" y="283"/>
                  </a:cubicBezTo>
                  <a:cubicBezTo>
                    <a:pt x="5153" y="649"/>
                    <a:pt x="4814" y="890"/>
                    <a:pt x="4493" y="1086"/>
                  </a:cubicBezTo>
                  <a:cubicBezTo>
                    <a:pt x="4092" y="1328"/>
                    <a:pt x="3699" y="1508"/>
                    <a:pt x="3233" y="1508"/>
                  </a:cubicBezTo>
                  <a:cubicBezTo>
                    <a:pt x="3202" y="1508"/>
                    <a:pt x="3169" y="1507"/>
                    <a:pt x="3137" y="1506"/>
                  </a:cubicBezTo>
                  <a:cubicBezTo>
                    <a:pt x="2691" y="1470"/>
                    <a:pt x="2138" y="1372"/>
                    <a:pt x="1736" y="1175"/>
                  </a:cubicBezTo>
                  <a:cubicBezTo>
                    <a:pt x="1335" y="979"/>
                    <a:pt x="1094" y="604"/>
                    <a:pt x="862" y="248"/>
                  </a:cubicBezTo>
                  <a:cubicBezTo>
                    <a:pt x="781" y="121"/>
                    <a:pt x="663" y="68"/>
                    <a:pt x="544" y="68"/>
                  </a:cubicBezTo>
                  <a:cubicBezTo>
                    <a:pt x="272" y="68"/>
                    <a:pt x="0" y="348"/>
                    <a:pt x="193" y="640"/>
                  </a:cubicBezTo>
                  <a:cubicBezTo>
                    <a:pt x="505" y="1113"/>
                    <a:pt x="844" y="1613"/>
                    <a:pt x="1380" y="1862"/>
                  </a:cubicBezTo>
                  <a:cubicBezTo>
                    <a:pt x="1933" y="2121"/>
                    <a:pt x="2637" y="2264"/>
                    <a:pt x="3235" y="2282"/>
                  </a:cubicBezTo>
                  <a:cubicBezTo>
                    <a:pt x="3255" y="2282"/>
                    <a:pt x="3276" y="2283"/>
                    <a:pt x="3296" y="2283"/>
                  </a:cubicBezTo>
                  <a:cubicBezTo>
                    <a:pt x="3897" y="2283"/>
                    <a:pt x="4447" y="2030"/>
                    <a:pt x="4948" y="1720"/>
                  </a:cubicBezTo>
                  <a:cubicBezTo>
                    <a:pt x="5439" y="1416"/>
                    <a:pt x="5831" y="1033"/>
                    <a:pt x="6045" y="489"/>
                  </a:cubicBezTo>
                  <a:cubicBezTo>
                    <a:pt x="6126" y="292"/>
                    <a:pt x="5956" y="69"/>
                    <a:pt x="5769" y="16"/>
                  </a:cubicBezTo>
                  <a:cubicBezTo>
                    <a:pt x="5733" y="5"/>
                    <a:pt x="5697" y="0"/>
                    <a:pt x="5663" y="0"/>
                  </a:cubicBezTo>
                  <a:close/>
                </a:path>
              </a:pathLst>
            </a:custGeom>
            <a:solidFill>
              <a:srgbClr val="2E30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7"/>
          <p:cNvSpPr/>
          <p:nvPr/>
        </p:nvSpPr>
        <p:spPr>
          <a:xfrm>
            <a:off x="8322575" y="-12"/>
            <a:ext cx="821425" cy="608225"/>
          </a:xfrm>
          <a:custGeom>
            <a:avLst/>
            <a:gdLst/>
            <a:ahLst/>
            <a:cxnLst/>
            <a:rect l="l" t="t" r="r" b="b"/>
            <a:pathLst>
              <a:path w="32857" h="24329" extrusionOk="0">
                <a:moveTo>
                  <a:pt x="18592" y="1660"/>
                </a:moveTo>
                <a:lnTo>
                  <a:pt x="18592" y="1660"/>
                </a:lnTo>
                <a:cubicBezTo>
                  <a:pt x="18226" y="3346"/>
                  <a:pt x="17887" y="5050"/>
                  <a:pt x="17655" y="6754"/>
                </a:cubicBezTo>
                <a:cubicBezTo>
                  <a:pt x="17379" y="7601"/>
                  <a:pt x="17058" y="8422"/>
                  <a:pt x="16683" y="9234"/>
                </a:cubicBezTo>
                <a:cubicBezTo>
                  <a:pt x="16781" y="7994"/>
                  <a:pt x="16951" y="6763"/>
                  <a:pt x="17192" y="5540"/>
                </a:cubicBezTo>
                <a:cubicBezTo>
                  <a:pt x="17709" y="4265"/>
                  <a:pt x="18182" y="2971"/>
                  <a:pt x="18592" y="1660"/>
                </a:cubicBezTo>
                <a:close/>
                <a:moveTo>
                  <a:pt x="920" y="1"/>
                </a:moveTo>
                <a:cubicBezTo>
                  <a:pt x="188" y="2775"/>
                  <a:pt x="1" y="5656"/>
                  <a:pt x="375" y="8529"/>
                </a:cubicBezTo>
                <a:cubicBezTo>
                  <a:pt x="437" y="8974"/>
                  <a:pt x="829" y="9305"/>
                  <a:pt x="1218" y="9305"/>
                </a:cubicBezTo>
                <a:cubicBezTo>
                  <a:pt x="1445" y="9305"/>
                  <a:pt x="1671" y="9191"/>
                  <a:pt x="1829" y="8922"/>
                </a:cubicBezTo>
                <a:cubicBezTo>
                  <a:pt x="2097" y="8449"/>
                  <a:pt x="2365" y="7976"/>
                  <a:pt x="2615" y="7503"/>
                </a:cubicBezTo>
                <a:cubicBezTo>
                  <a:pt x="2707" y="7537"/>
                  <a:pt x="2806" y="7553"/>
                  <a:pt x="2908" y="7553"/>
                </a:cubicBezTo>
                <a:cubicBezTo>
                  <a:pt x="3238" y="7553"/>
                  <a:pt x="3582" y="7374"/>
                  <a:pt x="3712" y="7012"/>
                </a:cubicBezTo>
                <a:cubicBezTo>
                  <a:pt x="3837" y="6665"/>
                  <a:pt x="3953" y="6317"/>
                  <a:pt x="4078" y="5969"/>
                </a:cubicBezTo>
                <a:lnTo>
                  <a:pt x="4078" y="5969"/>
                </a:lnTo>
                <a:cubicBezTo>
                  <a:pt x="3801" y="7610"/>
                  <a:pt x="3569" y="9261"/>
                  <a:pt x="3400" y="10920"/>
                </a:cubicBezTo>
                <a:cubicBezTo>
                  <a:pt x="3352" y="11410"/>
                  <a:pt x="3743" y="11665"/>
                  <a:pt x="4148" y="11665"/>
                </a:cubicBezTo>
                <a:cubicBezTo>
                  <a:pt x="4421" y="11665"/>
                  <a:pt x="4699" y="11549"/>
                  <a:pt x="4854" y="11312"/>
                </a:cubicBezTo>
                <a:cubicBezTo>
                  <a:pt x="5246" y="10706"/>
                  <a:pt x="5612" y="10099"/>
                  <a:pt x="5960" y="9475"/>
                </a:cubicBezTo>
                <a:lnTo>
                  <a:pt x="5960" y="9475"/>
                </a:lnTo>
                <a:cubicBezTo>
                  <a:pt x="5915" y="9724"/>
                  <a:pt x="5862" y="9974"/>
                  <a:pt x="5826" y="10233"/>
                </a:cubicBezTo>
                <a:cubicBezTo>
                  <a:pt x="5737" y="10777"/>
                  <a:pt x="6178" y="11215"/>
                  <a:pt x="6625" y="11215"/>
                </a:cubicBezTo>
                <a:cubicBezTo>
                  <a:pt x="6853" y="11215"/>
                  <a:pt x="7082" y="11101"/>
                  <a:pt x="7245" y="10831"/>
                </a:cubicBezTo>
                <a:cubicBezTo>
                  <a:pt x="8039" y="9510"/>
                  <a:pt x="8797" y="8172"/>
                  <a:pt x="9528" y="6825"/>
                </a:cubicBezTo>
                <a:lnTo>
                  <a:pt x="9528" y="6825"/>
                </a:lnTo>
                <a:cubicBezTo>
                  <a:pt x="9296" y="8360"/>
                  <a:pt x="9216" y="9921"/>
                  <a:pt x="9386" y="11509"/>
                </a:cubicBezTo>
                <a:cubicBezTo>
                  <a:pt x="9435" y="11977"/>
                  <a:pt x="9808" y="12279"/>
                  <a:pt x="10192" y="12279"/>
                </a:cubicBezTo>
                <a:cubicBezTo>
                  <a:pt x="10429" y="12279"/>
                  <a:pt x="10669" y="12164"/>
                  <a:pt x="10840" y="11901"/>
                </a:cubicBezTo>
                <a:cubicBezTo>
                  <a:pt x="11107" y="11491"/>
                  <a:pt x="11366" y="11080"/>
                  <a:pt x="11616" y="10661"/>
                </a:cubicBezTo>
                <a:cubicBezTo>
                  <a:pt x="11678" y="11402"/>
                  <a:pt x="11866" y="12097"/>
                  <a:pt x="12267" y="12686"/>
                </a:cubicBezTo>
                <a:cubicBezTo>
                  <a:pt x="12432" y="12929"/>
                  <a:pt x="12698" y="13061"/>
                  <a:pt x="12960" y="13061"/>
                </a:cubicBezTo>
                <a:cubicBezTo>
                  <a:pt x="13208" y="13061"/>
                  <a:pt x="13453" y="12942"/>
                  <a:pt x="13605" y="12686"/>
                </a:cubicBezTo>
                <a:cubicBezTo>
                  <a:pt x="14123" y="11830"/>
                  <a:pt x="14613" y="10964"/>
                  <a:pt x="15077" y="10090"/>
                </a:cubicBezTo>
                <a:lnTo>
                  <a:pt x="15077" y="10090"/>
                </a:lnTo>
                <a:cubicBezTo>
                  <a:pt x="15042" y="10875"/>
                  <a:pt x="15024" y="11669"/>
                  <a:pt x="15042" y="12463"/>
                </a:cubicBezTo>
                <a:cubicBezTo>
                  <a:pt x="15058" y="12938"/>
                  <a:pt x="15442" y="13223"/>
                  <a:pt x="15831" y="13223"/>
                </a:cubicBezTo>
                <a:cubicBezTo>
                  <a:pt x="16078" y="13223"/>
                  <a:pt x="16328" y="13108"/>
                  <a:pt x="16487" y="12856"/>
                </a:cubicBezTo>
                <a:cubicBezTo>
                  <a:pt x="16808" y="12356"/>
                  <a:pt x="17102" y="11848"/>
                  <a:pt x="17379" y="11330"/>
                </a:cubicBezTo>
                <a:cubicBezTo>
                  <a:pt x="17388" y="11607"/>
                  <a:pt x="17397" y="11892"/>
                  <a:pt x="17415" y="12169"/>
                </a:cubicBezTo>
                <a:cubicBezTo>
                  <a:pt x="17448" y="12637"/>
                  <a:pt x="17835" y="12939"/>
                  <a:pt x="18223" y="12939"/>
                </a:cubicBezTo>
                <a:cubicBezTo>
                  <a:pt x="18463" y="12939"/>
                  <a:pt x="18703" y="12824"/>
                  <a:pt x="18860" y="12561"/>
                </a:cubicBezTo>
                <a:cubicBezTo>
                  <a:pt x="19449" y="11607"/>
                  <a:pt x="20002" y="10643"/>
                  <a:pt x="20528" y="9662"/>
                </a:cubicBezTo>
                <a:lnTo>
                  <a:pt x="20528" y="9662"/>
                </a:lnTo>
                <a:cubicBezTo>
                  <a:pt x="20385" y="10706"/>
                  <a:pt x="20278" y="11749"/>
                  <a:pt x="20207" y="12802"/>
                </a:cubicBezTo>
                <a:cubicBezTo>
                  <a:pt x="20170" y="13301"/>
                  <a:pt x="20535" y="13540"/>
                  <a:pt x="20924" y="13540"/>
                </a:cubicBezTo>
                <a:cubicBezTo>
                  <a:pt x="21197" y="13540"/>
                  <a:pt x="21483" y="13422"/>
                  <a:pt x="21652" y="13195"/>
                </a:cubicBezTo>
                <a:cubicBezTo>
                  <a:pt x="22669" y="11812"/>
                  <a:pt x="23615" y="10393"/>
                  <a:pt x="24498" y="8939"/>
                </a:cubicBezTo>
                <a:lnTo>
                  <a:pt x="24498" y="8939"/>
                </a:lnTo>
                <a:lnTo>
                  <a:pt x="23365" y="13998"/>
                </a:lnTo>
                <a:cubicBezTo>
                  <a:pt x="23232" y="14576"/>
                  <a:pt x="23651" y="14949"/>
                  <a:pt x="24103" y="14949"/>
                </a:cubicBezTo>
                <a:cubicBezTo>
                  <a:pt x="24347" y="14949"/>
                  <a:pt x="24602" y="14840"/>
                  <a:pt x="24783" y="14595"/>
                </a:cubicBezTo>
                <a:cubicBezTo>
                  <a:pt x="25104" y="14149"/>
                  <a:pt x="25426" y="13703"/>
                  <a:pt x="25738" y="13257"/>
                </a:cubicBezTo>
                <a:lnTo>
                  <a:pt x="25738" y="13257"/>
                </a:lnTo>
                <a:cubicBezTo>
                  <a:pt x="25033" y="15898"/>
                  <a:pt x="24480" y="18583"/>
                  <a:pt x="24105" y="21304"/>
                </a:cubicBezTo>
                <a:cubicBezTo>
                  <a:pt x="24023" y="21866"/>
                  <a:pt x="24433" y="22278"/>
                  <a:pt x="24874" y="22278"/>
                </a:cubicBezTo>
                <a:cubicBezTo>
                  <a:pt x="25104" y="22278"/>
                  <a:pt x="25343" y="22165"/>
                  <a:pt x="25524" y="21902"/>
                </a:cubicBezTo>
                <a:cubicBezTo>
                  <a:pt x="25997" y="21215"/>
                  <a:pt x="26469" y="20519"/>
                  <a:pt x="26924" y="19823"/>
                </a:cubicBezTo>
                <a:lnTo>
                  <a:pt x="26924" y="19823"/>
                </a:lnTo>
                <a:cubicBezTo>
                  <a:pt x="26853" y="20296"/>
                  <a:pt x="26826" y="20786"/>
                  <a:pt x="26844" y="21286"/>
                </a:cubicBezTo>
                <a:cubicBezTo>
                  <a:pt x="26856" y="21701"/>
                  <a:pt x="27278" y="22077"/>
                  <a:pt x="27680" y="22077"/>
                </a:cubicBezTo>
                <a:cubicBezTo>
                  <a:pt x="27857" y="22077"/>
                  <a:pt x="28031" y="22005"/>
                  <a:pt x="28164" y="21830"/>
                </a:cubicBezTo>
                <a:cubicBezTo>
                  <a:pt x="28887" y="20902"/>
                  <a:pt x="29592" y="19948"/>
                  <a:pt x="30279" y="18993"/>
                </a:cubicBezTo>
                <a:lnTo>
                  <a:pt x="30279" y="18993"/>
                </a:lnTo>
                <a:cubicBezTo>
                  <a:pt x="29806" y="20100"/>
                  <a:pt x="29342" y="21206"/>
                  <a:pt x="28869" y="22303"/>
                </a:cubicBezTo>
                <a:cubicBezTo>
                  <a:pt x="28630" y="22869"/>
                  <a:pt x="29055" y="23494"/>
                  <a:pt x="29564" y="23494"/>
                </a:cubicBezTo>
                <a:cubicBezTo>
                  <a:pt x="29738" y="23494"/>
                  <a:pt x="29921" y="23421"/>
                  <a:pt x="30091" y="23249"/>
                </a:cubicBezTo>
                <a:cubicBezTo>
                  <a:pt x="31082" y="22267"/>
                  <a:pt x="32000" y="21233"/>
                  <a:pt x="32857" y="20153"/>
                </a:cubicBezTo>
                <a:lnTo>
                  <a:pt x="32857" y="17539"/>
                </a:lnTo>
                <a:cubicBezTo>
                  <a:pt x="32634" y="17869"/>
                  <a:pt x="32393" y="18190"/>
                  <a:pt x="32152" y="18512"/>
                </a:cubicBezTo>
                <a:cubicBezTo>
                  <a:pt x="32393" y="17958"/>
                  <a:pt x="32625" y="17405"/>
                  <a:pt x="32857" y="16852"/>
                </a:cubicBezTo>
                <a:lnTo>
                  <a:pt x="32857" y="12231"/>
                </a:lnTo>
                <a:cubicBezTo>
                  <a:pt x="31617" y="14319"/>
                  <a:pt x="30288" y="16344"/>
                  <a:pt x="28869" y="18315"/>
                </a:cubicBezTo>
                <a:cubicBezTo>
                  <a:pt x="29413" y="16674"/>
                  <a:pt x="30314" y="15095"/>
                  <a:pt x="31019" y="13578"/>
                </a:cubicBezTo>
                <a:cubicBezTo>
                  <a:pt x="31635" y="12267"/>
                  <a:pt x="32241" y="10947"/>
                  <a:pt x="32857" y="9635"/>
                </a:cubicBezTo>
                <a:lnTo>
                  <a:pt x="32857" y="5978"/>
                </a:lnTo>
                <a:cubicBezTo>
                  <a:pt x="30921" y="10144"/>
                  <a:pt x="28700" y="14176"/>
                  <a:pt x="26220" y="18039"/>
                </a:cubicBezTo>
                <a:cubicBezTo>
                  <a:pt x="26898" y="14622"/>
                  <a:pt x="27834" y="11268"/>
                  <a:pt x="29030" y="7994"/>
                </a:cubicBezTo>
                <a:cubicBezTo>
                  <a:pt x="30466" y="5424"/>
                  <a:pt x="31715" y="2757"/>
                  <a:pt x="32768" y="1"/>
                </a:cubicBezTo>
                <a:lnTo>
                  <a:pt x="30832" y="1"/>
                </a:lnTo>
                <a:cubicBezTo>
                  <a:pt x="29610" y="2391"/>
                  <a:pt x="28530" y="4854"/>
                  <a:pt x="27602" y="7369"/>
                </a:cubicBezTo>
                <a:cubicBezTo>
                  <a:pt x="27023" y="8413"/>
                  <a:pt x="26398" y="9448"/>
                  <a:pt x="25747" y="10456"/>
                </a:cubicBezTo>
                <a:cubicBezTo>
                  <a:pt x="26246" y="8244"/>
                  <a:pt x="26746" y="6022"/>
                  <a:pt x="27246" y="3801"/>
                </a:cubicBezTo>
                <a:cubicBezTo>
                  <a:pt x="27364" y="3262"/>
                  <a:pt x="26872" y="2809"/>
                  <a:pt x="26414" y="2809"/>
                </a:cubicBezTo>
                <a:cubicBezTo>
                  <a:pt x="26182" y="2809"/>
                  <a:pt x="25959" y="2925"/>
                  <a:pt x="25827" y="3203"/>
                </a:cubicBezTo>
                <a:cubicBezTo>
                  <a:pt x="24721" y="5523"/>
                  <a:pt x="23463" y="7753"/>
                  <a:pt x="22062" y="9894"/>
                </a:cubicBezTo>
                <a:cubicBezTo>
                  <a:pt x="22321" y="7949"/>
                  <a:pt x="22687" y="6022"/>
                  <a:pt x="23178" y="4113"/>
                </a:cubicBezTo>
                <a:cubicBezTo>
                  <a:pt x="23319" y="3569"/>
                  <a:pt x="22807" y="3111"/>
                  <a:pt x="22341" y="3111"/>
                </a:cubicBezTo>
                <a:cubicBezTo>
                  <a:pt x="22104" y="3111"/>
                  <a:pt x="21879" y="3230"/>
                  <a:pt x="21759" y="3515"/>
                </a:cubicBezTo>
                <a:cubicBezTo>
                  <a:pt x="20929" y="5478"/>
                  <a:pt x="20002" y="7396"/>
                  <a:pt x="18976" y="9269"/>
                </a:cubicBezTo>
                <a:cubicBezTo>
                  <a:pt x="19020" y="8529"/>
                  <a:pt x="19092" y="7797"/>
                  <a:pt x="19181" y="7066"/>
                </a:cubicBezTo>
                <a:cubicBezTo>
                  <a:pt x="19805" y="5103"/>
                  <a:pt x="20189" y="3052"/>
                  <a:pt x="20314" y="964"/>
                </a:cubicBezTo>
                <a:cubicBezTo>
                  <a:pt x="20343" y="480"/>
                  <a:pt x="19927" y="207"/>
                  <a:pt x="19519" y="207"/>
                </a:cubicBezTo>
                <a:cubicBezTo>
                  <a:pt x="19310" y="207"/>
                  <a:pt x="19103" y="278"/>
                  <a:pt x="18958" y="429"/>
                </a:cubicBezTo>
                <a:cubicBezTo>
                  <a:pt x="19003" y="286"/>
                  <a:pt x="19038" y="143"/>
                  <a:pt x="19083" y="1"/>
                </a:cubicBezTo>
                <a:lnTo>
                  <a:pt x="17200" y="1"/>
                </a:lnTo>
                <a:cubicBezTo>
                  <a:pt x="16576" y="1642"/>
                  <a:pt x="16076" y="3319"/>
                  <a:pt x="15720" y="5032"/>
                </a:cubicBezTo>
                <a:cubicBezTo>
                  <a:pt x="14988" y="6834"/>
                  <a:pt x="14141" y="8591"/>
                  <a:pt x="13195" y="10295"/>
                </a:cubicBezTo>
                <a:cubicBezTo>
                  <a:pt x="13195" y="9858"/>
                  <a:pt x="13257" y="9421"/>
                  <a:pt x="13293" y="9002"/>
                </a:cubicBezTo>
                <a:cubicBezTo>
                  <a:pt x="13355" y="8306"/>
                  <a:pt x="13454" y="7619"/>
                  <a:pt x="13579" y="6932"/>
                </a:cubicBezTo>
                <a:cubicBezTo>
                  <a:pt x="14587" y="4711"/>
                  <a:pt x="15363" y="2391"/>
                  <a:pt x="15916" y="1"/>
                </a:cubicBezTo>
                <a:lnTo>
                  <a:pt x="14042" y="1"/>
                </a:lnTo>
                <a:cubicBezTo>
                  <a:pt x="13186" y="1999"/>
                  <a:pt x="12526" y="4077"/>
                  <a:pt x="12124" y="6218"/>
                </a:cubicBezTo>
                <a:cubicBezTo>
                  <a:pt x="12115" y="6290"/>
                  <a:pt x="12098" y="6370"/>
                  <a:pt x="12080" y="6450"/>
                </a:cubicBezTo>
                <a:cubicBezTo>
                  <a:pt x="11714" y="7253"/>
                  <a:pt x="11313" y="8038"/>
                  <a:pt x="10884" y="8814"/>
                </a:cubicBezTo>
                <a:cubicBezTo>
                  <a:pt x="11063" y="5790"/>
                  <a:pt x="11991" y="2864"/>
                  <a:pt x="13034" y="1"/>
                </a:cubicBezTo>
                <a:lnTo>
                  <a:pt x="11223" y="1"/>
                </a:lnTo>
                <a:cubicBezTo>
                  <a:pt x="10278" y="2035"/>
                  <a:pt x="9261" y="4042"/>
                  <a:pt x="8190" y="6022"/>
                </a:cubicBezTo>
                <a:cubicBezTo>
                  <a:pt x="8520" y="4506"/>
                  <a:pt x="8877" y="2998"/>
                  <a:pt x="9287" y="1490"/>
                </a:cubicBezTo>
                <a:cubicBezTo>
                  <a:pt x="9448" y="1000"/>
                  <a:pt x="9600" y="500"/>
                  <a:pt x="9751" y="1"/>
                </a:cubicBezTo>
                <a:lnTo>
                  <a:pt x="8092" y="1"/>
                </a:lnTo>
                <a:cubicBezTo>
                  <a:pt x="7985" y="348"/>
                  <a:pt x="7887" y="705"/>
                  <a:pt x="7789" y="1062"/>
                </a:cubicBezTo>
                <a:cubicBezTo>
                  <a:pt x="7129" y="3096"/>
                  <a:pt x="6388" y="5094"/>
                  <a:pt x="5469" y="7021"/>
                </a:cubicBezTo>
                <a:cubicBezTo>
                  <a:pt x="5853" y="4648"/>
                  <a:pt x="6361" y="2311"/>
                  <a:pt x="6995" y="1"/>
                </a:cubicBezTo>
                <a:lnTo>
                  <a:pt x="3756" y="1"/>
                </a:lnTo>
                <a:cubicBezTo>
                  <a:pt x="3194" y="1383"/>
                  <a:pt x="2775" y="2811"/>
                  <a:pt x="2499" y="4292"/>
                </a:cubicBezTo>
                <a:cubicBezTo>
                  <a:pt x="2258" y="4800"/>
                  <a:pt x="2008" y="5309"/>
                  <a:pt x="1749" y="5808"/>
                </a:cubicBezTo>
                <a:cubicBezTo>
                  <a:pt x="1731" y="3845"/>
                  <a:pt x="1999" y="1901"/>
                  <a:pt x="2534" y="1"/>
                </a:cubicBezTo>
                <a:close/>
                <a:moveTo>
                  <a:pt x="32857" y="20242"/>
                </a:moveTo>
                <a:cubicBezTo>
                  <a:pt x="32625" y="21357"/>
                  <a:pt x="32473" y="22481"/>
                  <a:pt x="32393" y="23623"/>
                </a:cubicBezTo>
                <a:cubicBezTo>
                  <a:pt x="32366" y="23936"/>
                  <a:pt x="32580" y="24212"/>
                  <a:pt x="32857" y="24328"/>
                </a:cubicBezTo>
                <a:lnTo>
                  <a:pt x="32857" y="20242"/>
                </a:lnTo>
                <a:close/>
              </a:path>
            </a:pathLst>
          </a:custGeom>
          <a:solidFill>
            <a:srgbClr val="FFD2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7"/>
          <p:cNvSpPr/>
          <p:nvPr/>
        </p:nvSpPr>
        <p:spPr>
          <a:xfrm>
            <a:off x="7952663" y="2159050"/>
            <a:ext cx="588800" cy="825650"/>
          </a:xfrm>
          <a:custGeom>
            <a:avLst/>
            <a:gdLst/>
            <a:ahLst/>
            <a:cxnLst/>
            <a:rect l="l" t="t" r="r" b="b"/>
            <a:pathLst>
              <a:path w="23552" h="33026" extrusionOk="0">
                <a:moveTo>
                  <a:pt x="8408" y="4233"/>
                </a:moveTo>
                <a:cubicBezTo>
                  <a:pt x="8666" y="4233"/>
                  <a:pt x="8925" y="4255"/>
                  <a:pt x="9180" y="4318"/>
                </a:cubicBezTo>
                <a:cubicBezTo>
                  <a:pt x="11000" y="4720"/>
                  <a:pt x="12847" y="5112"/>
                  <a:pt x="14515" y="5977"/>
                </a:cubicBezTo>
                <a:cubicBezTo>
                  <a:pt x="15282" y="6290"/>
                  <a:pt x="16032" y="6673"/>
                  <a:pt x="16719" y="7137"/>
                </a:cubicBezTo>
                <a:cubicBezTo>
                  <a:pt x="16274" y="7243"/>
                  <a:pt x="15825" y="7263"/>
                  <a:pt x="15374" y="7263"/>
                </a:cubicBezTo>
                <a:cubicBezTo>
                  <a:pt x="15084" y="7263"/>
                  <a:pt x="14793" y="7255"/>
                  <a:pt x="14503" y="7255"/>
                </a:cubicBezTo>
                <a:cubicBezTo>
                  <a:pt x="14367" y="7255"/>
                  <a:pt x="14231" y="7256"/>
                  <a:pt x="14096" y="7262"/>
                </a:cubicBezTo>
                <a:cubicBezTo>
                  <a:pt x="13856" y="7275"/>
                  <a:pt x="13617" y="7281"/>
                  <a:pt x="13378" y="7281"/>
                </a:cubicBezTo>
                <a:cubicBezTo>
                  <a:pt x="12172" y="7281"/>
                  <a:pt x="10969" y="7124"/>
                  <a:pt x="9778" y="6923"/>
                </a:cubicBezTo>
                <a:cubicBezTo>
                  <a:pt x="9100" y="6816"/>
                  <a:pt x="8520" y="6415"/>
                  <a:pt x="7922" y="6093"/>
                </a:cubicBezTo>
                <a:cubicBezTo>
                  <a:pt x="7458" y="5790"/>
                  <a:pt x="6888" y="5380"/>
                  <a:pt x="6932" y="4755"/>
                </a:cubicBezTo>
                <a:cubicBezTo>
                  <a:pt x="6888" y="4746"/>
                  <a:pt x="6798" y="4720"/>
                  <a:pt x="6754" y="4711"/>
                </a:cubicBezTo>
                <a:cubicBezTo>
                  <a:pt x="6905" y="4612"/>
                  <a:pt x="7057" y="4514"/>
                  <a:pt x="7209" y="4416"/>
                </a:cubicBezTo>
                <a:lnTo>
                  <a:pt x="7209" y="4318"/>
                </a:lnTo>
                <a:cubicBezTo>
                  <a:pt x="7604" y="4286"/>
                  <a:pt x="8007" y="4233"/>
                  <a:pt x="8408" y="4233"/>
                </a:cubicBezTo>
                <a:close/>
                <a:moveTo>
                  <a:pt x="3189" y="13822"/>
                </a:moveTo>
                <a:cubicBezTo>
                  <a:pt x="3991" y="13822"/>
                  <a:pt x="4795" y="13963"/>
                  <a:pt x="5594" y="13997"/>
                </a:cubicBezTo>
                <a:cubicBezTo>
                  <a:pt x="8431" y="14524"/>
                  <a:pt x="11321" y="15193"/>
                  <a:pt x="13801" y="16727"/>
                </a:cubicBezTo>
                <a:cubicBezTo>
                  <a:pt x="14453" y="17129"/>
                  <a:pt x="15157" y="17468"/>
                  <a:pt x="15773" y="17932"/>
                </a:cubicBezTo>
                <a:cubicBezTo>
                  <a:pt x="15261" y="17970"/>
                  <a:pt x="14749" y="17987"/>
                  <a:pt x="14236" y="17987"/>
                </a:cubicBezTo>
                <a:cubicBezTo>
                  <a:pt x="12347" y="17987"/>
                  <a:pt x="10458" y="17756"/>
                  <a:pt x="8591" y="17503"/>
                </a:cubicBezTo>
                <a:cubicBezTo>
                  <a:pt x="6763" y="17039"/>
                  <a:pt x="4862" y="16665"/>
                  <a:pt x="3203" y="15719"/>
                </a:cubicBezTo>
                <a:cubicBezTo>
                  <a:pt x="2588" y="15344"/>
                  <a:pt x="1874" y="15005"/>
                  <a:pt x="1553" y="14327"/>
                </a:cubicBezTo>
                <a:cubicBezTo>
                  <a:pt x="1811" y="14122"/>
                  <a:pt x="2088" y="13908"/>
                  <a:pt x="2427" y="13872"/>
                </a:cubicBezTo>
                <a:cubicBezTo>
                  <a:pt x="2681" y="13836"/>
                  <a:pt x="2935" y="13822"/>
                  <a:pt x="3189" y="13822"/>
                </a:cubicBezTo>
                <a:close/>
                <a:moveTo>
                  <a:pt x="4443" y="20620"/>
                </a:moveTo>
                <a:cubicBezTo>
                  <a:pt x="4921" y="20620"/>
                  <a:pt x="5401" y="20671"/>
                  <a:pt x="5871" y="20768"/>
                </a:cubicBezTo>
                <a:cubicBezTo>
                  <a:pt x="7387" y="20929"/>
                  <a:pt x="8859" y="21366"/>
                  <a:pt x="10340" y="21714"/>
                </a:cubicBezTo>
                <a:cubicBezTo>
                  <a:pt x="11589" y="22169"/>
                  <a:pt x="12891" y="22579"/>
                  <a:pt x="14007" y="23329"/>
                </a:cubicBezTo>
                <a:cubicBezTo>
                  <a:pt x="15532" y="24319"/>
                  <a:pt x="17191" y="25211"/>
                  <a:pt x="18306" y="26683"/>
                </a:cubicBezTo>
                <a:cubicBezTo>
                  <a:pt x="17661" y="26893"/>
                  <a:pt x="16998" y="26952"/>
                  <a:pt x="16329" y="26952"/>
                </a:cubicBezTo>
                <a:cubicBezTo>
                  <a:pt x="15574" y="26952"/>
                  <a:pt x="14812" y="26876"/>
                  <a:pt x="14060" y="26853"/>
                </a:cubicBezTo>
                <a:cubicBezTo>
                  <a:pt x="11214" y="26567"/>
                  <a:pt x="8359" y="26014"/>
                  <a:pt x="5728" y="24863"/>
                </a:cubicBezTo>
                <a:cubicBezTo>
                  <a:pt x="4336" y="24132"/>
                  <a:pt x="2927" y="23204"/>
                  <a:pt x="2150" y="21794"/>
                </a:cubicBezTo>
                <a:cubicBezTo>
                  <a:pt x="1829" y="21402"/>
                  <a:pt x="2249" y="21018"/>
                  <a:pt x="2605" y="20893"/>
                </a:cubicBezTo>
                <a:cubicBezTo>
                  <a:pt x="3200" y="20707"/>
                  <a:pt x="3821" y="20620"/>
                  <a:pt x="4443" y="20620"/>
                </a:cubicBezTo>
                <a:close/>
                <a:moveTo>
                  <a:pt x="17923" y="0"/>
                </a:moveTo>
                <a:lnTo>
                  <a:pt x="17923" y="0"/>
                </a:lnTo>
                <a:cubicBezTo>
                  <a:pt x="18128" y="214"/>
                  <a:pt x="18324" y="491"/>
                  <a:pt x="18601" y="634"/>
                </a:cubicBezTo>
                <a:lnTo>
                  <a:pt x="18619" y="687"/>
                </a:lnTo>
                <a:cubicBezTo>
                  <a:pt x="19011" y="794"/>
                  <a:pt x="19252" y="1133"/>
                  <a:pt x="19493" y="1437"/>
                </a:cubicBezTo>
                <a:cubicBezTo>
                  <a:pt x="19868" y="1900"/>
                  <a:pt x="20171" y="2436"/>
                  <a:pt x="20448" y="2971"/>
                </a:cubicBezTo>
                <a:cubicBezTo>
                  <a:pt x="20537" y="3872"/>
                  <a:pt x="20528" y="4898"/>
                  <a:pt x="19930" y="5647"/>
                </a:cubicBezTo>
                <a:cubicBezTo>
                  <a:pt x="19520" y="6263"/>
                  <a:pt x="18770" y="6486"/>
                  <a:pt x="18110" y="6691"/>
                </a:cubicBezTo>
                <a:cubicBezTo>
                  <a:pt x="17575" y="6459"/>
                  <a:pt x="17040" y="6218"/>
                  <a:pt x="16495" y="6004"/>
                </a:cubicBezTo>
                <a:cubicBezTo>
                  <a:pt x="16353" y="6049"/>
                  <a:pt x="16219" y="6084"/>
                  <a:pt x="16076" y="6129"/>
                </a:cubicBezTo>
                <a:cubicBezTo>
                  <a:pt x="15978" y="6004"/>
                  <a:pt x="15889" y="5870"/>
                  <a:pt x="15826" y="5728"/>
                </a:cubicBezTo>
                <a:cubicBezTo>
                  <a:pt x="15746" y="5674"/>
                  <a:pt x="15577" y="5576"/>
                  <a:pt x="15496" y="5522"/>
                </a:cubicBezTo>
                <a:cubicBezTo>
                  <a:pt x="15220" y="5415"/>
                  <a:pt x="14872" y="5424"/>
                  <a:pt x="14676" y="5174"/>
                </a:cubicBezTo>
                <a:lnTo>
                  <a:pt x="14676" y="5174"/>
                </a:lnTo>
                <a:cubicBezTo>
                  <a:pt x="15193" y="5335"/>
                  <a:pt x="15728" y="5389"/>
                  <a:pt x="16255" y="5531"/>
                </a:cubicBezTo>
                <a:cubicBezTo>
                  <a:pt x="15050" y="4791"/>
                  <a:pt x="13668" y="4443"/>
                  <a:pt x="12347" y="3961"/>
                </a:cubicBezTo>
                <a:cubicBezTo>
                  <a:pt x="11303" y="3569"/>
                  <a:pt x="10153" y="3703"/>
                  <a:pt x="9109" y="3301"/>
                </a:cubicBezTo>
                <a:cubicBezTo>
                  <a:pt x="8969" y="3288"/>
                  <a:pt x="8826" y="3280"/>
                  <a:pt x="8681" y="3280"/>
                </a:cubicBezTo>
                <a:cubicBezTo>
                  <a:pt x="7865" y="3280"/>
                  <a:pt x="7002" y="3508"/>
                  <a:pt x="6441" y="4122"/>
                </a:cubicBezTo>
                <a:cubicBezTo>
                  <a:pt x="6120" y="4452"/>
                  <a:pt x="6201" y="4960"/>
                  <a:pt x="6192" y="5380"/>
                </a:cubicBezTo>
                <a:lnTo>
                  <a:pt x="6406" y="5335"/>
                </a:lnTo>
                <a:lnTo>
                  <a:pt x="6406" y="5335"/>
                </a:lnTo>
                <a:cubicBezTo>
                  <a:pt x="6397" y="5398"/>
                  <a:pt x="6370" y="5522"/>
                  <a:pt x="6361" y="5585"/>
                </a:cubicBezTo>
                <a:cubicBezTo>
                  <a:pt x="7075" y="6138"/>
                  <a:pt x="7699" y="6834"/>
                  <a:pt x="8538" y="7217"/>
                </a:cubicBezTo>
                <a:cubicBezTo>
                  <a:pt x="9055" y="7440"/>
                  <a:pt x="9510" y="7815"/>
                  <a:pt x="10054" y="7985"/>
                </a:cubicBezTo>
                <a:cubicBezTo>
                  <a:pt x="11338" y="8427"/>
                  <a:pt x="12694" y="8644"/>
                  <a:pt x="14052" y="8644"/>
                </a:cubicBezTo>
                <a:cubicBezTo>
                  <a:pt x="15431" y="8644"/>
                  <a:pt x="16811" y="8421"/>
                  <a:pt x="18119" y="7985"/>
                </a:cubicBezTo>
                <a:cubicBezTo>
                  <a:pt x="19493" y="8868"/>
                  <a:pt x="20733" y="10054"/>
                  <a:pt x="21447" y="11544"/>
                </a:cubicBezTo>
                <a:cubicBezTo>
                  <a:pt x="21518" y="11544"/>
                  <a:pt x="21643" y="11535"/>
                  <a:pt x="21705" y="11535"/>
                </a:cubicBezTo>
                <a:lnTo>
                  <a:pt x="21465" y="11580"/>
                </a:lnTo>
                <a:cubicBezTo>
                  <a:pt x="21554" y="11865"/>
                  <a:pt x="21723" y="12106"/>
                  <a:pt x="21946" y="12293"/>
                </a:cubicBezTo>
                <a:cubicBezTo>
                  <a:pt x="21946" y="12392"/>
                  <a:pt x="21928" y="12588"/>
                  <a:pt x="21919" y="12686"/>
                </a:cubicBezTo>
                <a:lnTo>
                  <a:pt x="22116" y="12668"/>
                </a:lnTo>
                <a:lnTo>
                  <a:pt x="22116" y="12668"/>
                </a:lnTo>
                <a:cubicBezTo>
                  <a:pt x="22018" y="13525"/>
                  <a:pt x="22312" y="14434"/>
                  <a:pt x="21902" y="15246"/>
                </a:cubicBezTo>
                <a:cubicBezTo>
                  <a:pt x="21420" y="15728"/>
                  <a:pt x="21036" y="16326"/>
                  <a:pt x="20430" y="16683"/>
                </a:cubicBezTo>
                <a:cubicBezTo>
                  <a:pt x="19796" y="17289"/>
                  <a:pt x="18895" y="17441"/>
                  <a:pt x="18083" y="17708"/>
                </a:cubicBezTo>
                <a:cubicBezTo>
                  <a:pt x="17405" y="17057"/>
                  <a:pt x="16611" y="16540"/>
                  <a:pt x="15817" y="16031"/>
                </a:cubicBezTo>
                <a:cubicBezTo>
                  <a:pt x="13864" y="14738"/>
                  <a:pt x="11723" y="13712"/>
                  <a:pt x="9448" y="13123"/>
                </a:cubicBezTo>
                <a:cubicBezTo>
                  <a:pt x="8877" y="13034"/>
                  <a:pt x="8315" y="12891"/>
                  <a:pt x="7744" y="12766"/>
                </a:cubicBezTo>
                <a:cubicBezTo>
                  <a:pt x="7218" y="12641"/>
                  <a:pt x="6682" y="12615"/>
                  <a:pt x="6147" y="12561"/>
                </a:cubicBezTo>
                <a:cubicBezTo>
                  <a:pt x="5407" y="12517"/>
                  <a:pt x="4661" y="12389"/>
                  <a:pt x="3914" y="12389"/>
                </a:cubicBezTo>
                <a:cubicBezTo>
                  <a:pt x="3752" y="12389"/>
                  <a:pt x="3589" y="12395"/>
                  <a:pt x="3426" y="12409"/>
                </a:cubicBezTo>
                <a:cubicBezTo>
                  <a:pt x="2802" y="12516"/>
                  <a:pt x="2133" y="12472"/>
                  <a:pt x="1553" y="12775"/>
                </a:cubicBezTo>
                <a:cubicBezTo>
                  <a:pt x="884" y="13043"/>
                  <a:pt x="500" y="13685"/>
                  <a:pt x="206" y="14301"/>
                </a:cubicBezTo>
                <a:cubicBezTo>
                  <a:pt x="0" y="14684"/>
                  <a:pt x="188" y="15121"/>
                  <a:pt x="438" y="15434"/>
                </a:cubicBezTo>
                <a:cubicBezTo>
                  <a:pt x="901" y="15987"/>
                  <a:pt x="1490" y="16415"/>
                  <a:pt x="2106" y="16790"/>
                </a:cubicBezTo>
                <a:cubicBezTo>
                  <a:pt x="2971" y="17432"/>
                  <a:pt x="4042" y="17646"/>
                  <a:pt x="5005" y="18083"/>
                </a:cubicBezTo>
                <a:cubicBezTo>
                  <a:pt x="7583" y="18993"/>
                  <a:pt x="10322" y="19403"/>
                  <a:pt x="13052" y="19475"/>
                </a:cubicBezTo>
                <a:cubicBezTo>
                  <a:pt x="13426" y="19541"/>
                  <a:pt x="13803" y="19565"/>
                  <a:pt x="14181" y="19565"/>
                </a:cubicBezTo>
                <a:cubicBezTo>
                  <a:pt x="14975" y="19565"/>
                  <a:pt x="15772" y="19458"/>
                  <a:pt x="16558" y="19403"/>
                </a:cubicBezTo>
                <a:cubicBezTo>
                  <a:pt x="16789" y="19344"/>
                  <a:pt x="17025" y="19294"/>
                  <a:pt x="17263" y="19294"/>
                </a:cubicBezTo>
                <a:cubicBezTo>
                  <a:pt x="17346" y="19294"/>
                  <a:pt x="17429" y="19300"/>
                  <a:pt x="17512" y="19314"/>
                </a:cubicBezTo>
                <a:cubicBezTo>
                  <a:pt x="18405" y="19965"/>
                  <a:pt x="18984" y="20938"/>
                  <a:pt x="19493" y="21901"/>
                </a:cubicBezTo>
                <a:cubicBezTo>
                  <a:pt x="19930" y="22874"/>
                  <a:pt x="20323" y="23917"/>
                  <a:pt x="20269" y="24997"/>
                </a:cubicBezTo>
                <a:cubicBezTo>
                  <a:pt x="20242" y="25550"/>
                  <a:pt x="19761" y="25898"/>
                  <a:pt x="19386" y="26228"/>
                </a:cubicBezTo>
                <a:cubicBezTo>
                  <a:pt x="18458" y="25015"/>
                  <a:pt x="17307" y="23989"/>
                  <a:pt x="16005" y="23204"/>
                </a:cubicBezTo>
                <a:cubicBezTo>
                  <a:pt x="14658" y="22392"/>
                  <a:pt x="13329" y="21509"/>
                  <a:pt x="11839" y="21000"/>
                </a:cubicBezTo>
                <a:cubicBezTo>
                  <a:pt x="10634" y="20536"/>
                  <a:pt x="9403" y="20117"/>
                  <a:pt x="8145" y="19841"/>
                </a:cubicBezTo>
                <a:cubicBezTo>
                  <a:pt x="6785" y="19567"/>
                  <a:pt x="5394" y="19455"/>
                  <a:pt x="4008" y="19455"/>
                </a:cubicBezTo>
                <a:cubicBezTo>
                  <a:pt x="3903" y="19455"/>
                  <a:pt x="3798" y="19456"/>
                  <a:pt x="3694" y="19457"/>
                </a:cubicBezTo>
                <a:cubicBezTo>
                  <a:pt x="3114" y="19475"/>
                  <a:pt x="2561" y="19689"/>
                  <a:pt x="2026" y="19894"/>
                </a:cubicBezTo>
                <a:cubicBezTo>
                  <a:pt x="1579" y="20099"/>
                  <a:pt x="1053" y="20322"/>
                  <a:pt x="884" y="20822"/>
                </a:cubicBezTo>
                <a:cubicBezTo>
                  <a:pt x="696" y="21500"/>
                  <a:pt x="839" y="22267"/>
                  <a:pt x="1267" y="22829"/>
                </a:cubicBezTo>
                <a:cubicBezTo>
                  <a:pt x="2311" y="24310"/>
                  <a:pt x="3872" y="25309"/>
                  <a:pt x="5451" y="26148"/>
                </a:cubicBezTo>
                <a:cubicBezTo>
                  <a:pt x="7530" y="27040"/>
                  <a:pt x="9707" y="27727"/>
                  <a:pt x="11937" y="28075"/>
                </a:cubicBezTo>
                <a:cubicBezTo>
                  <a:pt x="13215" y="28295"/>
                  <a:pt x="14534" y="28466"/>
                  <a:pt x="15845" y="28466"/>
                </a:cubicBezTo>
                <a:cubicBezTo>
                  <a:pt x="16979" y="28466"/>
                  <a:pt x="18107" y="28338"/>
                  <a:pt x="19199" y="28003"/>
                </a:cubicBezTo>
                <a:cubicBezTo>
                  <a:pt x="19725" y="28940"/>
                  <a:pt x="20207" y="29957"/>
                  <a:pt x="20216" y="31054"/>
                </a:cubicBezTo>
                <a:cubicBezTo>
                  <a:pt x="20135" y="31911"/>
                  <a:pt x="19377" y="32437"/>
                  <a:pt x="18851" y="33026"/>
                </a:cubicBezTo>
                <a:cubicBezTo>
                  <a:pt x="19984" y="32803"/>
                  <a:pt x="20688" y="31572"/>
                  <a:pt x="20590" y="30474"/>
                </a:cubicBezTo>
                <a:cubicBezTo>
                  <a:pt x="20671" y="30376"/>
                  <a:pt x="20751" y="30287"/>
                  <a:pt x="20840" y="30198"/>
                </a:cubicBezTo>
                <a:cubicBezTo>
                  <a:pt x="20858" y="30341"/>
                  <a:pt x="20911" y="30626"/>
                  <a:pt x="20929" y="30778"/>
                </a:cubicBezTo>
                <a:cubicBezTo>
                  <a:pt x="20929" y="29850"/>
                  <a:pt x="20697" y="28860"/>
                  <a:pt x="20100" y="28137"/>
                </a:cubicBezTo>
                <a:lnTo>
                  <a:pt x="20100" y="28137"/>
                </a:lnTo>
                <a:cubicBezTo>
                  <a:pt x="20367" y="28744"/>
                  <a:pt x="20626" y="29350"/>
                  <a:pt x="20787" y="30002"/>
                </a:cubicBezTo>
                <a:cubicBezTo>
                  <a:pt x="20706" y="30100"/>
                  <a:pt x="20635" y="30207"/>
                  <a:pt x="20555" y="30314"/>
                </a:cubicBezTo>
                <a:cubicBezTo>
                  <a:pt x="20519" y="29457"/>
                  <a:pt x="19993" y="28735"/>
                  <a:pt x="19805" y="27923"/>
                </a:cubicBezTo>
                <a:lnTo>
                  <a:pt x="19805" y="27923"/>
                </a:lnTo>
                <a:lnTo>
                  <a:pt x="20100" y="28057"/>
                </a:lnTo>
                <a:cubicBezTo>
                  <a:pt x="20073" y="27950"/>
                  <a:pt x="20010" y="27745"/>
                  <a:pt x="19984" y="27646"/>
                </a:cubicBezTo>
                <a:cubicBezTo>
                  <a:pt x="20340" y="27316"/>
                  <a:pt x="20795" y="27093"/>
                  <a:pt x="21054" y="26656"/>
                </a:cubicBezTo>
                <a:cubicBezTo>
                  <a:pt x="21206" y="26398"/>
                  <a:pt x="21420" y="26201"/>
                  <a:pt x="21634" y="25987"/>
                </a:cubicBezTo>
                <a:cubicBezTo>
                  <a:pt x="22089" y="25068"/>
                  <a:pt x="21946" y="23971"/>
                  <a:pt x="21661" y="23016"/>
                </a:cubicBezTo>
                <a:cubicBezTo>
                  <a:pt x="21233" y="21446"/>
                  <a:pt x="20323" y="20055"/>
                  <a:pt x="19261" y="18841"/>
                </a:cubicBezTo>
                <a:cubicBezTo>
                  <a:pt x="20679" y="18395"/>
                  <a:pt x="22125" y="17691"/>
                  <a:pt x="22892" y="16352"/>
                </a:cubicBezTo>
                <a:cubicBezTo>
                  <a:pt x="23507" y="15121"/>
                  <a:pt x="23552" y="13649"/>
                  <a:pt x="23204" y="12329"/>
                </a:cubicBezTo>
                <a:cubicBezTo>
                  <a:pt x="22571" y="10331"/>
                  <a:pt x="21126" y="8689"/>
                  <a:pt x="19439" y="7494"/>
                </a:cubicBezTo>
                <a:cubicBezTo>
                  <a:pt x="19448" y="7440"/>
                  <a:pt x="19466" y="7351"/>
                  <a:pt x="19484" y="7298"/>
                </a:cubicBezTo>
                <a:cubicBezTo>
                  <a:pt x="20626" y="6852"/>
                  <a:pt x="21768" y="5754"/>
                  <a:pt x="21536" y="4416"/>
                </a:cubicBezTo>
                <a:cubicBezTo>
                  <a:pt x="21589" y="3578"/>
                  <a:pt x="21179" y="2819"/>
                  <a:pt x="20876" y="2061"/>
                </a:cubicBezTo>
                <a:cubicBezTo>
                  <a:pt x="20278" y="973"/>
                  <a:pt x="19207" y="63"/>
                  <a:pt x="179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9" name="Google Shape;389;p7"/>
          <p:cNvGrpSpPr/>
          <p:nvPr/>
        </p:nvGrpSpPr>
        <p:grpSpPr>
          <a:xfrm>
            <a:off x="969588" y="2438313"/>
            <a:ext cx="909975" cy="376025"/>
            <a:chOff x="689300" y="1279650"/>
            <a:chExt cx="909975" cy="376025"/>
          </a:xfrm>
        </p:grpSpPr>
        <p:sp>
          <p:nvSpPr>
            <p:cNvPr id="390" name="Google Shape;390;p7"/>
            <p:cNvSpPr/>
            <p:nvPr/>
          </p:nvSpPr>
          <p:spPr>
            <a:xfrm>
              <a:off x="742150" y="1279650"/>
              <a:ext cx="854000" cy="169900"/>
            </a:xfrm>
            <a:custGeom>
              <a:avLst/>
              <a:gdLst/>
              <a:ahLst/>
              <a:cxnLst/>
              <a:rect l="l" t="t" r="r" b="b"/>
              <a:pathLst>
                <a:path w="34160" h="6796" extrusionOk="0">
                  <a:moveTo>
                    <a:pt x="16201" y="1"/>
                  </a:moveTo>
                  <a:cubicBezTo>
                    <a:pt x="16135" y="1"/>
                    <a:pt x="16070" y="1"/>
                    <a:pt x="16005" y="2"/>
                  </a:cubicBezTo>
                  <a:cubicBezTo>
                    <a:pt x="15068" y="38"/>
                    <a:pt x="14105" y="73"/>
                    <a:pt x="13222" y="430"/>
                  </a:cubicBezTo>
                  <a:cubicBezTo>
                    <a:pt x="11830" y="1037"/>
                    <a:pt x="10483" y="1768"/>
                    <a:pt x="9225" y="2625"/>
                  </a:cubicBezTo>
                  <a:cubicBezTo>
                    <a:pt x="8051" y="3284"/>
                    <a:pt x="6701" y="3606"/>
                    <a:pt x="5353" y="3606"/>
                  </a:cubicBezTo>
                  <a:cubicBezTo>
                    <a:pt x="4530" y="3606"/>
                    <a:pt x="3708" y="3486"/>
                    <a:pt x="2927" y="3249"/>
                  </a:cubicBezTo>
                  <a:cubicBezTo>
                    <a:pt x="2739" y="3205"/>
                    <a:pt x="2552" y="3160"/>
                    <a:pt x="2365" y="3115"/>
                  </a:cubicBezTo>
                  <a:cubicBezTo>
                    <a:pt x="1571" y="2848"/>
                    <a:pt x="768" y="2607"/>
                    <a:pt x="1" y="2268"/>
                  </a:cubicBezTo>
                  <a:lnTo>
                    <a:pt x="1" y="2268"/>
                  </a:lnTo>
                  <a:cubicBezTo>
                    <a:pt x="375" y="2741"/>
                    <a:pt x="902" y="3062"/>
                    <a:pt x="1419" y="3356"/>
                  </a:cubicBezTo>
                  <a:cubicBezTo>
                    <a:pt x="2454" y="3900"/>
                    <a:pt x="3524" y="4382"/>
                    <a:pt x="4648" y="4712"/>
                  </a:cubicBezTo>
                  <a:cubicBezTo>
                    <a:pt x="5113" y="4816"/>
                    <a:pt x="5585" y="4865"/>
                    <a:pt x="6056" y="4865"/>
                  </a:cubicBezTo>
                  <a:cubicBezTo>
                    <a:pt x="7613" y="4865"/>
                    <a:pt x="9167" y="4329"/>
                    <a:pt x="10447" y="3445"/>
                  </a:cubicBezTo>
                  <a:cubicBezTo>
                    <a:pt x="11562" y="2759"/>
                    <a:pt x="12588" y="1893"/>
                    <a:pt x="13855" y="1492"/>
                  </a:cubicBezTo>
                  <a:cubicBezTo>
                    <a:pt x="14551" y="1234"/>
                    <a:pt x="15277" y="1126"/>
                    <a:pt x="16009" y="1126"/>
                  </a:cubicBezTo>
                  <a:cubicBezTo>
                    <a:pt x="17078" y="1126"/>
                    <a:pt x="18157" y="1358"/>
                    <a:pt x="19163" y="1697"/>
                  </a:cubicBezTo>
                  <a:cubicBezTo>
                    <a:pt x="20483" y="2268"/>
                    <a:pt x="21616" y="3178"/>
                    <a:pt x="22838" y="3918"/>
                  </a:cubicBezTo>
                  <a:cubicBezTo>
                    <a:pt x="23445" y="4284"/>
                    <a:pt x="23954" y="4784"/>
                    <a:pt x="24578" y="5096"/>
                  </a:cubicBezTo>
                  <a:cubicBezTo>
                    <a:pt x="25666" y="5640"/>
                    <a:pt x="26755" y="6238"/>
                    <a:pt x="27968" y="6416"/>
                  </a:cubicBezTo>
                  <a:cubicBezTo>
                    <a:pt x="28361" y="6470"/>
                    <a:pt x="28753" y="6550"/>
                    <a:pt x="29101" y="6755"/>
                  </a:cubicBezTo>
                  <a:cubicBezTo>
                    <a:pt x="29287" y="6783"/>
                    <a:pt x="29474" y="6796"/>
                    <a:pt x="29659" y="6796"/>
                  </a:cubicBezTo>
                  <a:cubicBezTo>
                    <a:pt x="30672" y="6796"/>
                    <a:pt x="31664" y="6412"/>
                    <a:pt x="32553" y="5952"/>
                  </a:cubicBezTo>
                  <a:cubicBezTo>
                    <a:pt x="33321" y="5622"/>
                    <a:pt x="34088" y="5042"/>
                    <a:pt x="34159" y="4141"/>
                  </a:cubicBezTo>
                  <a:lnTo>
                    <a:pt x="34159" y="4141"/>
                  </a:lnTo>
                  <a:cubicBezTo>
                    <a:pt x="33838" y="4418"/>
                    <a:pt x="33463" y="4632"/>
                    <a:pt x="33044" y="4748"/>
                  </a:cubicBezTo>
                  <a:cubicBezTo>
                    <a:pt x="32473" y="4855"/>
                    <a:pt x="31991" y="5212"/>
                    <a:pt x="31429" y="5346"/>
                  </a:cubicBezTo>
                  <a:cubicBezTo>
                    <a:pt x="30829" y="5486"/>
                    <a:pt x="30214" y="5696"/>
                    <a:pt x="29595" y="5696"/>
                  </a:cubicBezTo>
                  <a:cubicBezTo>
                    <a:pt x="29386" y="5696"/>
                    <a:pt x="29176" y="5672"/>
                    <a:pt x="28967" y="5613"/>
                  </a:cubicBezTo>
                  <a:cubicBezTo>
                    <a:pt x="27112" y="5176"/>
                    <a:pt x="25336" y="4382"/>
                    <a:pt x="23811" y="3231"/>
                  </a:cubicBezTo>
                  <a:cubicBezTo>
                    <a:pt x="22981" y="2580"/>
                    <a:pt x="22080" y="1991"/>
                    <a:pt x="21090" y="1634"/>
                  </a:cubicBezTo>
                  <a:lnTo>
                    <a:pt x="21206" y="1385"/>
                  </a:lnTo>
                  <a:lnTo>
                    <a:pt x="21206" y="1385"/>
                  </a:lnTo>
                  <a:cubicBezTo>
                    <a:pt x="21090" y="1429"/>
                    <a:pt x="20876" y="1518"/>
                    <a:pt x="20760" y="1563"/>
                  </a:cubicBezTo>
                  <a:lnTo>
                    <a:pt x="20929" y="1251"/>
                  </a:lnTo>
                  <a:lnTo>
                    <a:pt x="20929" y="1251"/>
                  </a:lnTo>
                  <a:cubicBezTo>
                    <a:pt x="20822" y="1278"/>
                    <a:pt x="20608" y="1322"/>
                    <a:pt x="20501" y="1358"/>
                  </a:cubicBezTo>
                  <a:cubicBezTo>
                    <a:pt x="20457" y="1224"/>
                    <a:pt x="20412" y="1099"/>
                    <a:pt x="20376" y="974"/>
                  </a:cubicBezTo>
                  <a:cubicBezTo>
                    <a:pt x="19770" y="680"/>
                    <a:pt x="19145" y="439"/>
                    <a:pt x="18503" y="234"/>
                  </a:cubicBezTo>
                  <a:cubicBezTo>
                    <a:pt x="17754" y="53"/>
                    <a:pt x="16975" y="1"/>
                    <a:pt x="16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840275" y="1409025"/>
              <a:ext cx="759000" cy="143575"/>
            </a:xfrm>
            <a:custGeom>
              <a:avLst/>
              <a:gdLst/>
              <a:ahLst/>
              <a:cxnLst/>
              <a:rect l="l" t="t" r="r" b="b"/>
              <a:pathLst>
                <a:path w="30360" h="5743" extrusionOk="0">
                  <a:moveTo>
                    <a:pt x="3516" y="3132"/>
                  </a:moveTo>
                  <a:lnTo>
                    <a:pt x="3516" y="3239"/>
                  </a:lnTo>
                  <a:lnTo>
                    <a:pt x="3284" y="3239"/>
                  </a:lnTo>
                  <a:lnTo>
                    <a:pt x="3284" y="3132"/>
                  </a:lnTo>
                  <a:close/>
                  <a:moveTo>
                    <a:pt x="2598" y="3216"/>
                  </a:moveTo>
                  <a:cubicBezTo>
                    <a:pt x="2765" y="3216"/>
                    <a:pt x="2943" y="3252"/>
                    <a:pt x="3070" y="3293"/>
                  </a:cubicBezTo>
                  <a:lnTo>
                    <a:pt x="3070" y="3355"/>
                  </a:lnTo>
                  <a:cubicBezTo>
                    <a:pt x="2951" y="3394"/>
                    <a:pt x="2824" y="3409"/>
                    <a:pt x="2696" y="3409"/>
                  </a:cubicBezTo>
                  <a:cubicBezTo>
                    <a:pt x="2525" y="3409"/>
                    <a:pt x="2353" y="3382"/>
                    <a:pt x="2195" y="3346"/>
                  </a:cubicBezTo>
                  <a:cubicBezTo>
                    <a:pt x="2283" y="3250"/>
                    <a:pt x="2436" y="3216"/>
                    <a:pt x="2598" y="3216"/>
                  </a:cubicBezTo>
                  <a:close/>
                  <a:moveTo>
                    <a:pt x="12899" y="1"/>
                  </a:moveTo>
                  <a:cubicBezTo>
                    <a:pt x="12140" y="1"/>
                    <a:pt x="11382" y="149"/>
                    <a:pt x="10661" y="367"/>
                  </a:cubicBezTo>
                  <a:cubicBezTo>
                    <a:pt x="10055" y="652"/>
                    <a:pt x="9386" y="742"/>
                    <a:pt x="8806" y="1072"/>
                  </a:cubicBezTo>
                  <a:cubicBezTo>
                    <a:pt x="7700" y="1616"/>
                    <a:pt x="6593" y="2205"/>
                    <a:pt x="5371" y="2445"/>
                  </a:cubicBezTo>
                  <a:cubicBezTo>
                    <a:pt x="5478" y="2472"/>
                    <a:pt x="5701" y="2526"/>
                    <a:pt x="5808" y="2553"/>
                  </a:cubicBezTo>
                  <a:cubicBezTo>
                    <a:pt x="5202" y="2865"/>
                    <a:pt x="4515" y="2981"/>
                    <a:pt x="3864" y="3177"/>
                  </a:cubicBezTo>
                  <a:cubicBezTo>
                    <a:pt x="3755" y="3086"/>
                    <a:pt x="3618" y="3041"/>
                    <a:pt x="3481" y="3041"/>
                  </a:cubicBezTo>
                  <a:cubicBezTo>
                    <a:pt x="3337" y="3041"/>
                    <a:pt x="3193" y="3090"/>
                    <a:pt x="3079" y="3186"/>
                  </a:cubicBezTo>
                  <a:cubicBezTo>
                    <a:pt x="2921" y="3152"/>
                    <a:pt x="2763" y="3139"/>
                    <a:pt x="2606" y="3139"/>
                  </a:cubicBezTo>
                  <a:cubicBezTo>
                    <a:pt x="2390" y="3139"/>
                    <a:pt x="2175" y="3164"/>
                    <a:pt x="1963" y="3195"/>
                  </a:cubicBezTo>
                  <a:cubicBezTo>
                    <a:pt x="1865" y="3150"/>
                    <a:pt x="1776" y="3097"/>
                    <a:pt x="1687" y="3043"/>
                  </a:cubicBezTo>
                  <a:lnTo>
                    <a:pt x="1687" y="3043"/>
                  </a:lnTo>
                  <a:lnTo>
                    <a:pt x="1696" y="3230"/>
                  </a:lnTo>
                  <a:cubicBezTo>
                    <a:pt x="1426" y="3200"/>
                    <a:pt x="1153" y="3187"/>
                    <a:pt x="881" y="3187"/>
                  </a:cubicBezTo>
                  <a:cubicBezTo>
                    <a:pt x="587" y="3187"/>
                    <a:pt x="293" y="3203"/>
                    <a:pt x="1" y="3230"/>
                  </a:cubicBezTo>
                  <a:lnTo>
                    <a:pt x="10" y="3346"/>
                  </a:lnTo>
                  <a:cubicBezTo>
                    <a:pt x="349" y="3436"/>
                    <a:pt x="694" y="3451"/>
                    <a:pt x="1041" y="3451"/>
                  </a:cubicBezTo>
                  <a:cubicBezTo>
                    <a:pt x="1228" y="3451"/>
                    <a:pt x="1415" y="3447"/>
                    <a:pt x="1602" y="3447"/>
                  </a:cubicBezTo>
                  <a:cubicBezTo>
                    <a:pt x="1761" y="3447"/>
                    <a:pt x="1921" y="3450"/>
                    <a:pt x="2079" y="3462"/>
                  </a:cubicBezTo>
                  <a:cubicBezTo>
                    <a:pt x="1589" y="3578"/>
                    <a:pt x="1062" y="3516"/>
                    <a:pt x="563" y="3578"/>
                  </a:cubicBezTo>
                  <a:cubicBezTo>
                    <a:pt x="1203" y="3762"/>
                    <a:pt x="1865" y="3830"/>
                    <a:pt x="2530" y="3830"/>
                  </a:cubicBezTo>
                  <a:cubicBezTo>
                    <a:pt x="3320" y="3830"/>
                    <a:pt x="4115" y="3734"/>
                    <a:pt x="4890" y="3623"/>
                  </a:cubicBezTo>
                  <a:cubicBezTo>
                    <a:pt x="5122" y="3603"/>
                    <a:pt x="5350" y="3499"/>
                    <a:pt x="5584" y="3499"/>
                  </a:cubicBezTo>
                  <a:cubicBezTo>
                    <a:pt x="5664" y="3499"/>
                    <a:pt x="5745" y="3511"/>
                    <a:pt x="5826" y="3543"/>
                  </a:cubicBezTo>
                  <a:lnTo>
                    <a:pt x="5835" y="3373"/>
                  </a:lnTo>
                  <a:cubicBezTo>
                    <a:pt x="5874" y="3497"/>
                    <a:pt x="5933" y="3683"/>
                    <a:pt x="6049" y="3683"/>
                  </a:cubicBezTo>
                  <a:cubicBezTo>
                    <a:pt x="6091" y="3683"/>
                    <a:pt x="6141" y="3658"/>
                    <a:pt x="6201" y="3596"/>
                  </a:cubicBezTo>
                  <a:cubicBezTo>
                    <a:pt x="7343" y="3204"/>
                    <a:pt x="8404" y="2642"/>
                    <a:pt x="9448" y="2062"/>
                  </a:cubicBezTo>
                  <a:cubicBezTo>
                    <a:pt x="10433" y="1503"/>
                    <a:pt x="11563" y="1192"/>
                    <a:pt x="12694" y="1192"/>
                  </a:cubicBezTo>
                  <a:cubicBezTo>
                    <a:pt x="13223" y="1192"/>
                    <a:pt x="13751" y="1260"/>
                    <a:pt x="14266" y="1402"/>
                  </a:cubicBezTo>
                  <a:cubicBezTo>
                    <a:pt x="15550" y="1660"/>
                    <a:pt x="16639" y="2428"/>
                    <a:pt x="17870" y="2847"/>
                  </a:cubicBezTo>
                  <a:cubicBezTo>
                    <a:pt x="18396" y="3097"/>
                    <a:pt x="19038" y="3204"/>
                    <a:pt x="19431" y="3668"/>
                  </a:cubicBezTo>
                  <a:cubicBezTo>
                    <a:pt x="21188" y="4372"/>
                    <a:pt x="22901" y="5273"/>
                    <a:pt x="24775" y="5639"/>
                  </a:cubicBezTo>
                  <a:cubicBezTo>
                    <a:pt x="25183" y="5709"/>
                    <a:pt x="25594" y="5743"/>
                    <a:pt x="26006" y="5743"/>
                  </a:cubicBezTo>
                  <a:cubicBezTo>
                    <a:pt x="27168" y="5743"/>
                    <a:pt x="28326" y="5476"/>
                    <a:pt x="29387" y="5015"/>
                  </a:cubicBezTo>
                  <a:cubicBezTo>
                    <a:pt x="29815" y="4783"/>
                    <a:pt x="30279" y="4435"/>
                    <a:pt x="30359" y="3917"/>
                  </a:cubicBezTo>
                  <a:lnTo>
                    <a:pt x="30359" y="3917"/>
                  </a:lnTo>
                  <a:cubicBezTo>
                    <a:pt x="29699" y="3998"/>
                    <a:pt x="29039" y="4024"/>
                    <a:pt x="28388" y="4176"/>
                  </a:cubicBezTo>
                  <a:cubicBezTo>
                    <a:pt x="27633" y="4333"/>
                    <a:pt x="26853" y="4455"/>
                    <a:pt x="26079" y="4455"/>
                  </a:cubicBezTo>
                  <a:cubicBezTo>
                    <a:pt x="25488" y="4455"/>
                    <a:pt x="24900" y="4384"/>
                    <a:pt x="24329" y="4203"/>
                  </a:cubicBezTo>
                  <a:cubicBezTo>
                    <a:pt x="23026" y="3917"/>
                    <a:pt x="21786" y="3409"/>
                    <a:pt x="20564" y="2865"/>
                  </a:cubicBezTo>
                  <a:cubicBezTo>
                    <a:pt x="20037" y="2615"/>
                    <a:pt x="19449" y="2508"/>
                    <a:pt x="18949" y="2187"/>
                  </a:cubicBezTo>
                  <a:cubicBezTo>
                    <a:pt x="18815" y="2133"/>
                    <a:pt x="18673" y="2080"/>
                    <a:pt x="18530" y="2026"/>
                  </a:cubicBezTo>
                  <a:cubicBezTo>
                    <a:pt x="17094" y="1214"/>
                    <a:pt x="15604" y="420"/>
                    <a:pt x="13971" y="108"/>
                  </a:cubicBezTo>
                  <a:cubicBezTo>
                    <a:pt x="13616" y="34"/>
                    <a:pt x="13257" y="1"/>
                    <a:pt x="128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689300" y="1529950"/>
              <a:ext cx="896800" cy="125725"/>
            </a:xfrm>
            <a:custGeom>
              <a:avLst/>
              <a:gdLst/>
              <a:ahLst/>
              <a:cxnLst/>
              <a:rect l="l" t="t" r="r" b="b"/>
              <a:pathLst>
                <a:path w="35872" h="5029" extrusionOk="0">
                  <a:moveTo>
                    <a:pt x="21069" y="0"/>
                  </a:moveTo>
                  <a:cubicBezTo>
                    <a:pt x="19510" y="0"/>
                    <a:pt x="17945" y="452"/>
                    <a:pt x="16540" y="1114"/>
                  </a:cubicBezTo>
                  <a:cubicBezTo>
                    <a:pt x="14354" y="2024"/>
                    <a:pt x="12053" y="2827"/>
                    <a:pt x="9653" y="2836"/>
                  </a:cubicBezTo>
                  <a:cubicBezTo>
                    <a:pt x="9368" y="2844"/>
                    <a:pt x="9082" y="2848"/>
                    <a:pt x="8796" y="2848"/>
                  </a:cubicBezTo>
                  <a:cubicBezTo>
                    <a:pt x="7050" y="2848"/>
                    <a:pt x="5297" y="2686"/>
                    <a:pt x="3649" y="2096"/>
                  </a:cubicBezTo>
                  <a:cubicBezTo>
                    <a:pt x="2926" y="1819"/>
                    <a:pt x="2195" y="1569"/>
                    <a:pt x="1499" y="1239"/>
                  </a:cubicBezTo>
                  <a:cubicBezTo>
                    <a:pt x="1220" y="1117"/>
                    <a:pt x="942" y="945"/>
                    <a:pt x="630" y="945"/>
                  </a:cubicBezTo>
                  <a:cubicBezTo>
                    <a:pt x="622" y="945"/>
                    <a:pt x="615" y="945"/>
                    <a:pt x="607" y="945"/>
                  </a:cubicBezTo>
                  <a:lnTo>
                    <a:pt x="634" y="784"/>
                  </a:lnTo>
                  <a:lnTo>
                    <a:pt x="634" y="784"/>
                  </a:lnTo>
                  <a:cubicBezTo>
                    <a:pt x="553" y="811"/>
                    <a:pt x="402" y="856"/>
                    <a:pt x="330" y="882"/>
                  </a:cubicBezTo>
                  <a:lnTo>
                    <a:pt x="339" y="686"/>
                  </a:lnTo>
                  <a:lnTo>
                    <a:pt x="339" y="686"/>
                  </a:lnTo>
                  <a:cubicBezTo>
                    <a:pt x="250" y="695"/>
                    <a:pt x="89" y="704"/>
                    <a:pt x="0" y="713"/>
                  </a:cubicBezTo>
                  <a:cubicBezTo>
                    <a:pt x="188" y="972"/>
                    <a:pt x="420" y="1204"/>
                    <a:pt x="553" y="1498"/>
                  </a:cubicBezTo>
                  <a:cubicBezTo>
                    <a:pt x="1017" y="1971"/>
                    <a:pt x="1642" y="2203"/>
                    <a:pt x="2159" y="2604"/>
                  </a:cubicBezTo>
                  <a:cubicBezTo>
                    <a:pt x="3319" y="3229"/>
                    <a:pt x="4541" y="3773"/>
                    <a:pt x="5826" y="4076"/>
                  </a:cubicBezTo>
                  <a:cubicBezTo>
                    <a:pt x="7152" y="4266"/>
                    <a:pt x="8490" y="4405"/>
                    <a:pt x="9827" y="4405"/>
                  </a:cubicBezTo>
                  <a:cubicBezTo>
                    <a:pt x="10495" y="4405"/>
                    <a:pt x="11163" y="4371"/>
                    <a:pt x="11830" y="4290"/>
                  </a:cubicBezTo>
                  <a:cubicBezTo>
                    <a:pt x="13819" y="3925"/>
                    <a:pt x="15728" y="3211"/>
                    <a:pt x="17548" y="2345"/>
                  </a:cubicBezTo>
                  <a:cubicBezTo>
                    <a:pt x="18639" y="1878"/>
                    <a:pt x="19863" y="1591"/>
                    <a:pt x="21070" y="1591"/>
                  </a:cubicBezTo>
                  <a:cubicBezTo>
                    <a:pt x="22283" y="1591"/>
                    <a:pt x="23478" y="1880"/>
                    <a:pt x="24506" y="2569"/>
                  </a:cubicBezTo>
                  <a:cubicBezTo>
                    <a:pt x="26237" y="3657"/>
                    <a:pt x="28102" y="4611"/>
                    <a:pt x="30127" y="4986"/>
                  </a:cubicBezTo>
                  <a:cubicBezTo>
                    <a:pt x="30433" y="5014"/>
                    <a:pt x="30741" y="5029"/>
                    <a:pt x="31051" y="5029"/>
                  </a:cubicBezTo>
                  <a:cubicBezTo>
                    <a:pt x="32338" y="5029"/>
                    <a:pt x="33629" y="4770"/>
                    <a:pt x="34730" y="4094"/>
                  </a:cubicBezTo>
                  <a:cubicBezTo>
                    <a:pt x="35122" y="3755"/>
                    <a:pt x="35568" y="3478"/>
                    <a:pt x="35872" y="3059"/>
                  </a:cubicBezTo>
                  <a:lnTo>
                    <a:pt x="35872" y="3059"/>
                  </a:lnTo>
                  <a:cubicBezTo>
                    <a:pt x="35221" y="3434"/>
                    <a:pt x="34587" y="3951"/>
                    <a:pt x="33802" y="3996"/>
                  </a:cubicBezTo>
                  <a:cubicBezTo>
                    <a:pt x="33945" y="3925"/>
                    <a:pt x="34097" y="3862"/>
                    <a:pt x="34239" y="3800"/>
                  </a:cubicBezTo>
                  <a:cubicBezTo>
                    <a:pt x="34525" y="3577"/>
                    <a:pt x="34819" y="3362"/>
                    <a:pt x="35096" y="3131"/>
                  </a:cubicBezTo>
                  <a:cubicBezTo>
                    <a:pt x="35176" y="3086"/>
                    <a:pt x="35337" y="2997"/>
                    <a:pt x="35417" y="2952"/>
                  </a:cubicBezTo>
                  <a:lnTo>
                    <a:pt x="35417" y="2952"/>
                  </a:lnTo>
                  <a:cubicBezTo>
                    <a:pt x="35078" y="3015"/>
                    <a:pt x="34748" y="3139"/>
                    <a:pt x="34453" y="3309"/>
                  </a:cubicBezTo>
                  <a:lnTo>
                    <a:pt x="34453" y="3104"/>
                  </a:lnTo>
                  <a:cubicBezTo>
                    <a:pt x="33856" y="3211"/>
                    <a:pt x="33258" y="3273"/>
                    <a:pt x="32687" y="3461"/>
                  </a:cubicBezTo>
                  <a:cubicBezTo>
                    <a:pt x="32254" y="3552"/>
                    <a:pt x="31818" y="3594"/>
                    <a:pt x="31384" y="3594"/>
                  </a:cubicBezTo>
                  <a:cubicBezTo>
                    <a:pt x="29730" y="3594"/>
                    <a:pt x="28092" y="2982"/>
                    <a:pt x="26701" y="2114"/>
                  </a:cubicBezTo>
                  <a:cubicBezTo>
                    <a:pt x="25532" y="1498"/>
                    <a:pt x="24497" y="588"/>
                    <a:pt x="23177" y="303"/>
                  </a:cubicBezTo>
                  <a:cubicBezTo>
                    <a:pt x="22486" y="94"/>
                    <a:pt x="21778" y="0"/>
                    <a:pt x="21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3" name="Google Shape;393;p7"/>
          <p:cNvSpPr/>
          <p:nvPr/>
        </p:nvSpPr>
        <p:spPr>
          <a:xfrm rot="-2979322">
            <a:off x="4385547" y="113896"/>
            <a:ext cx="372929" cy="485617"/>
          </a:xfrm>
          <a:custGeom>
            <a:avLst/>
            <a:gdLst/>
            <a:ahLst/>
            <a:cxnLst/>
            <a:rect l="l" t="t" r="r" b="b"/>
            <a:pathLst>
              <a:path w="7049" h="9179" extrusionOk="0">
                <a:moveTo>
                  <a:pt x="1413" y="935"/>
                </a:moveTo>
                <a:cubicBezTo>
                  <a:pt x="1433" y="935"/>
                  <a:pt x="1452" y="936"/>
                  <a:pt x="1473" y="938"/>
                </a:cubicBezTo>
                <a:cubicBezTo>
                  <a:pt x="1455" y="992"/>
                  <a:pt x="1428" y="1036"/>
                  <a:pt x="1410" y="1081"/>
                </a:cubicBezTo>
                <a:cubicBezTo>
                  <a:pt x="1312" y="1393"/>
                  <a:pt x="1259" y="1732"/>
                  <a:pt x="1232" y="2080"/>
                </a:cubicBezTo>
                <a:cubicBezTo>
                  <a:pt x="1036" y="1804"/>
                  <a:pt x="911" y="1473"/>
                  <a:pt x="1080" y="1143"/>
                </a:cubicBezTo>
                <a:cubicBezTo>
                  <a:pt x="1159" y="994"/>
                  <a:pt x="1272" y="935"/>
                  <a:pt x="1413" y="935"/>
                </a:cubicBezTo>
                <a:close/>
                <a:moveTo>
                  <a:pt x="2249" y="1366"/>
                </a:moveTo>
                <a:cubicBezTo>
                  <a:pt x="2847" y="1848"/>
                  <a:pt x="3471" y="2589"/>
                  <a:pt x="3650" y="2794"/>
                </a:cubicBezTo>
                <a:cubicBezTo>
                  <a:pt x="3962" y="3142"/>
                  <a:pt x="4256" y="3516"/>
                  <a:pt x="4542" y="3900"/>
                </a:cubicBezTo>
                <a:cubicBezTo>
                  <a:pt x="4399" y="4052"/>
                  <a:pt x="4247" y="4203"/>
                  <a:pt x="4105" y="4346"/>
                </a:cubicBezTo>
                <a:cubicBezTo>
                  <a:pt x="3757" y="4096"/>
                  <a:pt x="3418" y="3838"/>
                  <a:pt x="3070" y="3588"/>
                </a:cubicBezTo>
                <a:cubicBezTo>
                  <a:pt x="2766" y="3356"/>
                  <a:pt x="2445" y="3142"/>
                  <a:pt x="2133" y="2910"/>
                </a:cubicBezTo>
                <a:cubicBezTo>
                  <a:pt x="2142" y="2821"/>
                  <a:pt x="2133" y="2731"/>
                  <a:pt x="2142" y="2642"/>
                </a:cubicBezTo>
                <a:cubicBezTo>
                  <a:pt x="2142" y="2285"/>
                  <a:pt x="2115" y="1759"/>
                  <a:pt x="2249" y="1366"/>
                </a:cubicBezTo>
                <a:close/>
                <a:moveTo>
                  <a:pt x="5059" y="4649"/>
                </a:moveTo>
                <a:cubicBezTo>
                  <a:pt x="5095" y="4703"/>
                  <a:pt x="5122" y="4747"/>
                  <a:pt x="5157" y="4801"/>
                </a:cubicBezTo>
                <a:cubicBezTo>
                  <a:pt x="5166" y="4908"/>
                  <a:pt x="5175" y="5015"/>
                  <a:pt x="5184" y="5131"/>
                </a:cubicBezTo>
                <a:cubicBezTo>
                  <a:pt x="5059" y="5033"/>
                  <a:pt x="4925" y="4944"/>
                  <a:pt x="4836" y="4881"/>
                </a:cubicBezTo>
                <a:cubicBezTo>
                  <a:pt x="4907" y="4810"/>
                  <a:pt x="4988" y="4730"/>
                  <a:pt x="5059" y="4649"/>
                </a:cubicBezTo>
                <a:close/>
                <a:moveTo>
                  <a:pt x="2151" y="4016"/>
                </a:moveTo>
                <a:cubicBezTo>
                  <a:pt x="2588" y="4337"/>
                  <a:pt x="3025" y="4658"/>
                  <a:pt x="3453" y="4979"/>
                </a:cubicBezTo>
                <a:cubicBezTo>
                  <a:pt x="3132" y="5301"/>
                  <a:pt x="2802" y="5604"/>
                  <a:pt x="2472" y="5916"/>
                </a:cubicBezTo>
                <a:cubicBezTo>
                  <a:pt x="2392" y="5818"/>
                  <a:pt x="2329" y="5720"/>
                  <a:pt x="2258" y="5622"/>
                </a:cubicBezTo>
                <a:cubicBezTo>
                  <a:pt x="2204" y="5086"/>
                  <a:pt x="2169" y="4551"/>
                  <a:pt x="2151" y="4016"/>
                </a:cubicBezTo>
                <a:close/>
                <a:moveTo>
                  <a:pt x="4185" y="5524"/>
                </a:moveTo>
                <a:cubicBezTo>
                  <a:pt x="4524" y="5786"/>
                  <a:pt x="4913" y="6195"/>
                  <a:pt x="5311" y="6195"/>
                </a:cubicBezTo>
                <a:cubicBezTo>
                  <a:pt x="5467" y="6195"/>
                  <a:pt x="5625" y="6131"/>
                  <a:pt x="5782" y="5970"/>
                </a:cubicBezTo>
                <a:cubicBezTo>
                  <a:pt x="5996" y="6478"/>
                  <a:pt x="6148" y="7040"/>
                  <a:pt x="6049" y="7584"/>
                </a:cubicBezTo>
                <a:cubicBezTo>
                  <a:pt x="6005" y="7816"/>
                  <a:pt x="5907" y="8218"/>
                  <a:pt x="5639" y="8298"/>
                </a:cubicBezTo>
                <a:cubicBezTo>
                  <a:pt x="5608" y="8307"/>
                  <a:pt x="5575" y="8311"/>
                  <a:pt x="5541" y="8311"/>
                </a:cubicBezTo>
                <a:cubicBezTo>
                  <a:pt x="5296" y="8311"/>
                  <a:pt x="4997" y="8106"/>
                  <a:pt x="4809" y="8004"/>
                </a:cubicBezTo>
                <a:cubicBezTo>
                  <a:pt x="4158" y="7620"/>
                  <a:pt x="3560" y="7147"/>
                  <a:pt x="3043" y="6603"/>
                </a:cubicBezTo>
                <a:cubicBezTo>
                  <a:pt x="3436" y="6246"/>
                  <a:pt x="3810" y="5889"/>
                  <a:pt x="4185" y="5524"/>
                </a:cubicBezTo>
                <a:close/>
                <a:moveTo>
                  <a:pt x="1376" y="1"/>
                </a:moveTo>
                <a:cubicBezTo>
                  <a:pt x="1073" y="1"/>
                  <a:pt x="780" y="117"/>
                  <a:pt x="509" y="403"/>
                </a:cubicBezTo>
                <a:cubicBezTo>
                  <a:pt x="153" y="778"/>
                  <a:pt x="46" y="1331"/>
                  <a:pt x="153" y="1839"/>
                </a:cubicBezTo>
                <a:cubicBezTo>
                  <a:pt x="54" y="1911"/>
                  <a:pt x="1" y="2018"/>
                  <a:pt x="19" y="2178"/>
                </a:cubicBezTo>
                <a:cubicBezTo>
                  <a:pt x="197" y="3525"/>
                  <a:pt x="652" y="4810"/>
                  <a:pt x="1402" y="5943"/>
                </a:cubicBezTo>
                <a:cubicBezTo>
                  <a:pt x="1437" y="6318"/>
                  <a:pt x="1491" y="6701"/>
                  <a:pt x="1553" y="7076"/>
                </a:cubicBezTo>
                <a:cubicBezTo>
                  <a:pt x="1586" y="7292"/>
                  <a:pt x="1769" y="7391"/>
                  <a:pt x="1960" y="7391"/>
                </a:cubicBezTo>
                <a:cubicBezTo>
                  <a:pt x="2084" y="7391"/>
                  <a:pt x="2211" y="7349"/>
                  <a:pt x="2303" y="7272"/>
                </a:cubicBezTo>
                <a:cubicBezTo>
                  <a:pt x="2329" y="7254"/>
                  <a:pt x="2356" y="7228"/>
                  <a:pt x="2383" y="7201"/>
                </a:cubicBezTo>
                <a:cubicBezTo>
                  <a:pt x="3088" y="7959"/>
                  <a:pt x="3926" y="8628"/>
                  <a:pt x="4854" y="9030"/>
                </a:cubicBezTo>
                <a:cubicBezTo>
                  <a:pt x="5084" y="9128"/>
                  <a:pt x="5316" y="9178"/>
                  <a:pt x="5538" y="9178"/>
                </a:cubicBezTo>
                <a:cubicBezTo>
                  <a:pt x="6019" y="9178"/>
                  <a:pt x="6450" y="8939"/>
                  <a:pt x="6701" y="8432"/>
                </a:cubicBezTo>
                <a:cubicBezTo>
                  <a:pt x="7049" y="7736"/>
                  <a:pt x="7031" y="6924"/>
                  <a:pt x="6808" y="6193"/>
                </a:cubicBezTo>
                <a:cubicBezTo>
                  <a:pt x="6638" y="5595"/>
                  <a:pt x="6362" y="5015"/>
                  <a:pt x="6032" y="4453"/>
                </a:cubicBezTo>
                <a:cubicBezTo>
                  <a:pt x="5987" y="4266"/>
                  <a:pt x="5942" y="4078"/>
                  <a:pt x="5907" y="3909"/>
                </a:cubicBezTo>
                <a:cubicBezTo>
                  <a:pt x="5898" y="3873"/>
                  <a:pt x="5880" y="3838"/>
                  <a:pt x="5871" y="3802"/>
                </a:cubicBezTo>
                <a:cubicBezTo>
                  <a:pt x="6165" y="3490"/>
                  <a:pt x="6460" y="3168"/>
                  <a:pt x="6745" y="2838"/>
                </a:cubicBezTo>
                <a:cubicBezTo>
                  <a:pt x="7038" y="2511"/>
                  <a:pt x="6738" y="2059"/>
                  <a:pt x="6408" y="2059"/>
                </a:cubicBezTo>
                <a:cubicBezTo>
                  <a:pt x="6307" y="2059"/>
                  <a:pt x="6202" y="2102"/>
                  <a:pt x="6112" y="2205"/>
                </a:cubicBezTo>
                <a:cubicBezTo>
                  <a:pt x="5924" y="2419"/>
                  <a:pt x="5728" y="2624"/>
                  <a:pt x="5541" y="2838"/>
                </a:cubicBezTo>
                <a:cubicBezTo>
                  <a:pt x="5389" y="2473"/>
                  <a:pt x="5202" y="2125"/>
                  <a:pt x="4988" y="1804"/>
                </a:cubicBezTo>
                <a:cubicBezTo>
                  <a:pt x="4542" y="1117"/>
                  <a:pt x="3935" y="314"/>
                  <a:pt x="3114" y="73"/>
                </a:cubicBezTo>
                <a:cubicBezTo>
                  <a:pt x="2980" y="32"/>
                  <a:pt x="2851" y="14"/>
                  <a:pt x="2726" y="14"/>
                </a:cubicBezTo>
                <a:cubicBezTo>
                  <a:pt x="2495" y="14"/>
                  <a:pt x="2283" y="79"/>
                  <a:pt x="2097" y="189"/>
                </a:cubicBezTo>
                <a:cubicBezTo>
                  <a:pt x="1855" y="72"/>
                  <a:pt x="1613" y="1"/>
                  <a:pt x="1376" y="1"/>
                </a:cubicBezTo>
                <a:close/>
              </a:path>
            </a:pathLst>
          </a:custGeom>
          <a:solidFill>
            <a:srgbClr val="FFF9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7"/>
          <p:cNvSpPr txBox="1">
            <a:spLocks noGrp="1"/>
          </p:cNvSpPr>
          <p:nvPr>
            <p:ph type="subTitle" idx="2"/>
          </p:nvPr>
        </p:nvSpPr>
        <p:spPr>
          <a:xfrm>
            <a:off x="2242650" y="3253375"/>
            <a:ext cx="25110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7"/>
          <p:cNvSpPr txBox="1">
            <a:spLocks noGrp="1"/>
          </p:cNvSpPr>
          <p:nvPr>
            <p:ph type="title" idx="3"/>
          </p:nvPr>
        </p:nvSpPr>
        <p:spPr>
          <a:xfrm>
            <a:off x="2242650" y="2018400"/>
            <a:ext cx="25110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000"/>
              <a:buFont typeface="Patua One"/>
              <a:buNone/>
              <a:defRPr sz="2500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6" name="Google Shape;396;p7"/>
          <p:cNvSpPr txBox="1">
            <a:spLocks noGrp="1"/>
          </p:cNvSpPr>
          <p:nvPr>
            <p:ph type="subTitle" idx="4"/>
          </p:nvPr>
        </p:nvSpPr>
        <p:spPr>
          <a:xfrm>
            <a:off x="2242650" y="3660171"/>
            <a:ext cx="25110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1"/>
        </a:solidFill>
        <a:effectLst/>
      </p:bgPr>
    </p:bg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5"/>
            <a:ext cx="9144000" cy="5143549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9"/>
          <p:cNvSpPr/>
          <p:nvPr/>
        </p:nvSpPr>
        <p:spPr>
          <a:xfrm>
            <a:off x="138300" y="169350"/>
            <a:ext cx="539400" cy="4804800"/>
          </a:xfrm>
          <a:prstGeom prst="roundRect">
            <a:avLst>
              <a:gd name="adj" fmla="val 50000"/>
            </a:avLst>
          </a:prstGeom>
          <a:solidFill>
            <a:srgbClr val="FFF9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9"/>
          <p:cNvSpPr txBox="1">
            <a:spLocks noGrp="1"/>
          </p:cNvSpPr>
          <p:nvPr>
            <p:ph type="title"/>
          </p:nvPr>
        </p:nvSpPr>
        <p:spPr>
          <a:xfrm>
            <a:off x="1980450" y="2177600"/>
            <a:ext cx="5183100" cy="8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8" name="Google Shape;498;p9"/>
          <p:cNvSpPr txBox="1">
            <a:spLocks noGrp="1"/>
          </p:cNvSpPr>
          <p:nvPr>
            <p:ph type="subTitle" idx="1"/>
          </p:nvPr>
        </p:nvSpPr>
        <p:spPr>
          <a:xfrm>
            <a:off x="1828350" y="3299925"/>
            <a:ext cx="5487300" cy="6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9"/>
          <p:cNvSpPr txBox="1">
            <a:spLocks noGrp="1"/>
          </p:cNvSpPr>
          <p:nvPr>
            <p:ph type="title" idx="2" hasCustomPrompt="1"/>
          </p:nvPr>
        </p:nvSpPr>
        <p:spPr>
          <a:xfrm>
            <a:off x="3700500" y="1192863"/>
            <a:ext cx="1743000" cy="8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">
    <p:bg>
      <p:bgPr>
        <a:solidFill>
          <a:schemeClr val="lt1"/>
        </a:solidFill>
        <a:effectLst/>
      </p:bgPr>
    </p:bg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5" name="Google Shape;635;p13"/>
          <p:cNvCxnSpPr/>
          <p:nvPr/>
        </p:nvCxnSpPr>
        <p:spPr>
          <a:xfrm>
            <a:off x="-93400" y="319225"/>
            <a:ext cx="9279900" cy="39906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FFF9F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6" name="Google Shape;636;p13"/>
          <p:cNvCxnSpPr/>
          <p:nvPr/>
        </p:nvCxnSpPr>
        <p:spPr>
          <a:xfrm>
            <a:off x="0" y="1040900"/>
            <a:ext cx="9279900" cy="3990600"/>
          </a:xfrm>
          <a:prstGeom prst="curvedConnector3">
            <a:avLst>
              <a:gd name="adj1" fmla="val 46844"/>
            </a:avLst>
          </a:prstGeom>
          <a:noFill/>
          <a:ln w="19050" cap="flat" cmpd="sng">
            <a:solidFill>
              <a:srgbClr val="FFF9F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7" name="Google Shape;637;p13"/>
          <p:cNvCxnSpPr/>
          <p:nvPr/>
        </p:nvCxnSpPr>
        <p:spPr>
          <a:xfrm>
            <a:off x="1046550" y="-98525"/>
            <a:ext cx="9279900" cy="3990600"/>
          </a:xfrm>
          <a:prstGeom prst="curvedConnector3">
            <a:avLst>
              <a:gd name="adj1" fmla="val 42026"/>
            </a:avLst>
          </a:prstGeom>
          <a:noFill/>
          <a:ln w="19050" cap="flat" cmpd="sng">
            <a:solidFill>
              <a:srgbClr val="FFF9F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8" name="Google Shape;638;p13"/>
          <p:cNvSpPr/>
          <p:nvPr/>
        </p:nvSpPr>
        <p:spPr>
          <a:xfrm>
            <a:off x="5077475" y="540000"/>
            <a:ext cx="3537600" cy="1912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13"/>
          <p:cNvSpPr/>
          <p:nvPr/>
        </p:nvSpPr>
        <p:spPr>
          <a:xfrm>
            <a:off x="5077475" y="2690400"/>
            <a:ext cx="3537600" cy="1913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13"/>
          <p:cNvSpPr/>
          <p:nvPr/>
        </p:nvSpPr>
        <p:spPr>
          <a:xfrm>
            <a:off x="1225475" y="2690400"/>
            <a:ext cx="3537600" cy="1913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13"/>
          <p:cNvSpPr/>
          <p:nvPr/>
        </p:nvSpPr>
        <p:spPr>
          <a:xfrm>
            <a:off x="1225475" y="540000"/>
            <a:ext cx="3537600" cy="1912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13"/>
          <p:cNvSpPr/>
          <p:nvPr/>
        </p:nvSpPr>
        <p:spPr>
          <a:xfrm>
            <a:off x="138300" y="169350"/>
            <a:ext cx="539400" cy="4804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13"/>
          <p:cNvSpPr txBox="1">
            <a:spLocks noGrp="1"/>
          </p:cNvSpPr>
          <p:nvPr>
            <p:ph type="subTitle" idx="1"/>
          </p:nvPr>
        </p:nvSpPr>
        <p:spPr>
          <a:xfrm>
            <a:off x="1680275" y="1692000"/>
            <a:ext cx="2628000" cy="6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9pPr>
          </a:lstStyle>
          <a:p>
            <a:endParaRPr/>
          </a:p>
        </p:txBody>
      </p:sp>
      <p:sp>
        <p:nvSpPr>
          <p:cNvPr id="644" name="Google Shape;644;p13">
            <a:hlinkClick r:id="rId2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1680275" y="1195500"/>
            <a:ext cx="26280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000"/>
              <a:buFont typeface="Patua One"/>
              <a:buNone/>
              <a:defRPr sz="2500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5" name="Google Shape;645;p13"/>
          <p:cNvSpPr txBox="1">
            <a:spLocks noGrp="1"/>
          </p:cNvSpPr>
          <p:nvPr>
            <p:ph type="subTitle" idx="2"/>
          </p:nvPr>
        </p:nvSpPr>
        <p:spPr>
          <a:xfrm>
            <a:off x="5532275" y="1692000"/>
            <a:ext cx="2628000" cy="6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9pPr>
          </a:lstStyle>
          <a:p>
            <a:endParaRPr/>
          </a:p>
        </p:txBody>
      </p:sp>
      <p:sp>
        <p:nvSpPr>
          <p:cNvPr id="646" name="Google Shape;646;p13"/>
          <p:cNvSpPr txBox="1">
            <a:spLocks noGrp="1"/>
          </p:cNvSpPr>
          <p:nvPr>
            <p:ph type="title" idx="3"/>
          </p:nvPr>
        </p:nvSpPr>
        <p:spPr>
          <a:xfrm>
            <a:off x="5532425" y="1195500"/>
            <a:ext cx="26280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000"/>
              <a:buFont typeface="Patua One"/>
              <a:buNone/>
              <a:defRPr sz="2500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7" name="Google Shape;647;p13"/>
          <p:cNvSpPr txBox="1">
            <a:spLocks noGrp="1"/>
          </p:cNvSpPr>
          <p:nvPr>
            <p:ph type="subTitle" idx="4"/>
          </p:nvPr>
        </p:nvSpPr>
        <p:spPr>
          <a:xfrm>
            <a:off x="1680313" y="3842550"/>
            <a:ext cx="2628000" cy="6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9pPr>
          </a:lstStyle>
          <a:p>
            <a:endParaRPr/>
          </a:p>
        </p:txBody>
      </p:sp>
      <p:sp>
        <p:nvSpPr>
          <p:cNvPr id="648" name="Google Shape;648;p13"/>
          <p:cNvSpPr txBox="1">
            <a:spLocks noGrp="1"/>
          </p:cNvSpPr>
          <p:nvPr>
            <p:ph type="title" idx="5"/>
          </p:nvPr>
        </p:nvSpPr>
        <p:spPr>
          <a:xfrm>
            <a:off x="1680238" y="3346050"/>
            <a:ext cx="26280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000"/>
              <a:buFont typeface="Patua One"/>
              <a:buNone/>
              <a:defRPr sz="2500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9" name="Google Shape;649;p13"/>
          <p:cNvSpPr txBox="1">
            <a:spLocks noGrp="1"/>
          </p:cNvSpPr>
          <p:nvPr>
            <p:ph type="subTitle" idx="6"/>
          </p:nvPr>
        </p:nvSpPr>
        <p:spPr>
          <a:xfrm>
            <a:off x="5532350" y="3842550"/>
            <a:ext cx="2628000" cy="6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1600"/>
              <a:buNone/>
              <a:defRPr>
                <a:solidFill>
                  <a:srgbClr val="F0EAFF"/>
                </a:solidFill>
              </a:defRPr>
            </a:lvl9pPr>
          </a:lstStyle>
          <a:p>
            <a:endParaRPr/>
          </a:p>
        </p:txBody>
      </p:sp>
      <p:sp>
        <p:nvSpPr>
          <p:cNvPr id="650" name="Google Shape;650;p13"/>
          <p:cNvSpPr txBox="1">
            <a:spLocks noGrp="1"/>
          </p:cNvSpPr>
          <p:nvPr>
            <p:ph type="title" idx="7"/>
          </p:nvPr>
        </p:nvSpPr>
        <p:spPr>
          <a:xfrm>
            <a:off x="5532500" y="3346050"/>
            <a:ext cx="26280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000"/>
              <a:buFont typeface="Patua One"/>
              <a:buNone/>
              <a:defRPr sz="2500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493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Kirang Haerang"/>
              <a:buNone/>
              <a:defRPr sz="3600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ed Hat Text"/>
              <a:buChar char="●"/>
              <a:defRPr sz="1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ed Hat Text"/>
              <a:buChar char="○"/>
              <a:defRPr sz="1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ed Hat Text"/>
              <a:buChar char="■"/>
              <a:defRPr sz="1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ed Hat Text"/>
              <a:buChar char="●"/>
              <a:defRPr sz="1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ed Hat Text"/>
              <a:buChar char="○"/>
              <a:defRPr sz="1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ed Hat Text"/>
              <a:buChar char="■"/>
              <a:defRPr sz="1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ed Hat Text"/>
              <a:buChar char="●"/>
              <a:defRPr sz="1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ed Hat Text"/>
              <a:buChar char="○"/>
              <a:defRPr sz="1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Red Hat Text"/>
              <a:buChar char="■"/>
              <a:defRPr sz="1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5" r:id="rId4"/>
    <p:sldLayoutId id="2147483658" r:id="rId5"/>
    <p:sldLayoutId id="214748365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32">
          <p15:clr>
            <a:srgbClr val="EA4335"/>
          </p15:clr>
        </p15:guide>
        <p15:guide id="4" pos="5328">
          <p15:clr>
            <a:srgbClr val="EA4335"/>
          </p15:clr>
        </p15:guide>
        <p15:guide id="5" orient="horz" pos="315">
          <p15:clr>
            <a:srgbClr val="EA4335"/>
          </p15:clr>
        </p15:guide>
        <p15:guide id="6" orient="horz" pos="2925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6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" Target="slide6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slide" Target="slide5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34"/>
          <p:cNvSpPr/>
          <p:nvPr/>
        </p:nvSpPr>
        <p:spPr>
          <a:xfrm>
            <a:off x="4027270" y="3549825"/>
            <a:ext cx="20631" cy="20631"/>
          </a:xfrm>
          <a:custGeom>
            <a:avLst/>
            <a:gdLst/>
            <a:ahLst/>
            <a:cxnLst/>
            <a:rect l="l" t="t" r="r" b="b"/>
            <a:pathLst>
              <a:path w="643" h="643" fill="none" extrusionOk="0">
                <a:moveTo>
                  <a:pt x="642" y="0"/>
                </a:moveTo>
                <a:lnTo>
                  <a:pt x="642" y="643"/>
                </a:lnTo>
                <a:lnTo>
                  <a:pt x="0" y="643"/>
                </a:lnTo>
              </a:path>
            </a:pathLst>
          </a:custGeom>
          <a:noFill/>
          <a:ln w="5350" cap="flat" cmpd="sng">
            <a:solidFill>
              <a:srgbClr val="29A599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34"/>
          <p:cNvSpPr/>
          <p:nvPr/>
        </p:nvSpPr>
        <p:spPr>
          <a:xfrm>
            <a:off x="553556" y="3549825"/>
            <a:ext cx="20631" cy="20631"/>
          </a:xfrm>
          <a:custGeom>
            <a:avLst/>
            <a:gdLst/>
            <a:ahLst/>
            <a:cxnLst/>
            <a:rect l="l" t="t" r="r" b="b"/>
            <a:pathLst>
              <a:path w="643" h="643" fill="none" extrusionOk="0">
                <a:moveTo>
                  <a:pt x="643" y="643"/>
                </a:moveTo>
                <a:lnTo>
                  <a:pt x="0" y="643"/>
                </a:lnTo>
                <a:lnTo>
                  <a:pt x="0" y="0"/>
                </a:lnTo>
              </a:path>
            </a:pathLst>
          </a:custGeom>
          <a:noFill/>
          <a:ln w="5350" cap="flat" cmpd="sng">
            <a:solidFill>
              <a:srgbClr val="29A599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34"/>
          <p:cNvSpPr/>
          <p:nvPr/>
        </p:nvSpPr>
        <p:spPr>
          <a:xfrm>
            <a:off x="553556" y="1312345"/>
            <a:ext cx="20631" cy="20374"/>
          </a:xfrm>
          <a:custGeom>
            <a:avLst/>
            <a:gdLst/>
            <a:ahLst/>
            <a:cxnLst/>
            <a:rect l="l" t="t" r="r" b="b"/>
            <a:pathLst>
              <a:path w="643" h="635" fill="none" extrusionOk="0">
                <a:moveTo>
                  <a:pt x="0" y="634"/>
                </a:moveTo>
                <a:lnTo>
                  <a:pt x="0" y="1"/>
                </a:lnTo>
                <a:lnTo>
                  <a:pt x="643" y="1"/>
                </a:lnTo>
              </a:path>
            </a:pathLst>
          </a:custGeom>
          <a:noFill/>
          <a:ln w="5350" cap="flat" cmpd="sng">
            <a:solidFill>
              <a:srgbClr val="29A599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34"/>
          <p:cNvSpPr/>
          <p:nvPr/>
        </p:nvSpPr>
        <p:spPr>
          <a:xfrm>
            <a:off x="4027270" y="1312345"/>
            <a:ext cx="20631" cy="20374"/>
          </a:xfrm>
          <a:custGeom>
            <a:avLst/>
            <a:gdLst/>
            <a:ahLst/>
            <a:cxnLst/>
            <a:rect l="l" t="t" r="r" b="b"/>
            <a:pathLst>
              <a:path w="643" h="635" fill="none" extrusionOk="0">
                <a:moveTo>
                  <a:pt x="0" y="1"/>
                </a:moveTo>
                <a:lnTo>
                  <a:pt x="642" y="1"/>
                </a:lnTo>
                <a:lnTo>
                  <a:pt x="642" y="634"/>
                </a:lnTo>
              </a:path>
            </a:pathLst>
          </a:custGeom>
          <a:noFill/>
          <a:ln w="5350" cap="flat" cmpd="sng">
            <a:solidFill>
              <a:srgbClr val="29A599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34"/>
          <p:cNvSpPr txBox="1">
            <a:spLocks noGrp="1"/>
          </p:cNvSpPr>
          <p:nvPr>
            <p:ph type="subTitle" idx="1"/>
          </p:nvPr>
        </p:nvSpPr>
        <p:spPr>
          <a:xfrm>
            <a:off x="1902750" y="2868683"/>
            <a:ext cx="5338500" cy="4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Ni</a:t>
            </a:r>
            <a:r>
              <a:rPr lang="en-ID" sz="3600" dirty="0" err="1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lai</a:t>
            </a:r>
            <a:r>
              <a:rPr lang="en-ID" sz="36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3600" dirty="0" err="1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Tempat</a:t>
            </a:r>
            <a:r>
              <a:rPr lang="en-ID" sz="36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3600" dirty="0" err="1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Bilangan</a:t>
            </a:r>
            <a:endParaRPr sz="36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88" name="Google Shape;1388;p34"/>
          <p:cNvSpPr txBox="1">
            <a:spLocks noGrp="1"/>
          </p:cNvSpPr>
          <p:nvPr>
            <p:ph type="ctrTitle"/>
          </p:nvPr>
        </p:nvSpPr>
        <p:spPr>
          <a:xfrm>
            <a:off x="661879" y="1326968"/>
            <a:ext cx="7928565" cy="11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solidFill>
                  <a:schemeClr val="dk1"/>
                </a:solidFill>
                <a:latin typeface="Gill Sans Ultra Bold" panose="020B0A02020104020203" pitchFamily="34" charset="0"/>
              </a:rPr>
              <a:t>Tema</a:t>
            </a:r>
            <a:r>
              <a:rPr lang="en-US" sz="4800" dirty="0">
                <a:solidFill>
                  <a:schemeClr val="dk1"/>
                </a:solidFill>
                <a:latin typeface="Gill Sans Ultra Bold" panose="020B0A02020104020203" pitchFamily="34" charset="0"/>
              </a:rPr>
              <a:t> 3 Sub </a:t>
            </a:r>
            <a:r>
              <a:rPr lang="en-US" sz="4800" dirty="0" err="1">
                <a:solidFill>
                  <a:schemeClr val="dk1"/>
                </a:solidFill>
                <a:latin typeface="Gill Sans Ultra Bold" panose="020B0A02020104020203" pitchFamily="34" charset="0"/>
              </a:rPr>
              <a:t>Tema</a:t>
            </a:r>
            <a:r>
              <a:rPr lang="en-US" sz="4800" dirty="0">
                <a:solidFill>
                  <a:schemeClr val="dk1"/>
                </a:solidFill>
                <a:latin typeface="Gill Sans Ultra Bold" panose="020B0A02020104020203" pitchFamily="34" charset="0"/>
              </a:rPr>
              <a:t> 2</a:t>
            </a:r>
            <a:br>
              <a:rPr lang="en-US" sz="4800" dirty="0">
                <a:solidFill>
                  <a:schemeClr val="dk1"/>
                </a:solidFill>
                <a:latin typeface="Gill Sans Ultra Bold" panose="020B0A02020104020203" pitchFamily="34" charset="0"/>
              </a:rPr>
            </a:br>
            <a:r>
              <a:rPr lang="en-US" sz="3600" dirty="0" err="1">
                <a:solidFill>
                  <a:schemeClr val="dk1"/>
                </a:solidFill>
                <a:latin typeface="Gill Sans Ultra Bold" panose="020B0A02020104020203" pitchFamily="34" charset="0"/>
              </a:rPr>
              <a:t>Kegiatan</a:t>
            </a:r>
            <a:r>
              <a:rPr lang="en-US" sz="3600" dirty="0">
                <a:solidFill>
                  <a:schemeClr val="dk1"/>
                </a:solidFill>
                <a:latin typeface="Gill Sans Ultra Bold" panose="020B0A02020104020203" pitchFamily="34" charset="0"/>
              </a:rPr>
              <a:t> Siang Hari</a:t>
            </a:r>
            <a:endParaRPr sz="4800" dirty="0">
              <a:solidFill>
                <a:schemeClr val="dk1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1389" name="Google Shape;1389;p34"/>
          <p:cNvSpPr/>
          <p:nvPr/>
        </p:nvSpPr>
        <p:spPr>
          <a:xfrm>
            <a:off x="2803125" y="4696300"/>
            <a:ext cx="175625" cy="168650"/>
          </a:xfrm>
          <a:custGeom>
            <a:avLst/>
            <a:gdLst/>
            <a:ahLst/>
            <a:cxnLst/>
            <a:rect l="l" t="t" r="r" b="b"/>
            <a:pathLst>
              <a:path w="7025" h="6746" extrusionOk="0">
                <a:moveTo>
                  <a:pt x="1493" y="1"/>
                </a:moveTo>
                <a:lnTo>
                  <a:pt x="1811" y="2428"/>
                </a:lnTo>
                <a:lnTo>
                  <a:pt x="1" y="4079"/>
                </a:lnTo>
                <a:lnTo>
                  <a:pt x="2408" y="4517"/>
                </a:lnTo>
                <a:lnTo>
                  <a:pt x="3423" y="6745"/>
                </a:lnTo>
                <a:lnTo>
                  <a:pt x="4577" y="4597"/>
                </a:lnTo>
                <a:lnTo>
                  <a:pt x="7024" y="4318"/>
                </a:lnTo>
                <a:lnTo>
                  <a:pt x="5333" y="2547"/>
                </a:lnTo>
                <a:lnTo>
                  <a:pt x="5831" y="160"/>
                </a:lnTo>
                <a:lnTo>
                  <a:pt x="3622" y="1214"/>
                </a:lnTo>
                <a:lnTo>
                  <a:pt x="1493" y="1"/>
                </a:lnTo>
                <a:close/>
              </a:path>
            </a:pathLst>
          </a:custGeom>
          <a:solidFill>
            <a:srgbClr val="FFF8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736318-8B8A-4F5F-BF1C-DBEAB99F5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46" y="155409"/>
            <a:ext cx="1008523" cy="1008523"/>
          </a:xfrm>
          <a:prstGeom prst="rect">
            <a:avLst/>
          </a:prstGeom>
        </p:spPr>
      </p:pic>
      <p:sp>
        <p:nvSpPr>
          <p:cNvPr id="11" name="Google Shape;1387;p34">
            <a:extLst>
              <a:ext uri="{FF2B5EF4-FFF2-40B4-BE49-F238E27FC236}">
                <a16:creationId xmlns:a16="http://schemas.microsoft.com/office/drawing/2014/main" id="{25171291-3876-464D-926D-C02A79493FD3}"/>
              </a:ext>
            </a:extLst>
          </p:cNvPr>
          <p:cNvSpPr txBox="1">
            <a:spLocks/>
          </p:cNvSpPr>
          <p:nvPr/>
        </p:nvSpPr>
        <p:spPr>
          <a:xfrm>
            <a:off x="1909676" y="3719174"/>
            <a:ext cx="53385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2800"/>
              <a:buFont typeface="Red Hat Text"/>
              <a:buNone/>
              <a:defRPr sz="2000" b="0" i="0" u="none" strike="noStrike" cap="none">
                <a:solidFill>
                  <a:srgbClr val="741B47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2800"/>
              <a:buFont typeface="Red Hat Text"/>
              <a:buNone/>
              <a:defRPr sz="2800" b="0" i="0" u="none" strike="noStrike" cap="none">
                <a:solidFill>
                  <a:srgbClr val="F0EAFF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2800"/>
              <a:buFont typeface="Red Hat Text"/>
              <a:buNone/>
              <a:defRPr sz="2800" b="0" i="0" u="none" strike="noStrike" cap="none">
                <a:solidFill>
                  <a:srgbClr val="F0EAFF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2800"/>
              <a:buFont typeface="Red Hat Text"/>
              <a:buNone/>
              <a:defRPr sz="2800" b="0" i="0" u="none" strike="noStrike" cap="none">
                <a:solidFill>
                  <a:srgbClr val="F0EAFF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2800"/>
              <a:buFont typeface="Red Hat Text"/>
              <a:buNone/>
              <a:defRPr sz="2800" b="0" i="0" u="none" strike="noStrike" cap="none">
                <a:solidFill>
                  <a:srgbClr val="F0EAFF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2800"/>
              <a:buFont typeface="Red Hat Text"/>
              <a:buNone/>
              <a:defRPr sz="2800" b="0" i="0" u="none" strike="noStrike" cap="none">
                <a:solidFill>
                  <a:srgbClr val="F0EAFF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2800"/>
              <a:buFont typeface="Red Hat Text"/>
              <a:buNone/>
              <a:defRPr sz="2800" b="0" i="0" u="none" strike="noStrike" cap="none">
                <a:solidFill>
                  <a:srgbClr val="F0EAFF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2800"/>
              <a:buFont typeface="Red Hat Text"/>
              <a:buNone/>
              <a:defRPr sz="2800" b="0" i="0" u="none" strike="noStrike" cap="none">
                <a:solidFill>
                  <a:srgbClr val="F0EAFF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2800"/>
              <a:buFont typeface="Red Hat Text"/>
              <a:buNone/>
              <a:defRPr sz="2800" b="0" i="0" u="none" strike="noStrike" cap="none">
                <a:solidFill>
                  <a:srgbClr val="F0EAFF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indent="0"/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Kelas 1 SD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Talenta</a:t>
            </a:r>
            <a:endParaRPr lang="en-ID" sz="3600" dirty="0">
              <a:solidFill>
                <a:schemeClr val="tx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7" grpId="0" build="p"/>
      <p:bldP spid="138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35"/>
          <p:cNvSpPr txBox="1">
            <a:spLocks noGrp="1"/>
          </p:cNvSpPr>
          <p:nvPr>
            <p:ph type="title"/>
          </p:nvPr>
        </p:nvSpPr>
        <p:spPr>
          <a:xfrm>
            <a:off x="1250700" y="349350"/>
            <a:ext cx="717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Gill Sans Ultra Bold" panose="020B0A02020104020203" pitchFamily="34" charset="0"/>
              </a:rPr>
              <a:t>Ni</a:t>
            </a:r>
            <a:r>
              <a:rPr lang="en-ID" dirty="0" err="1">
                <a:latin typeface="Gill Sans Ultra Bold" panose="020B0A02020104020203" pitchFamily="34" charset="0"/>
              </a:rPr>
              <a:t>lai</a:t>
            </a:r>
            <a:r>
              <a:rPr lang="en-ID" dirty="0">
                <a:latin typeface="Gill Sans Ultra Bold" panose="020B0A02020104020203" pitchFamily="34" charset="0"/>
              </a:rPr>
              <a:t> </a:t>
            </a:r>
            <a:r>
              <a:rPr lang="en-ID" dirty="0" err="1">
                <a:latin typeface="Gill Sans Ultra Bold" panose="020B0A02020104020203" pitchFamily="34" charset="0"/>
              </a:rPr>
              <a:t>Tempat</a:t>
            </a:r>
            <a:r>
              <a:rPr lang="en-ID" dirty="0">
                <a:latin typeface="Gill Sans Ultra Bold" panose="020B0A02020104020203" pitchFamily="34" charset="0"/>
              </a:rPr>
              <a:t> </a:t>
            </a:r>
            <a:r>
              <a:rPr lang="en-ID" dirty="0" err="1">
                <a:latin typeface="Gill Sans Ultra Bold" panose="020B0A02020104020203" pitchFamily="34" charset="0"/>
              </a:rPr>
              <a:t>Bilangan</a:t>
            </a:r>
            <a:endParaRPr dirty="0">
              <a:latin typeface="Gill Sans Ultra Bold" panose="020B0A02020104020203" pitchFamily="34" charset="0"/>
            </a:endParaRPr>
          </a:p>
        </p:txBody>
      </p:sp>
      <p:sp>
        <p:nvSpPr>
          <p:cNvPr id="1395" name="Google Shape;1395;p35"/>
          <p:cNvSpPr txBox="1">
            <a:spLocks noGrp="1"/>
          </p:cNvSpPr>
          <p:nvPr>
            <p:ph type="body" idx="1"/>
          </p:nvPr>
        </p:nvSpPr>
        <p:spPr>
          <a:xfrm>
            <a:off x="1250700" y="1338000"/>
            <a:ext cx="7207500" cy="33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rgbClr val="002A49"/>
              </a:buClr>
              <a:buSzPts val="1100"/>
              <a:buNone/>
            </a:pPr>
            <a:r>
              <a:rPr lang="en-ID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Nilai </a:t>
            </a:r>
            <a:r>
              <a:rPr lang="en-ID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tempat</a:t>
            </a:r>
            <a:r>
              <a:rPr lang="en-ID" sz="2400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r>
              <a:rPr lang="en-ID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dapat</a:t>
            </a:r>
            <a:r>
              <a:rPr lang="en-ID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diartikan</a:t>
            </a:r>
            <a:r>
              <a:rPr lang="en-ID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sebagai</a:t>
            </a:r>
            <a:r>
              <a:rPr lang="en-ID" sz="2400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r>
              <a:rPr lang="en-ID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nilai</a:t>
            </a:r>
            <a:r>
              <a:rPr lang="en-ID" sz="2400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r>
              <a:rPr lang="en-ID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suatu</a:t>
            </a:r>
            <a:r>
              <a:rPr lang="en-ID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angka</a:t>
            </a:r>
            <a:r>
              <a:rPr lang="en-ID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ID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suatu</a:t>
            </a:r>
            <a:r>
              <a:rPr lang="en-ID" sz="2400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r>
              <a:rPr lang="en-ID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bilangan</a:t>
            </a:r>
            <a:r>
              <a:rPr lang="en-ID" sz="2400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r>
              <a:rPr lang="en-ID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tertentu</a:t>
            </a:r>
            <a:r>
              <a:rPr lang="en-ID" sz="24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0" lvl="0" indent="0">
              <a:buClr>
                <a:srgbClr val="002A49"/>
              </a:buClr>
              <a:buSzPts val="1100"/>
              <a:buNone/>
            </a:pPr>
            <a:r>
              <a:rPr lang="en-ID" sz="2400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marL="0" lvl="0" indent="0">
              <a:buClr>
                <a:srgbClr val="002A49"/>
              </a:buClr>
              <a:buSzPts val="1100"/>
              <a:buNone/>
            </a:pP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lvl="0" indent="0">
              <a:buClr>
                <a:srgbClr val="002A49"/>
              </a:buClr>
              <a:buSzPts val="1100"/>
              <a:buNone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Nilai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tempat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kita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pela</a:t>
            </a:r>
            <a:r>
              <a:rPr lang="en" sz="2400" dirty="0">
                <a:latin typeface="Arial Rounded MT Bold" panose="020F0704030504030204" pitchFamily="34" charset="0"/>
                <a:cs typeface="Aharoni" panose="02010803020104030203" pitchFamily="2" charset="-79"/>
              </a:rPr>
              <a:t>j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ari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sekarang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adalah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puluhan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dan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satuan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1396" name="Google Shape;1396;p35"/>
          <p:cNvSpPr/>
          <p:nvPr/>
        </p:nvSpPr>
        <p:spPr>
          <a:xfrm>
            <a:off x="1329725" y="1082525"/>
            <a:ext cx="4735751" cy="15825"/>
          </a:xfrm>
          <a:custGeom>
            <a:avLst/>
            <a:gdLst/>
            <a:ahLst/>
            <a:cxnLst/>
            <a:rect l="l" t="t" r="r" b="b"/>
            <a:pathLst>
              <a:path w="28247" h="633" extrusionOk="0">
                <a:moveTo>
                  <a:pt x="23785" y="1"/>
                </a:moveTo>
                <a:cubicBezTo>
                  <a:pt x="23108" y="1"/>
                  <a:pt x="22407" y="76"/>
                  <a:pt x="21655" y="101"/>
                </a:cubicBezTo>
                <a:lnTo>
                  <a:pt x="19274" y="101"/>
                </a:lnTo>
                <a:cubicBezTo>
                  <a:pt x="19086" y="107"/>
                  <a:pt x="18898" y="109"/>
                  <a:pt x="18708" y="109"/>
                </a:cubicBezTo>
                <a:cubicBezTo>
                  <a:pt x="18370" y="109"/>
                  <a:pt x="18028" y="103"/>
                  <a:pt x="17686" y="103"/>
                </a:cubicBezTo>
                <a:cubicBezTo>
                  <a:pt x="17372" y="103"/>
                  <a:pt x="17057" y="108"/>
                  <a:pt x="16742" y="126"/>
                </a:cubicBezTo>
                <a:cubicBezTo>
                  <a:pt x="16158" y="193"/>
                  <a:pt x="15573" y="204"/>
                  <a:pt x="14988" y="204"/>
                </a:cubicBezTo>
                <a:cubicBezTo>
                  <a:pt x="14696" y="204"/>
                  <a:pt x="14403" y="201"/>
                  <a:pt x="14111" y="201"/>
                </a:cubicBezTo>
                <a:cubicBezTo>
                  <a:pt x="13818" y="193"/>
                  <a:pt x="13526" y="190"/>
                  <a:pt x="13235" y="190"/>
                </a:cubicBezTo>
                <a:cubicBezTo>
                  <a:pt x="12652" y="190"/>
                  <a:pt x="12072" y="201"/>
                  <a:pt x="11504" y="201"/>
                </a:cubicBezTo>
                <a:cubicBezTo>
                  <a:pt x="11306" y="207"/>
                  <a:pt x="11108" y="209"/>
                  <a:pt x="10912" y="209"/>
                </a:cubicBezTo>
                <a:cubicBezTo>
                  <a:pt x="10562" y="209"/>
                  <a:pt x="10216" y="203"/>
                  <a:pt x="9875" y="203"/>
                </a:cubicBezTo>
                <a:cubicBezTo>
                  <a:pt x="9562" y="203"/>
                  <a:pt x="9253" y="208"/>
                  <a:pt x="8948" y="227"/>
                </a:cubicBezTo>
                <a:cubicBezTo>
                  <a:pt x="8547" y="227"/>
                  <a:pt x="8146" y="252"/>
                  <a:pt x="7745" y="277"/>
                </a:cubicBezTo>
                <a:lnTo>
                  <a:pt x="6592" y="277"/>
                </a:lnTo>
                <a:cubicBezTo>
                  <a:pt x="5840" y="252"/>
                  <a:pt x="5113" y="227"/>
                  <a:pt x="4462" y="201"/>
                </a:cubicBezTo>
                <a:cubicBezTo>
                  <a:pt x="3810" y="201"/>
                  <a:pt x="3209" y="176"/>
                  <a:pt x="2657" y="176"/>
                </a:cubicBezTo>
                <a:cubicBezTo>
                  <a:pt x="2131" y="151"/>
                  <a:pt x="1655" y="151"/>
                  <a:pt x="1279" y="126"/>
                </a:cubicBezTo>
                <a:lnTo>
                  <a:pt x="76" y="126"/>
                </a:lnTo>
                <a:cubicBezTo>
                  <a:pt x="26" y="126"/>
                  <a:pt x="1" y="151"/>
                  <a:pt x="1" y="201"/>
                </a:cubicBezTo>
                <a:cubicBezTo>
                  <a:pt x="1" y="227"/>
                  <a:pt x="26" y="277"/>
                  <a:pt x="76" y="277"/>
                </a:cubicBezTo>
                <a:cubicBezTo>
                  <a:pt x="76" y="277"/>
                  <a:pt x="502" y="302"/>
                  <a:pt x="1279" y="352"/>
                </a:cubicBezTo>
                <a:cubicBezTo>
                  <a:pt x="1655" y="377"/>
                  <a:pt x="2131" y="402"/>
                  <a:pt x="2657" y="427"/>
                </a:cubicBezTo>
                <a:cubicBezTo>
                  <a:pt x="3183" y="452"/>
                  <a:pt x="3785" y="452"/>
                  <a:pt x="4462" y="477"/>
                </a:cubicBezTo>
                <a:lnTo>
                  <a:pt x="6592" y="477"/>
                </a:lnTo>
                <a:cubicBezTo>
                  <a:pt x="6968" y="502"/>
                  <a:pt x="7344" y="502"/>
                  <a:pt x="7745" y="527"/>
                </a:cubicBezTo>
                <a:cubicBezTo>
                  <a:pt x="8146" y="552"/>
                  <a:pt x="8547" y="602"/>
                  <a:pt x="8973" y="628"/>
                </a:cubicBezTo>
                <a:cubicBezTo>
                  <a:pt x="9085" y="631"/>
                  <a:pt x="9198" y="633"/>
                  <a:pt x="9312" y="633"/>
                </a:cubicBezTo>
                <a:cubicBezTo>
                  <a:pt x="10013" y="633"/>
                  <a:pt x="10750" y="574"/>
                  <a:pt x="11504" y="552"/>
                </a:cubicBezTo>
                <a:cubicBezTo>
                  <a:pt x="12356" y="527"/>
                  <a:pt x="13234" y="527"/>
                  <a:pt x="14111" y="477"/>
                </a:cubicBezTo>
                <a:cubicBezTo>
                  <a:pt x="14644" y="462"/>
                  <a:pt x="15177" y="437"/>
                  <a:pt x="15710" y="437"/>
                </a:cubicBezTo>
                <a:cubicBezTo>
                  <a:pt x="16054" y="437"/>
                  <a:pt x="16398" y="448"/>
                  <a:pt x="16742" y="477"/>
                </a:cubicBezTo>
                <a:cubicBezTo>
                  <a:pt x="16861" y="481"/>
                  <a:pt x="16980" y="482"/>
                  <a:pt x="17099" y="482"/>
                </a:cubicBezTo>
                <a:cubicBezTo>
                  <a:pt x="17832" y="482"/>
                  <a:pt x="18562" y="424"/>
                  <a:pt x="19274" y="402"/>
                </a:cubicBezTo>
                <a:cubicBezTo>
                  <a:pt x="20101" y="402"/>
                  <a:pt x="20903" y="377"/>
                  <a:pt x="21655" y="352"/>
                </a:cubicBezTo>
                <a:cubicBezTo>
                  <a:pt x="22256" y="352"/>
                  <a:pt x="22842" y="384"/>
                  <a:pt x="23385" y="384"/>
                </a:cubicBezTo>
                <a:cubicBezTo>
                  <a:pt x="23521" y="384"/>
                  <a:pt x="23655" y="382"/>
                  <a:pt x="23785" y="377"/>
                </a:cubicBezTo>
                <a:cubicBezTo>
                  <a:pt x="25088" y="352"/>
                  <a:pt x="26191" y="302"/>
                  <a:pt x="26968" y="277"/>
                </a:cubicBezTo>
                <a:cubicBezTo>
                  <a:pt x="27720" y="227"/>
                  <a:pt x="28171" y="201"/>
                  <a:pt x="28171" y="201"/>
                </a:cubicBezTo>
                <a:cubicBezTo>
                  <a:pt x="28221" y="201"/>
                  <a:pt x="28246" y="176"/>
                  <a:pt x="28246" y="126"/>
                </a:cubicBezTo>
                <a:cubicBezTo>
                  <a:pt x="28246" y="76"/>
                  <a:pt x="28221" y="51"/>
                  <a:pt x="28171" y="51"/>
                </a:cubicBezTo>
                <a:cubicBezTo>
                  <a:pt x="28171" y="51"/>
                  <a:pt x="27720" y="26"/>
                  <a:pt x="26968" y="1"/>
                </a:cubicBezTo>
                <a:close/>
              </a:path>
            </a:pathLst>
          </a:cu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397" name="Google Shape;1397;p35">
            <a:hlinkClick r:id="rId3" action="ppaction://hlinksldjump"/>
          </p:cNvPr>
          <p:cNvSpPr txBox="1"/>
          <p:nvPr/>
        </p:nvSpPr>
        <p:spPr>
          <a:xfrm>
            <a:off x="58650" y="1527911"/>
            <a:ext cx="6987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64D79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1398" name="Google Shape;1398;p35">
            <a:hlinkClick r:id="" action="ppaction://noaction"/>
          </p:cNvPr>
          <p:cNvSpPr txBox="1"/>
          <p:nvPr/>
        </p:nvSpPr>
        <p:spPr>
          <a:xfrm>
            <a:off x="58650" y="1996736"/>
            <a:ext cx="6987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64D79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1399" name="Google Shape;1399;p35">
            <a:hlinkClick r:id="" action="ppaction://noaction"/>
          </p:cNvPr>
          <p:cNvSpPr txBox="1"/>
          <p:nvPr/>
        </p:nvSpPr>
        <p:spPr>
          <a:xfrm>
            <a:off x="58650" y="2465561"/>
            <a:ext cx="6987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64D79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1400" name="Google Shape;1400;p35">
            <a:hlinkClick r:id="" action="ppaction://noaction"/>
          </p:cNvPr>
          <p:cNvSpPr txBox="1"/>
          <p:nvPr/>
        </p:nvSpPr>
        <p:spPr>
          <a:xfrm>
            <a:off x="58650" y="2934386"/>
            <a:ext cx="6987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64D79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pic>
        <p:nvPicPr>
          <p:cNvPr id="1401" name="Google Shape;1401;p35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4675" y="4237050"/>
            <a:ext cx="406650" cy="40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2" name="Google Shape;1402;p35">
            <a:hlinkClick r:id="rId6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5199" y="499799"/>
            <a:ext cx="345601" cy="34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3" name="Google Shape;1403;p35">
            <a:hlinkClick r:id="" action="ppaction://hlinkshowjump?jump=nextslide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5199" y="992411"/>
            <a:ext cx="345600" cy="34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4" name="Google Shape;1404;p35">
            <a:hlinkClick r:id="" action="ppaction://hlinkshowjump?jump=previousslide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235199" y="3729436"/>
            <a:ext cx="345600" cy="34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35">
            <a:hlinkClick r:id="" action="ppaction://noaction"/>
          </p:cNvPr>
          <p:cNvSpPr txBox="1"/>
          <p:nvPr/>
        </p:nvSpPr>
        <p:spPr>
          <a:xfrm>
            <a:off x="58650" y="3403198"/>
            <a:ext cx="6987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64D79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p36"/>
          <p:cNvSpPr/>
          <p:nvPr/>
        </p:nvSpPr>
        <p:spPr>
          <a:xfrm>
            <a:off x="2125787" y="3789238"/>
            <a:ext cx="1736979" cy="15825"/>
          </a:xfrm>
          <a:custGeom>
            <a:avLst/>
            <a:gdLst/>
            <a:ahLst/>
            <a:cxnLst/>
            <a:rect l="l" t="t" r="r" b="b"/>
            <a:pathLst>
              <a:path w="28247" h="633" extrusionOk="0">
                <a:moveTo>
                  <a:pt x="23785" y="1"/>
                </a:moveTo>
                <a:cubicBezTo>
                  <a:pt x="23108" y="1"/>
                  <a:pt x="22407" y="76"/>
                  <a:pt x="21655" y="101"/>
                </a:cubicBezTo>
                <a:lnTo>
                  <a:pt x="19274" y="101"/>
                </a:lnTo>
                <a:cubicBezTo>
                  <a:pt x="19086" y="107"/>
                  <a:pt x="18898" y="109"/>
                  <a:pt x="18708" y="109"/>
                </a:cubicBezTo>
                <a:cubicBezTo>
                  <a:pt x="18370" y="109"/>
                  <a:pt x="18028" y="103"/>
                  <a:pt x="17686" y="103"/>
                </a:cubicBezTo>
                <a:cubicBezTo>
                  <a:pt x="17372" y="103"/>
                  <a:pt x="17057" y="108"/>
                  <a:pt x="16742" y="126"/>
                </a:cubicBezTo>
                <a:cubicBezTo>
                  <a:pt x="16158" y="193"/>
                  <a:pt x="15573" y="204"/>
                  <a:pt x="14988" y="204"/>
                </a:cubicBezTo>
                <a:cubicBezTo>
                  <a:pt x="14696" y="204"/>
                  <a:pt x="14403" y="201"/>
                  <a:pt x="14111" y="201"/>
                </a:cubicBezTo>
                <a:cubicBezTo>
                  <a:pt x="13818" y="193"/>
                  <a:pt x="13526" y="190"/>
                  <a:pt x="13235" y="190"/>
                </a:cubicBezTo>
                <a:cubicBezTo>
                  <a:pt x="12652" y="190"/>
                  <a:pt x="12072" y="201"/>
                  <a:pt x="11504" y="201"/>
                </a:cubicBezTo>
                <a:cubicBezTo>
                  <a:pt x="11306" y="207"/>
                  <a:pt x="11108" y="209"/>
                  <a:pt x="10912" y="209"/>
                </a:cubicBezTo>
                <a:cubicBezTo>
                  <a:pt x="10562" y="209"/>
                  <a:pt x="10216" y="203"/>
                  <a:pt x="9875" y="203"/>
                </a:cubicBezTo>
                <a:cubicBezTo>
                  <a:pt x="9562" y="203"/>
                  <a:pt x="9253" y="208"/>
                  <a:pt x="8948" y="227"/>
                </a:cubicBezTo>
                <a:cubicBezTo>
                  <a:pt x="8547" y="227"/>
                  <a:pt x="8146" y="252"/>
                  <a:pt x="7745" y="277"/>
                </a:cubicBezTo>
                <a:lnTo>
                  <a:pt x="6592" y="277"/>
                </a:lnTo>
                <a:cubicBezTo>
                  <a:pt x="5840" y="252"/>
                  <a:pt x="5113" y="227"/>
                  <a:pt x="4462" y="201"/>
                </a:cubicBezTo>
                <a:cubicBezTo>
                  <a:pt x="3810" y="201"/>
                  <a:pt x="3209" y="176"/>
                  <a:pt x="2657" y="176"/>
                </a:cubicBezTo>
                <a:cubicBezTo>
                  <a:pt x="2131" y="151"/>
                  <a:pt x="1655" y="151"/>
                  <a:pt x="1279" y="126"/>
                </a:cubicBezTo>
                <a:lnTo>
                  <a:pt x="76" y="126"/>
                </a:lnTo>
                <a:cubicBezTo>
                  <a:pt x="26" y="126"/>
                  <a:pt x="1" y="151"/>
                  <a:pt x="1" y="201"/>
                </a:cubicBezTo>
                <a:cubicBezTo>
                  <a:pt x="1" y="227"/>
                  <a:pt x="26" y="277"/>
                  <a:pt x="76" y="277"/>
                </a:cubicBezTo>
                <a:cubicBezTo>
                  <a:pt x="76" y="277"/>
                  <a:pt x="502" y="302"/>
                  <a:pt x="1279" y="352"/>
                </a:cubicBezTo>
                <a:cubicBezTo>
                  <a:pt x="1655" y="377"/>
                  <a:pt x="2131" y="402"/>
                  <a:pt x="2657" y="427"/>
                </a:cubicBezTo>
                <a:cubicBezTo>
                  <a:pt x="3183" y="452"/>
                  <a:pt x="3785" y="452"/>
                  <a:pt x="4462" y="477"/>
                </a:cubicBezTo>
                <a:lnTo>
                  <a:pt x="6592" y="477"/>
                </a:lnTo>
                <a:cubicBezTo>
                  <a:pt x="6968" y="502"/>
                  <a:pt x="7344" y="502"/>
                  <a:pt x="7745" y="527"/>
                </a:cubicBezTo>
                <a:cubicBezTo>
                  <a:pt x="8146" y="552"/>
                  <a:pt x="8547" y="602"/>
                  <a:pt x="8973" y="628"/>
                </a:cubicBezTo>
                <a:cubicBezTo>
                  <a:pt x="9085" y="631"/>
                  <a:pt x="9198" y="633"/>
                  <a:pt x="9312" y="633"/>
                </a:cubicBezTo>
                <a:cubicBezTo>
                  <a:pt x="10013" y="633"/>
                  <a:pt x="10750" y="574"/>
                  <a:pt x="11504" y="552"/>
                </a:cubicBezTo>
                <a:cubicBezTo>
                  <a:pt x="12356" y="527"/>
                  <a:pt x="13234" y="527"/>
                  <a:pt x="14111" y="477"/>
                </a:cubicBezTo>
                <a:cubicBezTo>
                  <a:pt x="14644" y="462"/>
                  <a:pt x="15177" y="437"/>
                  <a:pt x="15710" y="437"/>
                </a:cubicBezTo>
                <a:cubicBezTo>
                  <a:pt x="16054" y="437"/>
                  <a:pt x="16398" y="448"/>
                  <a:pt x="16742" y="477"/>
                </a:cubicBezTo>
                <a:cubicBezTo>
                  <a:pt x="16861" y="481"/>
                  <a:pt x="16980" y="482"/>
                  <a:pt x="17099" y="482"/>
                </a:cubicBezTo>
                <a:cubicBezTo>
                  <a:pt x="17832" y="482"/>
                  <a:pt x="18562" y="424"/>
                  <a:pt x="19274" y="402"/>
                </a:cubicBezTo>
                <a:cubicBezTo>
                  <a:pt x="20101" y="402"/>
                  <a:pt x="20903" y="377"/>
                  <a:pt x="21655" y="352"/>
                </a:cubicBezTo>
                <a:cubicBezTo>
                  <a:pt x="22256" y="352"/>
                  <a:pt x="22842" y="384"/>
                  <a:pt x="23385" y="384"/>
                </a:cubicBezTo>
                <a:cubicBezTo>
                  <a:pt x="23521" y="384"/>
                  <a:pt x="23655" y="382"/>
                  <a:pt x="23785" y="377"/>
                </a:cubicBezTo>
                <a:cubicBezTo>
                  <a:pt x="25088" y="352"/>
                  <a:pt x="26191" y="302"/>
                  <a:pt x="26968" y="277"/>
                </a:cubicBezTo>
                <a:cubicBezTo>
                  <a:pt x="27720" y="227"/>
                  <a:pt x="28171" y="201"/>
                  <a:pt x="28171" y="201"/>
                </a:cubicBezTo>
                <a:cubicBezTo>
                  <a:pt x="28221" y="201"/>
                  <a:pt x="28246" y="176"/>
                  <a:pt x="28246" y="126"/>
                </a:cubicBezTo>
                <a:cubicBezTo>
                  <a:pt x="28246" y="76"/>
                  <a:pt x="28221" y="51"/>
                  <a:pt x="28171" y="51"/>
                </a:cubicBezTo>
                <a:cubicBezTo>
                  <a:pt x="28171" y="51"/>
                  <a:pt x="27720" y="26"/>
                  <a:pt x="269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36"/>
          <p:cNvSpPr/>
          <p:nvPr/>
        </p:nvSpPr>
        <p:spPr>
          <a:xfrm>
            <a:off x="6012937" y="3789238"/>
            <a:ext cx="1736979" cy="15825"/>
          </a:xfrm>
          <a:custGeom>
            <a:avLst/>
            <a:gdLst/>
            <a:ahLst/>
            <a:cxnLst/>
            <a:rect l="l" t="t" r="r" b="b"/>
            <a:pathLst>
              <a:path w="28247" h="633" extrusionOk="0">
                <a:moveTo>
                  <a:pt x="23785" y="1"/>
                </a:moveTo>
                <a:cubicBezTo>
                  <a:pt x="23108" y="1"/>
                  <a:pt x="22407" y="76"/>
                  <a:pt x="21655" y="101"/>
                </a:cubicBezTo>
                <a:lnTo>
                  <a:pt x="19274" y="101"/>
                </a:lnTo>
                <a:cubicBezTo>
                  <a:pt x="19086" y="107"/>
                  <a:pt x="18898" y="109"/>
                  <a:pt x="18708" y="109"/>
                </a:cubicBezTo>
                <a:cubicBezTo>
                  <a:pt x="18370" y="109"/>
                  <a:pt x="18028" y="103"/>
                  <a:pt x="17686" y="103"/>
                </a:cubicBezTo>
                <a:cubicBezTo>
                  <a:pt x="17372" y="103"/>
                  <a:pt x="17057" y="108"/>
                  <a:pt x="16742" y="126"/>
                </a:cubicBezTo>
                <a:cubicBezTo>
                  <a:pt x="16158" y="193"/>
                  <a:pt x="15573" y="204"/>
                  <a:pt x="14988" y="204"/>
                </a:cubicBezTo>
                <a:cubicBezTo>
                  <a:pt x="14696" y="204"/>
                  <a:pt x="14403" y="201"/>
                  <a:pt x="14111" y="201"/>
                </a:cubicBezTo>
                <a:cubicBezTo>
                  <a:pt x="13818" y="193"/>
                  <a:pt x="13526" y="190"/>
                  <a:pt x="13235" y="190"/>
                </a:cubicBezTo>
                <a:cubicBezTo>
                  <a:pt x="12652" y="190"/>
                  <a:pt x="12072" y="201"/>
                  <a:pt x="11504" y="201"/>
                </a:cubicBezTo>
                <a:cubicBezTo>
                  <a:pt x="11306" y="207"/>
                  <a:pt x="11108" y="209"/>
                  <a:pt x="10912" y="209"/>
                </a:cubicBezTo>
                <a:cubicBezTo>
                  <a:pt x="10562" y="209"/>
                  <a:pt x="10216" y="203"/>
                  <a:pt x="9875" y="203"/>
                </a:cubicBezTo>
                <a:cubicBezTo>
                  <a:pt x="9562" y="203"/>
                  <a:pt x="9253" y="208"/>
                  <a:pt x="8948" y="227"/>
                </a:cubicBezTo>
                <a:cubicBezTo>
                  <a:pt x="8547" y="227"/>
                  <a:pt x="8146" y="252"/>
                  <a:pt x="7745" y="277"/>
                </a:cubicBezTo>
                <a:lnTo>
                  <a:pt x="6592" y="277"/>
                </a:lnTo>
                <a:cubicBezTo>
                  <a:pt x="5840" y="252"/>
                  <a:pt x="5113" y="227"/>
                  <a:pt x="4462" y="201"/>
                </a:cubicBezTo>
                <a:cubicBezTo>
                  <a:pt x="3810" y="201"/>
                  <a:pt x="3209" y="176"/>
                  <a:pt x="2657" y="176"/>
                </a:cubicBezTo>
                <a:cubicBezTo>
                  <a:pt x="2131" y="151"/>
                  <a:pt x="1655" y="151"/>
                  <a:pt x="1279" y="126"/>
                </a:cubicBezTo>
                <a:lnTo>
                  <a:pt x="76" y="126"/>
                </a:lnTo>
                <a:cubicBezTo>
                  <a:pt x="26" y="126"/>
                  <a:pt x="1" y="151"/>
                  <a:pt x="1" y="201"/>
                </a:cubicBezTo>
                <a:cubicBezTo>
                  <a:pt x="1" y="227"/>
                  <a:pt x="26" y="277"/>
                  <a:pt x="76" y="277"/>
                </a:cubicBezTo>
                <a:cubicBezTo>
                  <a:pt x="76" y="277"/>
                  <a:pt x="502" y="302"/>
                  <a:pt x="1279" y="352"/>
                </a:cubicBezTo>
                <a:cubicBezTo>
                  <a:pt x="1655" y="377"/>
                  <a:pt x="2131" y="402"/>
                  <a:pt x="2657" y="427"/>
                </a:cubicBezTo>
                <a:cubicBezTo>
                  <a:pt x="3183" y="452"/>
                  <a:pt x="3785" y="452"/>
                  <a:pt x="4462" y="477"/>
                </a:cubicBezTo>
                <a:lnTo>
                  <a:pt x="6592" y="477"/>
                </a:lnTo>
                <a:cubicBezTo>
                  <a:pt x="6968" y="502"/>
                  <a:pt x="7344" y="502"/>
                  <a:pt x="7745" y="527"/>
                </a:cubicBezTo>
                <a:cubicBezTo>
                  <a:pt x="8146" y="552"/>
                  <a:pt x="8547" y="602"/>
                  <a:pt x="8973" y="628"/>
                </a:cubicBezTo>
                <a:cubicBezTo>
                  <a:pt x="9085" y="631"/>
                  <a:pt x="9198" y="633"/>
                  <a:pt x="9312" y="633"/>
                </a:cubicBezTo>
                <a:cubicBezTo>
                  <a:pt x="10013" y="633"/>
                  <a:pt x="10750" y="574"/>
                  <a:pt x="11504" y="552"/>
                </a:cubicBezTo>
                <a:cubicBezTo>
                  <a:pt x="12356" y="527"/>
                  <a:pt x="13234" y="527"/>
                  <a:pt x="14111" y="477"/>
                </a:cubicBezTo>
                <a:cubicBezTo>
                  <a:pt x="14644" y="462"/>
                  <a:pt x="15177" y="437"/>
                  <a:pt x="15710" y="437"/>
                </a:cubicBezTo>
                <a:cubicBezTo>
                  <a:pt x="16054" y="437"/>
                  <a:pt x="16398" y="448"/>
                  <a:pt x="16742" y="477"/>
                </a:cubicBezTo>
                <a:cubicBezTo>
                  <a:pt x="16861" y="481"/>
                  <a:pt x="16980" y="482"/>
                  <a:pt x="17099" y="482"/>
                </a:cubicBezTo>
                <a:cubicBezTo>
                  <a:pt x="17832" y="482"/>
                  <a:pt x="18562" y="424"/>
                  <a:pt x="19274" y="402"/>
                </a:cubicBezTo>
                <a:cubicBezTo>
                  <a:pt x="20101" y="402"/>
                  <a:pt x="20903" y="377"/>
                  <a:pt x="21655" y="352"/>
                </a:cubicBezTo>
                <a:cubicBezTo>
                  <a:pt x="22256" y="352"/>
                  <a:pt x="22842" y="384"/>
                  <a:pt x="23385" y="384"/>
                </a:cubicBezTo>
                <a:cubicBezTo>
                  <a:pt x="23521" y="384"/>
                  <a:pt x="23655" y="382"/>
                  <a:pt x="23785" y="377"/>
                </a:cubicBezTo>
                <a:cubicBezTo>
                  <a:pt x="25088" y="352"/>
                  <a:pt x="26191" y="302"/>
                  <a:pt x="26968" y="277"/>
                </a:cubicBezTo>
                <a:cubicBezTo>
                  <a:pt x="27720" y="227"/>
                  <a:pt x="28171" y="201"/>
                  <a:pt x="28171" y="201"/>
                </a:cubicBezTo>
                <a:cubicBezTo>
                  <a:pt x="28221" y="201"/>
                  <a:pt x="28246" y="176"/>
                  <a:pt x="28246" y="126"/>
                </a:cubicBezTo>
                <a:cubicBezTo>
                  <a:pt x="28246" y="76"/>
                  <a:pt x="28221" y="51"/>
                  <a:pt x="28171" y="51"/>
                </a:cubicBezTo>
                <a:cubicBezTo>
                  <a:pt x="28171" y="51"/>
                  <a:pt x="27720" y="26"/>
                  <a:pt x="269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36">
            <a:hlinkClick r:id="rId3" action="ppaction://hlinksldjump"/>
          </p:cNvPr>
          <p:cNvSpPr txBox="1"/>
          <p:nvPr/>
        </p:nvSpPr>
        <p:spPr>
          <a:xfrm rot="16200000">
            <a:off x="-845633" y="2427825"/>
            <a:ext cx="2449042" cy="154177"/>
          </a:xfrm>
          <a:prstGeom prst="rect">
            <a:avLst/>
          </a:prstGeom>
          <a:noFill/>
          <a:ln>
            <a:noFill/>
          </a:ln>
        </p:spPr>
        <p:txBody>
          <a:bodyPr spcFirstLastPara="1" vert="vert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A64D79"/>
                </a:solidFill>
                <a:latin typeface="Gill Sans Ultra Bold" panose="020B0A02020104020203" pitchFamily="34" charset="0"/>
                <a:ea typeface="Kirang Haerang"/>
                <a:cs typeface="Kirang Haerang"/>
                <a:sym typeface="Kirang Haerang"/>
              </a:rPr>
              <a:t>contoh</a:t>
            </a:r>
            <a:endParaRPr sz="2400" dirty="0">
              <a:solidFill>
                <a:srgbClr val="A64D79"/>
              </a:solidFill>
              <a:latin typeface="Gill Sans Ultra Bold" panose="020B0A02020104020203" pitchFamily="34" charset="0"/>
              <a:ea typeface="Kirang Haerang"/>
              <a:cs typeface="Kirang Haerang"/>
              <a:sym typeface="Kirang Haerang"/>
            </a:endParaRPr>
          </a:p>
        </p:txBody>
      </p:sp>
      <p:pic>
        <p:nvPicPr>
          <p:cNvPr id="1430" name="Google Shape;1430;p36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4675" y="4237050"/>
            <a:ext cx="406650" cy="40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1" name="Google Shape;1431;p36">
            <a:hlinkClick r:id="rId6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5199" y="499799"/>
            <a:ext cx="345601" cy="34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2" name="Google Shape;1432;p36">
            <a:hlinkClick r:id="" action="ppaction://hlinkshowjump?jump=nextslide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5199" y="992411"/>
            <a:ext cx="345600" cy="34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" name="Google Shape;1433;p36">
            <a:hlinkClick r:id="" action="ppaction://hlinkshowjump?jump=previousslide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0800000" flipH="1">
            <a:off x="235199" y="3729436"/>
            <a:ext cx="345600" cy="34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2A8391A-1EEA-46AC-8703-5E07CCC095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9603" y="848341"/>
            <a:ext cx="1285875" cy="10096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3A531D1-D644-4E04-BC0A-3C10BD1A5B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0472" y="992411"/>
            <a:ext cx="628650" cy="40005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2E633764-0573-4C04-A77F-3B779C542EC8}"/>
              </a:ext>
            </a:extLst>
          </p:cNvPr>
          <p:cNvSpPr/>
          <p:nvPr/>
        </p:nvSpPr>
        <p:spPr>
          <a:xfrm>
            <a:off x="3340972" y="748433"/>
            <a:ext cx="521794" cy="4000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10</a:t>
            </a:r>
            <a:endParaRPr lang="en-ID" sz="1200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FDC9AF5-4BAE-4165-8F25-F9FC25B8C465}"/>
              </a:ext>
            </a:extLst>
          </p:cNvPr>
          <p:cNvSpPr/>
          <p:nvPr/>
        </p:nvSpPr>
        <p:spPr>
          <a:xfrm>
            <a:off x="4023137" y="748433"/>
            <a:ext cx="521794" cy="4000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  <a:endParaRPr lang="en-ID" sz="12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90CF624-EE82-4A8B-81C4-9ACD32CCF941}"/>
              </a:ext>
            </a:extLst>
          </p:cNvPr>
          <p:cNvCxnSpPr>
            <a:stCxn id="22" idx="4"/>
          </p:cNvCxnSpPr>
          <p:nvPr/>
        </p:nvCxnSpPr>
        <p:spPr>
          <a:xfrm>
            <a:off x="3601869" y="1148483"/>
            <a:ext cx="260897" cy="243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C3C514E-C136-416F-ADED-2B6133CB3ACF}"/>
              </a:ext>
            </a:extLst>
          </p:cNvPr>
          <p:cNvCxnSpPr>
            <a:cxnSpLocks/>
          </p:cNvCxnSpPr>
          <p:nvPr/>
        </p:nvCxnSpPr>
        <p:spPr>
          <a:xfrm flipH="1">
            <a:off x="4012746" y="1155409"/>
            <a:ext cx="271463" cy="237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37AA21AB-91C3-4B22-9392-88ADD19FC128}"/>
              </a:ext>
            </a:extLst>
          </p:cNvPr>
          <p:cNvSpPr/>
          <p:nvPr/>
        </p:nvSpPr>
        <p:spPr>
          <a:xfrm>
            <a:off x="3682670" y="1389342"/>
            <a:ext cx="521794" cy="4000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13</a:t>
            </a:r>
            <a:endParaRPr lang="en-ID" sz="1200" dirty="0"/>
          </a:p>
        </p:txBody>
      </p:sp>
      <p:sp>
        <p:nvSpPr>
          <p:cNvPr id="28" name="Arrow: Curved Down 27">
            <a:extLst>
              <a:ext uri="{FF2B5EF4-FFF2-40B4-BE49-F238E27FC236}">
                <a16:creationId xmlns:a16="http://schemas.microsoft.com/office/drawing/2014/main" id="{E5BB8934-5EF7-45E0-93BF-BB79669D4210}"/>
              </a:ext>
            </a:extLst>
          </p:cNvPr>
          <p:cNvSpPr/>
          <p:nvPr/>
        </p:nvSpPr>
        <p:spPr>
          <a:xfrm rot="21317192">
            <a:off x="1757757" y="578328"/>
            <a:ext cx="1702196" cy="243978"/>
          </a:xfrm>
          <a:prstGeom prst="curvedDownArrow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9" name="Arrow: Curved Down 28">
            <a:extLst>
              <a:ext uri="{FF2B5EF4-FFF2-40B4-BE49-F238E27FC236}">
                <a16:creationId xmlns:a16="http://schemas.microsoft.com/office/drawing/2014/main" id="{0DD3AF63-B3C7-41D8-8A9F-F9B40B6576B6}"/>
              </a:ext>
            </a:extLst>
          </p:cNvPr>
          <p:cNvSpPr/>
          <p:nvPr/>
        </p:nvSpPr>
        <p:spPr>
          <a:xfrm rot="20867925">
            <a:off x="2701527" y="584157"/>
            <a:ext cx="1488615" cy="308706"/>
          </a:xfrm>
          <a:prstGeom prst="curvedDownArrow">
            <a:avLst/>
          </a:prstGeom>
          <a:solidFill>
            <a:srgbClr val="00B050"/>
          </a:solidFill>
          <a:ln>
            <a:solidFill>
              <a:schemeClr val="accent6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D483691-A5AA-4873-B28D-3E7A7FF60D91}"/>
              </a:ext>
            </a:extLst>
          </p:cNvPr>
          <p:cNvSpPr/>
          <p:nvPr/>
        </p:nvSpPr>
        <p:spPr>
          <a:xfrm>
            <a:off x="1300776" y="1898825"/>
            <a:ext cx="3375133" cy="400050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13 =          </a:t>
            </a:r>
            <a:r>
              <a:rPr lang="en-US" sz="1600" b="1" dirty="0" err="1"/>
              <a:t>puluhan</a:t>
            </a:r>
            <a:r>
              <a:rPr lang="en-US" sz="1600" b="1" dirty="0"/>
              <a:t>           </a:t>
            </a:r>
            <a:r>
              <a:rPr lang="en-US" sz="1600" b="1" dirty="0" err="1"/>
              <a:t>satuan</a:t>
            </a:r>
            <a:endParaRPr lang="en-ID" sz="1600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F60C74B-64FD-4D09-A581-D6870D3391F7}"/>
              </a:ext>
            </a:extLst>
          </p:cNvPr>
          <p:cNvSpPr/>
          <p:nvPr/>
        </p:nvSpPr>
        <p:spPr>
          <a:xfrm>
            <a:off x="1964496" y="1909217"/>
            <a:ext cx="415022" cy="368876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  <a:endParaRPr lang="en-ID" b="1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C36D77A-A572-4A08-9D94-AB1AE7D2412C}"/>
              </a:ext>
            </a:extLst>
          </p:cNvPr>
          <p:cNvSpPr/>
          <p:nvPr/>
        </p:nvSpPr>
        <p:spPr>
          <a:xfrm>
            <a:off x="3385398" y="1909217"/>
            <a:ext cx="415022" cy="368876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  <a:endParaRPr lang="en-ID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379ADB-A5C7-4F12-AC38-1900C25DA2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41058" y="940340"/>
            <a:ext cx="1534824" cy="8490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FDFE7C-B3BF-4B97-8E2C-9C7F4454051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87308" y="982020"/>
            <a:ext cx="358241" cy="685600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65495867-6794-4F79-A2EE-C8BD707992C8}"/>
              </a:ext>
            </a:extLst>
          </p:cNvPr>
          <p:cNvSpPr/>
          <p:nvPr/>
        </p:nvSpPr>
        <p:spPr>
          <a:xfrm>
            <a:off x="7358787" y="744968"/>
            <a:ext cx="521794" cy="4000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10</a:t>
            </a:r>
            <a:endParaRPr lang="en-ID" sz="12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C69C38D-203D-4BA5-87D5-FEA3B25130DD}"/>
              </a:ext>
            </a:extLst>
          </p:cNvPr>
          <p:cNvSpPr/>
          <p:nvPr/>
        </p:nvSpPr>
        <p:spPr>
          <a:xfrm>
            <a:off x="8040952" y="744968"/>
            <a:ext cx="521794" cy="4000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  <a:endParaRPr lang="en-ID" sz="12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E2C3624-1FC8-4B84-97B6-40BDF893F566}"/>
              </a:ext>
            </a:extLst>
          </p:cNvPr>
          <p:cNvCxnSpPr>
            <a:stCxn id="23" idx="4"/>
          </p:cNvCxnSpPr>
          <p:nvPr/>
        </p:nvCxnSpPr>
        <p:spPr>
          <a:xfrm>
            <a:off x="7619684" y="1145018"/>
            <a:ext cx="260897" cy="243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DE66D1B-2C4D-41C7-B88B-DF8988D28D52}"/>
              </a:ext>
            </a:extLst>
          </p:cNvPr>
          <p:cNvCxnSpPr>
            <a:cxnSpLocks/>
          </p:cNvCxnSpPr>
          <p:nvPr/>
        </p:nvCxnSpPr>
        <p:spPr>
          <a:xfrm flipH="1">
            <a:off x="8030561" y="1151944"/>
            <a:ext cx="271463" cy="237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513142A3-D0E5-4FDB-9AB6-93FF76334727}"/>
              </a:ext>
            </a:extLst>
          </p:cNvPr>
          <p:cNvSpPr/>
          <p:nvPr/>
        </p:nvSpPr>
        <p:spPr>
          <a:xfrm>
            <a:off x="7700485" y="1385877"/>
            <a:ext cx="521794" cy="4000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12</a:t>
            </a:r>
            <a:endParaRPr lang="en-ID" sz="1200" dirty="0"/>
          </a:p>
        </p:txBody>
      </p:sp>
      <p:sp>
        <p:nvSpPr>
          <p:cNvPr id="33" name="Arrow: Curved Down 32">
            <a:extLst>
              <a:ext uri="{FF2B5EF4-FFF2-40B4-BE49-F238E27FC236}">
                <a16:creationId xmlns:a16="http://schemas.microsoft.com/office/drawing/2014/main" id="{8E8549DB-2732-4C4F-A08D-4C18E7CA5E9A}"/>
              </a:ext>
            </a:extLst>
          </p:cNvPr>
          <p:cNvSpPr/>
          <p:nvPr/>
        </p:nvSpPr>
        <p:spPr>
          <a:xfrm rot="21317192">
            <a:off x="5775572" y="574863"/>
            <a:ext cx="1702196" cy="243978"/>
          </a:xfrm>
          <a:prstGeom prst="curvedDownArrow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34" name="Arrow: Curved Down 33">
            <a:extLst>
              <a:ext uri="{FF2B5EF4-FFF2-40B4-BE49-F238E27FC236}">
                <a16:creationId xmlns:a16="http://schemas.microsoft.com/office/drawing/2014/main" id="{3CFE048A-7D60-41CF-9163-49D05012C067}"/>
              </a:ext>
            </a:extLst>
          </p:cNvPr>
          <p:cNvSpPr/>
          <p:nvPr/>
        </p:nvSpPr>
        <p:spPr>
          <a:xfrm rot="20867925">
            <a:off x="6719342" y="580692"/>
            <a:ext cx="1488615" cy="308706"/>
          </a:xfrm>
          <a:prstGeom prst="curvedDownArrow">
            <a:avLst/>
          </a:prstGeom>
          <a:solidFill>
            <a:srgbClr val="00B050"/>
          </a:solidFill>
          <a:ln>
            <a:solidFill>
              <a:schemeClr val="accent6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6968075-B1E2-4A50-B29E-8D4CDA814DA2}"/>
              </a:ext>
            </a:extLst>
          </p:cNvPr>
          <p:cNvSpPr/>
          <p:nvPr/>
        </p:nvSpPr>
        <p:spPr>
          <a:xfrm>
            <a:off x="5178861" y="1893630"/>
            <a:ext cx="3375133" cy="400050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12 =          </a:t>
            </a:r>
            <a:r>
              <a:rPr lang="en-US" sz="1600" b="1" dirty="0" err="1"/>
              <a:t>puluhan</a:t>
            </a:r>
            <a:r>
              <a:rPr lang="en-US" sz="1600" b="1" dirty="0"/>
              <a:t>           </a:t>
            </a:r>
            <a:r>
              <a:rPr lang="en-US" sz="1600" b="1" dirty="0" err="1"/>
              <a:t>satuan</a:t>
            </a:r>
            <a:endParaRPr lang="en-ID" sz="1600" b="1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CE2B3C3-E6D5-47A2-BA4C-4B0DA54DCBA4}"/>
              </a:ext>
            </a:extLst>
          </p:cNvPr>
          <p:cNvSpPr/>
          <p:nvPr/>
        </p:nvSpPr>
        <p:spPr>
          <a:xfrm>
            <a:off x="5805426" y="1911335"/>
            <a:ext cx="415022" cy="368876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  <a:endParaRPr lang="en-ID" b="1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574403C-5DBB-4CFC-9861-6FA806DBB23A}"/>
              </a:ext>
            </a:extLst>
          </p:cNvPr>
          <p:cNvSpPr/>
          <p:nvPr/>
        </p:nvSpPr>
        <p:spPr>
          <a:xfrm>
            <a:off x="7256138" y="1904021"/>
            <a:ext cx="415022" cy="368876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  <a:endParaRPr lang="en-ID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7E1EB-6EB2-439C-B8E2-F8B9A1E4E95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00776" y="3195099"/>
            <a:ext cx="1388334" cy="6163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480ED0-7406-4F8E-B920-746B77075E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22382" y="3233069"/>
            <a:ext cx="476350" cy="539582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64E8EC95-7183-453D-B968-622B8DB6564E}"/>
              </a:ext>
            </a:extLst>
          </p:cNvPr>
          <p:cNvSpPr/>
          <p:nvPr/>
        </p:nvSpPr>
        <p:spPr>
          <a:xfrm>
            <a:off x="3455257" y="2925528"/>
            <a:ext cx="521794" cy="4000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10</a:t>
            </a:r>
            <a:endParaRPr lang="en-ID" sz="120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AD3E906-E782-46F7-9539-68B3550539DD}"/>
              </a:ext>
            </a:extLst>
          </p:cNvPr>
          <p:cNvSpPr/>
          <p:nvPr/>
        </p:nvSpPr>
        <p:spPr>
          <a:xfrm>
            <a:off x="4137422" y="2925528"/>
            <a:ext cx="521794" cy="4000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  <a:endParaRPr lang="en-ID" sz="1200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112DC31-A6DF-42BF-93E7-E21D2B1765D4}"/>
              </a:ext>
            </a:extLst>
          </p:cNvPr>
          <p:cNvCxnSpPr>
            <a:stCxn id="38" idx="4"/>
          </p:cNvCxnSpPr>
          <p:nvPr/>
        </p:nvCxnSpPr>
        <p:spPr>
          <a:xfrm>
            <a:off x="3716154" y="3325578"/>
            <a:ext cx="260897" cy="243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09EAA7D-E13C-4F35-BE66-E6D07F30D3B4}"/>
              </a:ext>
            </a:extLst>
          </p:cNvPr>
          <p:cNvCxnSpPr>
            <a:cxnSpLocks/>
          </p:cNvCxnSpPr>
          <p:nvPr/>
        </p:nvCxnSpPr>
        <p:spPr>
          <a:xfrm flipH="1">
            <a:off x="4127031" y="3332504"/>
            <a:ext cx="271463" cy="237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7181C326-61CF-443E-A11B-D792C292D352}"/>
              </a:ext>
            </a:extLst>
          </p:cNvPr>
          <p:cNvSpPr/>
          <p:nvPr/>
        </p:nvSpPr>
        <p:spPr>
          <a:xfrm>
            <a:off x="3796955" y="3566437"/>
            <a:ext cx="521794" cy="4000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16</a:t>
            </a:r>
            <a:endParaRPr lang="en-ID" sz="1200" dirty="0"/>
          </a:p>
        </p:txBody>
      </p:sp>
      <p:sp>
        <p:nvSpPr>
          <p:cNvPr id="43" name="Arrow: Curved Down 42">
            <a:extLst>
              <a:ext uri="{FF2B5EF4-FFF2-40B4-BE49-F238E27FC236}">
                <a16:creationId xmlns:a16="http://schemas.microsoft.com/office/drawing/2014/main" id="{5869F5F6-BA45-4219-A88F-54B0ED6527DC}"/>
              </a:ext>
            </a:extLst>
          </p:cNvPr>
          <p:cNvSpPr/>
          <p:nvPr/>
        </p:nvSpPr>
        <p:spPr>
          <a:xfrm rot="21168076">
            <a:off x="1838521" y="2740390"/>
            <a:ext cx="1883135" cy="275658"/>
          </a:xfrm>
          <a:prstGeom prst="curvedDownArrow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44" name="Arrow: Curved Down 43">
            <a:extLst>
              <a:ext uri="{FF2B5EF4-FFF2-40B4-BE49-F238E27FC236}">
                <a16:creationId xmlns:a16="http://schemas.microsoft.com/office/drawing/2014/main" id="{A29D49A7-AE18-411B-B2AA-14B9D0E51279}"/>
              </a:ext>
            </a:extLst>
          </p:cNvPr>
          <p:cNvSpPr/>
          <p:nvPr/>
        </p:nvSpPr>
        <p:spPr>
          <a:xfrm rot="20867925">
            <a:off x="2815812" y="2761252"/>
            <a:ext cx="1488615" cy="308706"/>
          </a:xfrm>
          <a:prstGeom prst="curvedDownArrow">
            <a:avLst/>
          </a:prstGeom>
          <a:solidFill>
            <a:srgbClr val="00B050"/>
          </a:solidFill>
          <a:ln>
            <a:solidFill>
              <a:schemeClr val="accent6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43965BD-5DA9-4278-9C7D-3BADCB4FC1A0}"/>
              </a:ext>
            </a:extLst>
          </p:cNvPr>
          <p:cNvSpPr/>
          <p:nvPr/>
        </p:nvSpPr>
        <p:spPr>
          <a:xfrm>
            <a:off x="1297311" y="4087843"/>
            <a:ext cx="3375133" cy="400050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16 =          </a:t>
            </a:r>
            <a:r>
              <a:rPr lang="en-US" sz="1600" b="1" dirty="0" err="1"/>
              <a:t>puluhan</a:t>
            </a:r>
            <a:r>
              <a:rPr lang="en-US" sz="1600" b="1" dirty="0"/>
              <a:t>           </a:t>
            </a:r>
            <a:r>
              <a:rPr lang="en-US" sz="1600" b="1" dirty="0" err="1"/>
              <a:t>satuan</a:t>
            </a:r>
            <a:endParaRPr lang="en-ID" sz="1600" b="1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18ACD48-4ECA-49F2-BE18-84313E0627B9}"/>
              </a:ext>
            </a:extLst>
          </p:cNvPr>
          <p:cNvSpPr/>
          <p:nvPr/>
        </p:nvSpPr>
        <p:spPr>
          <a:xfrm>
            <a:off x="1961031" y="4098235"/>
            <a:ext cx="415022" cy="368876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  <a:endParaRPr lang="en-ID" b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7C2BC4E-3B7A-4194-B15A-14D433AAA41E}"/>
              </a:ext>
            </a:extLst>
          </p:cNvPr>
          <p:cNvSpPr/>
          <p:nvPr/>
        </p:nvSpPr>
        <p:spPr>
          <a:xfrm>
            <a:off x="3381933" y="4098235"/>
            <a:ext cx="415022" cy="368876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6</a:t>
            </a:r>
            <a:endParaRPr lang="en-ID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2D3B70-A102-4679-819A-2047BC18776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41058" y="3198759"/>
            <a:ext cx="1384433" cy="5792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388F73-1184-4C9B-96CE-EE6002FC5E3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65721" y="3245289"/>
            <a:ext cx="445061" cy="525709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FC1B0EEC-BBAC-4DDF-A5B5-AB22AA440B50}"/>
              </a:ext>
            </a:extLst>
          </p:cNvPr>
          <p:cNvSpPr/>
          <p:nvPr/>
        </p:nvSpPr>
        <p:spPr>
          <a:xfrm>
            <a:off x="7275647" y="2932454"/>
            <a:ext cx="521794" cy="4000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10</a:t>
            </a:r>
            <a:endParaRPr lang="en-ID" sz="1200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3D5F663-5CC3-450C-81E4-B69B327EE9C8}"/>
              </a:ext>
            </a:extLst>
          </p:cNvPr>
          <p:cNvSpPr/>
          <p:nvPr/>
        </p:nvSpPr>
        <p:spPr>
          <a:xfrm>
            <a:off x="7957812" y="2932454"/>
            <a:ext cx="521794" cy="4000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8</a:t>
            </a:r>
            <a:endParaRPr lang="en-ID" sz="1200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92DA0C7-6938-4042-8D0F-E9458256F5D0}"/>
              </a:ext>
            </a:extLst>
          </p:cNvPr>
          <p:cNvCxnSpPr>
            <a:stCxn id="48" idx="4"/>
          </p:cNvCxnSpPr>
          <p:nvPr/>
        </p:nvCxnSpPr>
        <p:spPr>
          <a:xfrm>
            <a:off x="7536544" y="3332504"/>
            <a:ext cx="260897" cy="243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A831633-59F8-4BA2-9DBB-18872D80BF54}"/>
              </a:ext>
            </a:extLst>
          </p:cNvPr>
          <p:cNvCxnSpPr>
            <a:cxnSpLocks/>
          </p:cNvCxnSpPr>
          <p:nvPr/>
        </p:nvCxnSpPr>
        <p:spPr>
          <a:xfrm flipH="1">
            <a:off x="7947421" y="3339430"/>
            <a:ext cx="271463" cy="237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BA905922-816A-4EF7-ADFE-63010D8D272C}"/>
              </a:ext>
            </a:extLst>
          </p:cNvPr>
          <p:cNvSpPr/>
          <p:nvPr/>
        </p:nvSpPr>
        <p:spPr>
          <a:xfrm>
            <a:off x="7617345" y="3573363"/>
            <a:ext cx="521794" cy="4000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18</a:t>
            </a:r>
            <a:endParaRPr lang="en-ID" sz="1200" dirty="0"/>
          </a:p>
        </p:txBody>
      </p:sp>
      <p:sp>
        <p:nvSpPr>
          <p:cNvPr id="56" name="Arrow: Curved Down 55">
            <a:extLst>
              <a:ext uri="{FF2B5EF4-FFF2-40B4-BE49-F238E27FC236}">
                <a16:creationId xmlns:a16="http://schemas.microsoft.com/office/drawing/2014/main" id="{DD3BCCE7-C324-4EE9-B93C-16BDDCA34AD0}"/>
              </a:ext>
            </a:extLst>
          </p:cNvPr>
          <p:cNvSpPr/>
          <p:nvPr/>
        </p:nvSpPr>
        <p:spPr>
          <a:xfrm rot="21168076">
            <a:off x="5658911" y="2747316"/>
            <a:ext cx="1883135" cy="275658"/>
          </a:xfrm>
          <a:prstGeom prst="curvedDownArrow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57" name="Arrow: Curved Down 56">
            <a:extLst>
              <a:ext uri="{FF2B5EF4-FFF2-40B4-BE49-F238E27FC236}">
                <a16:creationId xmlns:a16="http://schemas.microsoft.com/office/drawing/2014/main" id="{FECB95BD-0D8B-414C-B26A-1A0B146CDDCD}"/>
              </a:ext>
            </a:extLst>
          </p:cNvPr>
          <p:cNvSpPr/>
          <p:nvPr/>
        </p:nvSpPr>
        <p:spPr>
          <a:xfrm rot="20867925">
            <a:off x="6636202" y="2768178"/>
            <a:ext cx="1488615" cy="308706"/>
          </a:xfrm>
          <a:prstGeom prst="curvedDownArrow">
            <a:avLst/>
          </a:prstGeom>
          <a:solidFill>
            <a:srgbClr val="00B050"/>
          </a:solidFill>
          <a:ln>
            <a:solidFill>
              <a:schemeClr val="accent6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4151306A-FA76-40A7-8A70-9E5F63B548D2}"/>
              </a:ext>
            </a:extLst>
          </p:cNvPr>
          <p:cNvSpPr/>
          <p:nvPr/>
        </p:nvSpPr>
        <p:spPr>
          <a:xfrm>
            <a:off x="5169662" y="4073987"/>
            <a:ext cx="3375133" cy="400050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16 =          </a:t>
            </a:r>
            <a:r>
              <a:rPr lang="en-US" sz="1600" b="1" dirty="0" err="1"/>
              <a:t>puluhan</a:t>
            </a:r>
            <a:r>
              <a:rPr lang="en-US" sz="1600" b="1" dirty="0"/>
              <a:t>           </a:t>
            </a:r>
            <a:r>
              <a:rPr lang="en-US" sz="1600" b="1" dirty="0" err="1"/>
              <a:t>satuan</a:t>
            </a:r>
            <a:endParaRPr lang="en-ID" sz="1600" b="1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2B9A7AA-10F3-4A31-90E7-51AA15BE4985}"/>
              </a:ext>
            </a:extLst>
          </p:cNvPr>
          <p:cNvSpPr/>
          <p:nvPr/>
        </p:nvSpPr>
        <p:spPr>
          <a:xfrm>
            <a:off x="5833382" y="4084379"/>
            <a:ext cx="415022" cy="368876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  <a:endParaRPr lang="en-ID" b="1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6CB91EF-2C1C-46AB-9C1E-C6FE0A1438C1}"/>
              </a:ext>
            </a:extLst>
          </p:cNvPr>
          <p:cNvSpPr/>
          <p:nvPr/>
        </p:nvSpPr>
        <p:spPr>
          <a:xfrm>
            <a:off x="7254284" y="4084379"/>
            <a:ext cx="415022" cy="368876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8</a:t>
            </a:r>
            <a:endParaRPr lang="en-ID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9" grpId="0" animBg="1"/>
      <p:bldP spid="54" grpId="0" animBg="1"/>
      <p:bldP spid="28" grpId="0" animBg="1"/>
      <p:bldP spid="29" grpId="0" animBg="1"/>
      <p:bldP spid="30" grpId="0" animBg="1"/>
      <p:bldP spid="32" grpId="0" animBg="1"/>
      <p:bldP spid="61" grpId="0" animBg="1"/>
      <p:bldP spid="23" grpId="0" animBg="1"/>
      <p:bldP spid="25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37"/>
          <p:cNvSpPr txBox="1">
            <a:spLocks noGrp="1"/>
          </p:cNvSpPr>
          <p:nvPr>
            <p:ph type="title"/>
          </p:nvPr>
        </p:nvSpPr>
        <p:spPr>
          <a:xfrm>
            <a:off x="2410691" y="909429"/>
            <a:ext cx="5361709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buSzPts val="1100"/>
            </a:pPr>
            <a:r>
              <a:rPr lang="en-ID" sz="2400" dirty="0">
                <a:latin typeface="Aharoni" panose="02010803020104030203" pitchFamily="2" charset="-79"/>
                <a:cs typeface="Aharoni" panose="02010803020104030203" pitchFamily="2" charset="-79"/>
              </a:rPr>
              <a:t>Kita </a:t>
            </a:r>
            <a:r>
              <a:rPr lang="en-ID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akan</a:t>
            </a:r>
            <a:r>
              <a:rPr lang="en-ID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mencoba</a:t>
            </a:r>
            <a:r>
              <a:rPr lang="en-ID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menentukan</a:t>
            </a:r>
            <a:r>
              <a:rPr lang="en-ID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bilangan</a:t>
            </a:r>
            <a:r>
              <a:rPr lang="en-ID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sesuai</a:t>
            </a:r>
            <a:r>
              <a:rPr lang="en-ID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nilai</a:t>
            </a:r>
            <a:r>
              <a:rPr lang="en-ID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tempatnya</a:t>
            </a:r>
            <a:r>
              <a:rPr lang="en-ID" sz="2400" dirty="0"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  <a:endParaRPr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451" name="Google Shape;1451;p37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199" y="219242"/>
            <a:ext cx="345601" cy="3456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4" name="Google Shape;1454;p37">
            <a:hlinkClick r:id="" action="ppaction://noaction"/>
          </p:cNvPr>
          <p:cNvSpPr txBox="1"/>
          <p:nvPr/>
        </p:nvSpPr>
        <p:spPr>
          <a:xfrm rot="16200000">
            <a:off x="58649" y="2435025"/>
            <a:ext cx="698700" cy="212400"/>
          </a:xfrm>
          <a:prstGeom prst="rect">
            <a:avLst/>
          </a:prstGeom>
          <a:noFill/>
          <a:ln>
            <a:noFill/>
          </a:ln>
        </p:spPr>
        <p:txBody>
          <a:bodyPr spcFirstLastPara="1" vert="vert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>
                <a:solidFill>
                  <a:srgbClr val="A64D79"/>
                </a:solidFill>
                <a:latin typeface="Aharoni" panose="02010803020104030203" pitchFamily="2" charset="-79"/>
                <a:ea typeface="Kirang Haerang"/>
                <a:cs typeface="Aharoni" panose="02010803020104030203" pitchFamily="2" charset="-79"/>
                <a:sym typeface="Kirang Haerang"/>
              </a:rPr>
              <a:t>MARI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>
                <a:solidFill>
                  <a:srgbClr val="A64D79"/>
                </a:solidFill>
                <a:latin typeface="Aharoni" panose="02010803020104030203" pitchFamily="2" charset="-79"/>
                <a:ea typeface="Kirang Haerang"/>
                <a:cs typeface="Aharoni" panose="02010803020104030203" pitchFamily="2" charset="-79"/>
                <a:sym typeface="Kirang Haerang"/>
              </a:rPr>
              <a:t> BERLATIH!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41CC935-73DB-44B2-A92B-0BED99C4365F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>
            <a:off x="2410691" y="1988475"/>
            <a:ext cx="4573786" cy="406800"/>
          </a:xfrm>
        </p:spPr>
        <p:txBody>
          <a:bodyPr/>
          <a:lstStyle/>
          <a:p>
            <a:pPr algn="l"/>
            <a:r>
              <a:rPr lang="en-ID" dirty="0" err="1"/>
              <a:t>Contoh</a:t>
            </a:r>
            <a:r>
              <a:rPr lang="en-ID" dirty="0"/>
              <a:t> : </a:t>
            </a:r>
            <a:br>
              <a:rPr lang="en-ID" dirty="0"/>
            </a:br>
            <a:r>
              <a:rPr lang="en-ID" dirty="0"/>
              <a:t>1 </a:t>
            </a:r>
            <a:r>
              <a:rPr lang="en-ID" dirty="0" err="1"/>
              <a:t>puluhan</a:t>
            </a:r>
            <a:r>
              <a:rPr lang="en-ID" dirty="0"/>
              <a:t> + 2 </a:t>
            </a:r>
            <a:r>
              <a:rPr lang="en-ID" dirty="0" err="1"/>
              <a:t>satuan</a:t>
            </a:r>
            <a:r>
              <a:rPr lang="en-ID" dirty="0"/>
              <a:t> = 12</a:t>
            </a:r>
            <a:br>
              <a:rPr lang="en-ID" dirty="0"/>
            </a:br>
            <a:r>
              <a:rPr lang="en-ID" dirty="0"/>
              <a:t>1 </a:t>
            </a:r>
            <a:r>
              <a:rPr lang="en-ID" dirty="0" err="1"/>
              <a:t>puluhan</a:t>
            </a:r>
            <a:r>
              <a:rPr lang="en-ID" dirty="0"/>
              <a:t> + 3 </a:t>
            </a:r>
            <a:r>
              <a:rPr lang="en-ID" dirty="0" err="1"/>
              <a:t>satuan</a:t>
            </a:r>
            <a:r>
              <a:rPr lang="en-ID" dirty="0"/>
              <a:t> = 13</a:t>
            </a:r>
            <a:br>
              <a:rPr lang="en-ID" dirty="0"/>
            </a:br>
            <a:endParaRPr lang="en-ID" dirty="0"/>
          </a:p>
        </p:txBody>
      </p:sp>
      <p:sp>
        <p:nvSpPr>
          <p:cNvPr id="26" name="Title 8">
            <a:extLst>
              <a:ext uri="{FF2B5EF4-FFF2-40B4-BE49-F238E27FC236}">
                <a16:creationId xmlns:a16="http://schemas.microsoft.com/office/drawing/2014/main" id="{C36F91E8-5F69-4C2E-99E2-E69EC63D8772}"/>
              </a:ext>
            </a:extLst>
          </p:cNvPr>
          <p:cNvSpPr txBox="1">
            <a:spLocks/>
          </p:cNvSpPr>
          <p:nvPr/>
        </p:nvSpPr>
        <p:spPr>
          <a:xfrm>
            <a:off x="2410691" y="3318318"/>
            <a:ext cx="4573786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000"/>
              <a:buFont typeface="Patua One"/>
              <a:buNone/>
              <a:defRPr sz="25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br>
              <a:rPr lang="en-ID" dirty="0"/>
            </a:br>
            <a:r>
              <a:rPr lang="en-ID" dirty="0"/>
              <a:t>1 </a:t>
            </a:r>
            <a:r>
              <a:rPr lang="en-ID" dirty="0" err="1"/>
              <a:t>puluhan</a:t>
            </a:r>
            <a:r>
              <a:rPr lang="en-ID" dirty="0"/>
              <a:t> + 4 </a:t>
            </a:r>
            <a:r>
              <a:rPr lang="en-ID" dirty="0" err="1"/>
              <a:t>satuan</a:t>
            </a:r>
            <a:r>
              <a:rPr lang="en-ID" dirty="0"/>
              <a:t> =   ….</a:t>
            </a:r>
            <a:br>
              <a:rPr lang="en-ID" dirty="0"/>
            </a:br>
            <a:r>
              <a:rPr lang="en-ID" dirty="0"/>
              <a:t>1 </a:t>
            </a:r>
            <a:r>
              <a:rPr lang="en-ID" dirty="0" err="1"/>
              <a:t>puluhan</a:t>
            </a:r>
            <a:r>
              <a:rPr lang="en-ID" dirty="0"/>
              <a:t> + 5 </a:t>
            </a:r>
            <a:r>
              <a:rPr lang="en-ID" dirty="0" err="1"/>
              <a:t>satuan</a:t>
            </a:r>
            <a:r>
              <a:rPr lang="en-ID" dirty="0"/>
              <a:t> =   .…</a:t>
            </a:r>
            <a:br>
              <a:rPr lang="en-ID" dirty="0"/>
            </a:br>
            <a:endParaRPr lang="en-ID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B5FBCD-68F0-47E5-A045-6E306CB737EE}"/>
              </a:ext>
            </a:extLst>
          </p:cNvPr>
          <p:cNvSpPr/>
          <p:nvPr/>
        </p:nvSpPr>
        <p:spPr>
          <a:xfrm>
            <a:off x="5486399" y="3095824"/>
            <a:ext cx="540328" cy="40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14</a:t>
            </a:r>
            <a:endParaRPr lang="en-ID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1E45E9-9C99-4DD6-ABC5-2EC49668476B}"/>
              </a:ext>
            </a:extLst>
          </p:cNvPr>
          <p:cNvSpPr/>
          <p:nvPr/>
        </p:nvSpPr>
        <p:spPr>
          <a:xfrm>
            <a:off x="5486399" y="3523406"/>
            <a:ext cx="540328" cy="40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15</a:t>
            </a:r>
            <a:endParaRPr lang="en-ID" dirty="0"/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913087E3-4522-4489-86C4-3F23119FCBC7}"/>
              </a:ext>
            </a:extLst>
          </p:cNvPr>
          <p:cNvSpPr/>
          <p:nvPr/>
        </p:nvSpPr>
        <p:spPr>
          <a:xfrm rot="21430288">
            <a:off x="2589389" y="2562872"/>
            <a:ext cx="3130931" cy="700675"/>
          </a:xfrm>
          <a:prstGeom prst="curvedDownArrow">
            <a:avLst>
              <a:gd name="adj1" fmla="val 0"/>
              <a:gd name="adj2" fmla="val 25791"/>
              <a:gd name="adj3" fmla="val 23189"/>
            </a:avLst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7" name="Arrow: Curved Down 16">
            <a:extLst>
              <a:ext uri="{FF2B5EF4-FFF2-40B4-BE49-F238E27FC236}">
                <a16:creationId xmlns:a16="http://schemas.microsoft.com/office/drawing/2014/main" id="{C02A7E8B-5BC6-4173-98AE-0A54DF6106C5}"/>
              </a:ext>
            </a:extLst>
          </p:cNvPr>
          <p:cNvSpPr/>
          <p:nvPr/>
        </p:nvSpPr>
        <p:spPr>
          <a:xfrm>
            <a:off x="4197926" y="2619457"/>
            <a:ext cx="1756063" cy="549947"/>
          </a:xfrm>
          <a:prstGeom prst="curvedDownArrow">
            <a:avLst>
              <a:gd name="adj1" fmla="val 0"/>
              <a:gd name="adj2" fmla="val 32146"/>
              <a:gd name="adj3" fmla="val 25000"/>
            </a:avLst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8" name="Arrow: Curved Up 17">
            <a:extLst>
              <a:ext uri="{FF2B5EF4-FFF2-40B4-BE49-F238E27FC236}">
                <a16:creationId xmlns:a16="http://schemas.microsoft.com/office/drawing/2014/main" id="{75E5E906-AD66-48B4-8E81-13A8696DA25B}"/>
              </a:ext>
            </a:extLst>
          </p:cNvPr>
          <p:cNvSpPr/>
          <p:nvPr/>
        </p:nvSpPr>
        <p:spPr>
          <a:xfrm>
            <a:off x="2574008" y="3893906"/>
            <a:ext cx="3161693" cy="372634"/>
          </a:xfrm>
          <a:prstGeom prst="curvedUpArrow">
            <a:avLst>
              <a:gd name="adj1" fmla="val 0"/>
              <a:gd name="adj2" fmla="val 58930"/>
              <a:gd name="adj3" fmla="val 25000"/>
            </a:avLst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9" name="Arrow: Curved Up 18">
            <a:extLst>
              <a:ext uri="{FF2B5EF4-FFF2-40B4-BE49-F238E27FC236}">
                <a16:creationId xmlns:a16="http://schemas.microsoft.com/office/drawing/2014/main" id="{FF5E136F-4E5F-4840-8963-E14DFD9E641C}"/>
              </a:ext>
            </a:extLst>
          </p:cNvPr>
          <p:cNvSpPr/>
          <p:nvPr/>
        </p:nvSpPr>
        <p:spPr>
          <a:xfrm>
            <a:off x="4166756" y="3913000"/>
            <a:ext cx="1859971" cy="420458"/>
          </a:xfrm>
          <a:prstGeom prst="curvedUpArrow">
            <a:avLst>
              <a:gd name="adj1" fmla="val 0"/>
              <a:gd name="adj2" fmla="val 57473"/>
              <a:gd name="adj3" fmla="val 25000"/>
            </a:avLst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9" grpId="0"/>
      <p:bldP spid="9" grpId="0"/>
      <p:bldP spid="2" grpId="0" animBg="1"/>
      <p:bldP spid="8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37"/>
          <p:cNvSpPr txBox="1">
            <a:spLocks noGrp="1"/>
          </p:cNvSpPr>
          <p:nvPr>
            <p:ph type="title"/>
          </p:nvPr>
        </p:nvSpPr>
        <p:spPr>
          <a:xfrm>
            <a:off x="2410691" y="909429"/>
            <a:ext cx="5756563" cy="5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buSzPts val="1100"/>
            </a:pPr>
            <a:r>
              <a:rPr lang="en-ID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Sekarang</a:t>
            </a:r>
            <a:r>
              <a:rPr lang="en-ID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tentukan</a:t>
            </a:r>
            <a:r>
              <a:rPr lang="en-ID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nilai</a:t>
            </a:r>
            <a:r>
              <a:rPr lang="en-ID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tempat</a:t>
            </a:r>
            <a:r>
              <a:rPr lang="en-ID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dari</a:t>
            </a:r>
            <a:r>
              <a:rPr lang="en-ID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bilangan</a:t>
            </a:r>
            <a:r>
              <a:rPr lang="en-ID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berikut</a:t>
            </a:r>
            <a:r>
              <a:rPr lang="en-ID" sz="2400" dirty="0"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  <a:endParaRPr sz="1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451" name="Google Shape;1451;p37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199" y="219242"/>
            <a:ext cx="345601" cy="3456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4" name="Google Shape;1454;p37">
            <a:hlinkClick r:id="" action="ppaction://noaction"/>
          </p:cNvPr>
          <p:cNvSpPr txBox="1"/>
          <p:nvPr/>
        </p:nvSpPr>
        <p:spPr>
          <a:xfrm rot="16200000">
            <a:off x="58649" y="2435025"/>
            <a:ext cx="698700" cy="212400"/>
          </a:xfrm>
          <a:prstGeom prst="rect">
            <a:avLst/>
          </a:prstGeom>
          <a:noFill/>
          <a:ln>
            <a:noFill/>
          </a:ln>
        </p:spPr>
        <p:txBody>
          <a:bodyPr spcFirstLastPara="1" vert="vert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>
                <a:solidFill>
                  <a:srgbClr val="A64D79"/>
                </a:solidFill>
                <a:latin typeface="Aharoni" panose="02010803020104030203" pitchFamily="2" charset="-79"/>
                <a:ea typeface="Kirang Haerang"/>
                <a:cs typeface="Aharoni" panose="02010803020104030203" pitchFamily="2" charset="-79"/>
                <a:sym typeface="Kirang Haerang"/>
              </a:rPr>
              <a:t>MARI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>
                <a:solidFill>
                  <a:srgbClr val="A64D79"/>
                </a:solidFill>
                <a:latin typeface="Aharoni" panose="02010803020104030203" pitchFamily="2" charset="-79"/>
                <a:ea typeface="Kirang Haerang"/>
                <a:cs typeface="Aharoni" panose="02010803020104030203" pitchFamily="2" charset="-79"/>
                <a:sym typeface="Kirang Haerang"/>
              </a:rPr>
              <a:t> BERLATIH!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41CC935-73DB-44B2-A92B-0BED99C4365F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>
            <a:off x="2410691" y="2086240"/>
            <a:ext cx="4573786" cy="406800"/>
          </a:xfrm>
        </p:spPr>
        <p:txBody>
          <a:bodyPr/>
          <a:lstStyle/>
          <a:p>
            <a:pPr algn="l"/>
            <a:r>
              <a:rPr lang="en-ID" dirty="0" err="1"/>
              <a:t>Contoh</a:t>
            </a:r>
            <a:r>
              <a:rPr lang="en-ID" dirty="0"/>
              <a:t> : </a:t>
            </a:r>
            <a:br>
              <a:rPr lang="en-ID" dirty="0"/>
            </a:br>
            <a:r>
              <a:rPr lang="en-ID" dirty="0"/>
              <a:t>14 = 1 </a:t>
            </a:r>
            <a:r>
              <a:rPr lang="en-ID" dirty="0" err="1"/>
              <a:t>puluhan</a:t>
            </a:r>
            <a:r>
              <a:rPr lang="en-ID" dirty="0"/>
              <a:t> + 4 </a:t>
            </a:r>
            <a:r>
              <a:rPr lang="en-ID" dirty="0" err="1"/>
              <a:t>satuan</a:t>
            </a:r>
            <a:br>
              <a:rPr lang="en-ID" dirty="0"/>
            </a:br>
            <a:r>
              <a:rPr lang="en-ID" dirty="0"/>
              <a:t>16 = 1 </a:t>
            </a:r>
            <a:r>
              <a:rPr lang="en-ID" dirty="0" err="1"/>
              <a:t>puluhan</a:t>
            </a:r>
            <a:r>
              <a:rPr lang="en-ID" dirty="0"/>
              <a:t> + 6 </a:t>
            </a:r>
            <a:r>
              <a:rPr lang="en-ID" dirty="0" err="1"/>
              <a:t>satuan</a:t>
            </a:r>
            <a:br>
              <a:rPr lang="en-ID" dirty="0"/>
            </a:br>
            <a:endParaRPr lang="en-ID" dirty="0"/>
          </a:p>
        </p:txBody>
      </p:sp>
      <p:sp>
        <p:nvSpPr>
          <p:cNvPr id="26" name="Title 8">
            <a:extLst>
              <a:ext uri="{FF2B5EF4-FFF2-40B4-BE49-F238E27FC236}">
                <a16:creationId xmlns:a16="http://schemas.microsoft.com/office/drawing/2014/main" id="{C36F91E8-5F69-4C2E-99E2-E69EC63D8772}"/>
              </a:ext>
            </a:extLst>
          </p:cNvPr>
          <p:cNvSpPr txBox="1">
            <a:spLocks/>
          </p:cNvSpPr>
          <p:nvPr/>
        </p:nvSpPr>
        <p:spPr>
          <a:xfrm>
            <a:off x="2410691" y="3086271"/>
            <a:ext cx="4573786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000"/>
              <a:buFont typeface="Patua One"/>
              <a:buNone/>
              <a:defRPr sz="25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br>
              <a:rPr lang="en-ID" dirty="0"/>
            </a:br>
            <a:r>
              <a:rPr lang="en-ID" dirty="0"/>
              <a:t>16 = …  </a:t>
            </a:r>
            <a:r>
              <a:rPr lang="en-ID" dirty="0" err="1"/>
              <a:t>puluhan</a:t>
            </a:r>
            <a:r>
              <a:rPr lang="en-ID" dirty="0"/>
              <a:t> + …  </a:t>
            </a:r>
            <a:r>
              <a:rPr lang="en-ID" dirty="0" err="1"/>
              <a:t>satuan</a:t>
            </a:r>
            <a:endParaRPr lang="en-ID" dirty="0"/>
          </a:p>
          <a:p>
            <a:pPr algn="l"/>
            <a:endParaRPr lang="en-ID" dirty="0"/>
          </a:p>
          <a:p>
            <a:pPr algn="l"/>
            <a:r>
              <a:rPr lang="en-ID" dirty="0"/>
              <a:t>17 = …  </a:t>
            </a:r>
            <a:r>
              <a:rPr lang="en-ID" dirty="0" err="1"/>
              <a:t>puluhan</a:t>
            </a:r>
            <a:r>
              <a:rPr lang="en-ID" dirty="0"/>
              <a:t> + …  </a:t>
            </a:r>
            <a:r>
              <a:rPr lang="en-ID" dirty="0" err="1"/>
              <a:t>satuan</a:t>
            </a:r>
            <a:endParaRPr lang="en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52DD69-4F0F-406E-8A77-3F1EE94C81BF}"/>
              </a:ext>
            </a:extLst>
          </p:cNvPr>
          <p:cNvSpPr/>
          <p:nvPr/>
        </p:nvSpPr>
        <p:spPr>
          <a:xfrm>
            <a:off x="3044536" y="2909795"/>
            <a:ext cx="394855" cy="40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  <a:endParaRPr lang="en-ID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6D69ED-34A7-4C8C-B968-DDD694A4AF9D}"/>
              </a:ext>
            </a:extLst>
          </p:cNvPr>
          <p:cNvSpPr/>
          <p:nvPr/>
        </p:nvSpPr>
        <p:spPr>
          <a:xfrm>
            <a:off x="4791103" y="2909624"/>
            <a:ext cx="394855" cy="40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  <a:endParaRPr lang="en-ID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2B00B3-9561-4012-9FA9-BC3FD3837D29}"/>
              </a:ext>
            </a:extLst>
          </p:cNvPr>
          <p:cNvSpPr/>
          <p:nvPr/>
        </p:nvSpPr>
        <p:spPr>
          <a:xfrm>
            <a:off x="3039787" y="3664700"/>
            <a:ext cx="394855" cy="40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  <a:endParaRPr lang="en-ID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9F2B96-0D8E-46A6-8BB7-6BFBDF26E848}"/>
              </a:ext>
            </a:extLst>
          </p:cNvPr>
          <p:cNvSpPr/>
          <p:nvPr/>
        </p:nvSpPr>
        <p:spPr>
          <a:xfrm>
            <a:off x="4787638" y="3664700"/>
            <a:ext cx="394855" cy="40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7</a:t>
            </a:r>
            <a:endParaRPr lang="en-ID" dirty="0"/>
          </a:p>
        </p:txBody>
      </p:sp>
      <p:sp>
        <p:nvSpPr>
          <p:cNvPr id="2" name="Arrow: Curved Down 1">
            <a:extLst>
              <a:ext uri="{FF2B5EF4-FFF2-40B4-BE49-F238E27FC236}">
                <a16:creationId xmlns:a16="http://schemas.microsoft.com/office/drawing/2014/main" id="{080715DF-917A-481E-A943-3FD7E4AD75C1}"/>
              </a:ext>
            </a:extLst>
          </p:cNvPr>
          <p:cNvSpPr/>
          <p:nvPr/>
        </p:nvSpPr>
        <p:spPr>
          <a:xfrm>
            <a:off x="2566554" y="2732808"/>
            <a:ext cx="748145" cy="280726"/>
          </a:xfrm>
          <a:prstGeom prst="curvedDownArrow">
            <a:avLst>
              <a:gd name="adj1" fmla="val 0"/>
              <a:gd name="adj2" fmla="val 87311"/>
              <a:gd name="adj3" fmla="val 25000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F0C99454-9048-405B-BA66-CE2A11FA9F36}"/>
              </a:ext>
            </a:extLst>
          </p:cNvPr>
          <p:cNvSpPr/>
          <p:nvPr/>
        </p:nvSpPr>
        <p:spPr>
          <a:xfrm>
            <a:off x="2805546" y="2732808"/>
            <a:ext cx="2171699" cy="280726"/>
          </a:xfrm>
          <a:prstGeom prst="curvedDownArrow">
            <a:avLst>
              <a:gd name="adj1" fmla="val 0"/>
              <a:gd name="adj2" fmla="val 50000"/>
              <a:gd name="adj3" fmla="val 25000"/>
            </a:avLst>
          </a:prstGeom>
          <a:ln>
            <a:solidFill>
              <a:srgbClr val="6604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A53A065B-4267-4531-BFFF-DCDD1412C383}"/>
              </a:ext>
            </a:extLst>
          </p:cNvPr>
          <p:cNvSpPr/>
          <p:nvPr/>
        </p:nvSpPr>
        <p:spPr>
          <a:xfrm>
            <a:off x="2583871" y="3477495"/>
            <a:ext cx="748145" cy="280726"/>
          </a:xfrm>
          <a:prstGeom prst="curvedDownArrow">
            <a:avLst>
              <a:gd name="adj1" fmla="val 0"/>
              <a:gd name="adj2" fmla="val 87311"/>
              <a:gd name="adj3" fmla="val 25000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4" name="Arrow: Curved Down 13">
            <a:extLst>
              <a:ext uri="{FF2B5EF4-FFF2-40B4-BE49-F238E27FC236}">
                <a16:creationId xmlns:a16="http://schemas.microsoft.com/office/drawing/2014/main" id="{614E1D85-ADEA-41F4-9F2F-5CDD26A0DE8B}"/>
              </a:ext>
            </a:extLst>
          </p:cNvPr>
          <p:cNvSpPr/>
          <p:nvPr/>
        </p:nvSpPr>
        <p:spPr>
          <a:xfrm>
            <a:off x="2822863" y="3456711"/>
            <a:ext cx="2171699" cy="280726"/>
          </a:xfrm>
          <a:prstGeom prst="curvedDownArrow">
            <a:avLst>
              <a:gd name="adj1" fmla="val 0"/>
              <a:gd name="adj2" fmla="val 50000"/>
              <a:gd name="adj3" fmla="val 25000"/>
            </a:avLst>
          </a:prstGeom>
          <a:ln>
            <a:solidFill>
              <a:srgbClr val="6604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9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9" grpId="0"/>
      <p:bldP spid="9" grpId="0"/>
      <p:bldP spid="26" grpId="0"/>
      <p:bldP spid="7" grpId="0" animBg="1"/>
      <p:bldP spid="8" grpId="0" animBg="1"/>
      <p:bldP spid="10" grpId="0" animBg="1"/>
      <p:bldP spid="11" grpId="0" animBg="1"/>
      <p:bldP spid="2" grpId="0" animBg="1"/>
      <p:bldP spid="3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p39"/>
          <p:cNvSpPr txBox="1">
            <a:spLocks noGrp="1"/>
          </p:cNvSpPr>
          <p:nvPr>
            <p:ph type="title"/>
          </p:nvPr>
        </p:nvSpPr>
        <p:spPr>
          <a:xfrm>
            <a:off x="1603288" y="2120272"/>
            <a:ext cx="5937423" cy="8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latin typeface="Aharoni" panose="02010803020104030203" pitchFamily="2" charset="-79"/>
                <a:cs typeface="Aharoni" panose="02010803020104030203" pitchFamily="2" charset="-79"/>
              </a:rPr>
              <a:t>Halaman 71 - 72</a:t>
            </a:r>
            <a:endParaRPr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91" name="Google Shape;1491;p39"/>
          <p:cNvSpPr txBox="1">
            <a:spLocks noGrp="1"/>
          </p:cNvSpPr>
          <p:nvPr>
            <p:ph type="subTitle" idx="1"/>
          </p:nvPr>
        </p:nvSpPr>
        <p:spPr>
          <a:xfrm>
            <a:off x="1527239" y="1089611"/>
            <a:ext cx="6089522" cy="6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haroni" panose="02010803020104030203" pitchFamily="2" charset="-79"/>
                <a:cs typeface="Aharoni" panose="02010803020104030203" pitchFamily="2" charset="-79"/>
              </a:rPr>
              <a:t>Sekarang coba ker</a:t>
            </a:r>
            <a:r>
              <a:rPr lang="en" sz="2400" dirty="0">
                <a:latin typeface="Arial Rounded MT Bold" panose="020F0704030504030204" pitchFamily="34" charset="0"/>
                <a:cs typeface="Aharoni" panose="02010803020104030203" pitchFamily="2" charset="-79"/>
              </a:rPr>
              <a:t>j</a:t>
            </a:r>
            <a:r>
              <a:rPr lang="en" sz="2400" dirty="0">
                <a:latin typeface="Aharoni" panose="02010803020104030203" pitchFamily="2" charset="-79"/>
                <a:cs typeface="Aharoni" panose="02010803020104030203" pitchFamily="2" charset="-79"/>
              </a:rPr>
              <a:t>akan latihan di buku Tema 3 </a:t>
            </a:r>
            <a:r>
              <a:rPr lang="en-ID" sz="2400" dirty="0">
                <a:latin typeface="Aharoni" panose="02010803020104030203" pitchFamily="2" charset="-79"/>
                <a:cs typeface="Aharoni" panose="02010803020104030203" pitchFamily="2" charset="-79"/>
              </a:rPr>
              <a:t>Sub </a:t>
            </a:r>
            <a:r>
              <a:rPr lang="en-ID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Tema</a:t>
            </a:r>
            <a:r>
              <a:rPr lang="en-ID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Kegiatan</a:t>
            </a:r>
            <a:r>
              <a:rPr lang="en-ID" sz="2400" dirty="0">
                <a:latin typeface="Aharoni" panose="02010803020104030203" pitchFamily="2" charset="-79"/>
                <a:cs typeface="Aharoni" panose="02010803020104030203" pitchFamily="2" charset="-79"/>
              </a:rPr>
              <a:t> Sore Hari</a:t>
            </a:r>
            <a:r>
              <a:rPr lang="en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93" name="Google Shape;1493;p39"/>
          <p:cNvSpPr/>
          <p:nvPr/>
        </p:nvSpPr>
        <p:spPr>
          <a:xfrm>
            <a:off x="2181563" y="3107275"/>
            <a:ext cx="4780875" cy="15825"/>
          </a:xfrm>
          <a:custGeom>
            <a:avLst/>
            <a:gdLst/>
            <a:ahLst/>
            <a:cxnLst/>
            <a:rect l="l" t="t" r="r" b="b"/>
            <a:pathLst>
              <a:path w="28247" h="633" extrusionOk="0">
                <a:moveTo>
                  <a:pt x="23785" y="1"/>
                </a:moveTo>
                <a:cubicBezTo>
                  <a:pt x="23108" y="1"/>
                  <a:pt x="22407" y="76"/>
                  <a:pt x="21655" y="101"/>
                </a:cubicBezTo>
                <a:lnTo>
                  <a:pt x="19274" y="101"/>
                </a:lnTo>
                <a:cubicBezTo>
                  <a:pt x="19086" y="107"/>
                  <a:pt x="18898" y="109"/>
                  <a:pt x="18708" y="109"/>
                </a:cubicBezTo>
                <a:cubicBezTo>
                  <a:pt x="18370" y="109"/>
                  <a:pt x="18028" y="103"/>
                  <a:pt x="17686" y="103"/>
                </a:cubicBezTo>
                <a:cubicBezTo>
                  <a:pt x="17372" y="103"/>
                  <a:pt x="17057" y="108"/>
                  <a:pt x="16742" y="126"/>
                </a:cubicBezTo>
                <a:cubicBezTo>
                  <a:pt x="16158" y="193"/>
                  <a:pt x="15573" y="204"/>
                  <a:pt x="14988" y="204"/>
                </a:cubicBezTo>
                <a:cubicBezTo>
                  <a:pt x="14696" y="204"/>
                  <a:pt x="14403" y="201"/>
                  <a:pt x="14111" y="201"/>
                </a:cubicBezTo>
                <a:cubicBezTo>
                  <a:pt x="13818" y="193"/>
                  <a:pt x="13526" y="190"/>
                  <a:pt x="13235" y="190"/>
                </a:cubicBezTo>
                <a:cubicBezTo>
                  <a:pt x="12652" y="190"/>
                  <a:pt x="12072" y="201"/>
                  <a:pt x="11504" y="201"/>
                </a:cubicBezTo>
                <a:cubicBezTo>
                  <a:pt x="11306" y="207"/>
                  <a:pt x="11108" y="209"/>
                  <a:pt x="10912" y="209"/>
                </a:cubicBezTo>
                <a:cubicBezTo>
                  <a:pt x="10562" y="209"/>
                  <a:pt x="10216" y="203"/>
                  <a:pt x="9875" y="203"/>
                </a:cubicBezTo>
                <a:cubicBezTo>
                  <a:pt x="9562" y="203"/>
                  <a:pt x="9253" y="208"/>
                  <a:pt x="8948" y="227"/>
                </a:cubicBezTo>
                <a:cubicBezTo>
                  <a:pt x="8547" y="227"/>
                  <a:pt x="8146" y="252"/>
                  <a:pt x="7745" y="277"/>
                </a:cubicBezTo>
                <a:lnTo>
                  <a:pt x="6592" y="277"/>
                </a:lnTo>
                <a:cubicBezTo>
                  <a:pt x="5840" y="252"/>
                  <a:pt x="5113" y="227"/>
                  <a:pt x="4462" y="201"/>
                </a:cubicBezTo>
                <a:cubicBezTo>
                  <a:pt x="3810" y="201"/>
                  <a:pt x="3209" y="176"/>
                  <a:pt x="2657" y="176"/>
                </a:cubicBezTo>
                <a:cubicBezTo>
                  <a:pt x="2131" y="151"/>
                  <a:pt x="1655" y="151"/>
                  <a:pt x="1279" y="126"/>
                </a:cubicBezTo>
                <a:lnTo>
                  <a:pt x="76" y="126"/>
                </a:lnTo>
                <a:cubicBezTo>
                  <a:pt x="26" y="126"/>
                  <a:pt x="1" y="151"/>
                  <a:pt x="1" y="201"/>
                </a:cubicBezTo>
                <a:cubicBezTo>
                  <a:pt x="1" y="227"/>
                  <a:pt x="26" y="277"/>
                  <a:pt x="76" y="277"/>
                </a:cubicBezTo>
                <a:cubicBezTo>
                  <a:pt x="76" y="277"/>
                  <a:pt x="502" y="302"/>
                  <a:pt x="1279" y="352"/>
                </a:cubicBezTo>
                <a:cubicBezTo>
                  <a:pt x="1655" y="377"/>
                  <a:pt x="2131" y="402"/>
                  <a:pt x="2657" y="427"/>
                </a:cubicBezTo>
                <a:cubicBezTo>
                  <a:pt x="3183" y="452"/>
                  <a:pt x="3785" y="452"/>
                  <a:pt x="4462" y="477"/>
                </a:cubicBezTo>
                <a:lnTo>
                  <a:pt x="6592" y="477"/>
                </a:lnTo>
                <a:cubicBezTo>
                  <a:pt x="6968" y="502"/>
                  <a:pt x="7344" y="502"/>
                  <a:pt x="7745" y="527"/>
                </a:cubicBezTo>
                <a:cubicBezTo>
                  <a:pt x="8146" y="552"/>
                  <a:pt x="8547" y="602"/>
                  <a:pt x="8973" y="628"/>
                </a:cubicBezTo>
                <a:cubicBezTo>
                  <a:pt x="9085" y="631"/>
                  <a:pt x="9198" y="633"/>
                  <a:pt x="9312" y="633"/>
                </a:cubicBezTo>
                <a:cubicBezTo>
                  <a:pt x="10013" y="633"/>
                  <a:pt x="10750" y="574"/>
                  <a:pt x="11504" y="552"/>
                </a:cubicBezTo>
                <a:cubicBezTo>
                  <a:pt x="12356" y="527"/>
                  <a:pt x="13234" y="527"/>
                  <a:pt x="14111" y="477"/>
                </a:cubicBezTo>
                <a:cubicBezTo>
                  <a:pt x="14644" y="462"/>
                  <a:pt x="15177" y="437"/>
                  <a:pt x="15710" y="437"/>
                </a:cubicBezTo>
                <a:cubicBezTo>
                  <a:pt x="16054" y="437"/>
                  <a:pt x="16398" y="448"/>
                  <a:pt x="16742" y="477"/>
                </a:cubicBezTo>
                <a:cubicBezTo>
                  <a:pt x="16861" y="481"/>
                  <a:pt x="16980" y="482"/>
                  <a:pt x="17099" y="482"/>
                </a:cubicBezTo>
                <a:cubicBezTo>
                  <a:pt x="17832" y="482"/>
                  <a:pt x="18562" y="424"/>
                  <a:pt x="19274" y="402"/>
                </a:cubicBezTo>
                <a:cubicBezTo>
                  <a:pt x="20101" y="402"/>
                  <a:pt x="20903" y="377"/>
                  <a:pt x="21655" y="352"/>
                </a:cubicBezTo>
                <a:cubicBezTo>
                  <a:pt x="22256" y="352"/>
                  <a:pt x="22842" y="384"/>
                  <a:pt x="23385" y="384"/>
                </a:cubicBezTo>
                <a:cubicBezTo>
                  <a:pt x="23521" y="384"/>
                  <a:pt x="23655" y="382"/>
                  <a:pt x="23785" y="377"/>
                </a:cubicBezTo>
                <a:cubicBezTo>
                  <a:pt x="25088" y="352"/>
                  <a:pt x="26191" y="302"/>
                  <a:pt x="26968" y="277"/>
                </a:cubicBezTo>
                <a:cubicBezTo>
                  <a:pt x="27720" y="227"/>
                  <a:pt x="28171" y="201"/>
                  <a:pt x="28171" y="201"/>
                </a:cubicBezTo>
                <a:cubicBezTo>
                  <a:pt x="28221" y="201"/>
                  <a:pt x="28246" y="176"/>
                  <a:pt x="28246" y="126"/>
                </a:cubicBezTo>
                <a:cubicBezTo>
                  <a:pt x="28246" y="76"/>
                  <a:pt x="28221" y="51"/>
                  <a:pt x="28171" y="51"/>
                </a:cubicBezTo>
                <a:cubicBezTo>
                  <a:pt x="28171" y="51"/>
                  <a:pt x="27720" y="26"/>
                  <a:pt x="26968" y="1"/>
                </a:cubicBezTo>
                <a:close/>
              </a:path>
            </a:pathLst>
          </a:cu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1498" name="Google Shape;1498;p39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675" y="4237050"/>
            <a:ext cx="406650" cy="40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9" name="Google Shape;1499;p39">
            <a:hlinkClick r:id="rId5" action="ppaction://hlinksldjump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5199" y="499799"/>
            <a:ext cx="345601" cy="34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0" name="Google Shape;1500;p39">
            <a:hlinkClick r:id="" action="ppaction://hlinkshowjump?jump=nextslide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5199" y="992411"/>
            <a:ext cx="345600" cy="34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1" name="Google Shape;1501;p39">
            <a:hlinkClick r:id="" action="ppaction://hlinkshowjump?jump=previousslide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645471" flipH="1">
            <a:off x="235199" y="3729436"/>
            <a:ext cx="345600" cy="34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2" name="Google Shape;1502;p39">
            <a:hlinkClick r:id="" action="ppaction://noaction"/>
          </p:cNvPr>
          <p:cNvSpPr txBox="1"/>
          <p:nvPr/>
        </p:nvSpPr>
        <p:spPr>
          <a:xfrm rot="16200000">
            <a:off x="58650" y="2291377"/>
            <a:ext cx="698700" cy="212400"/>
          </a:xfrm>
          <a:prstGeom prst="rect">
            <a:avLst/>
          </a:prstGeom>
          <a:noFill/>
          <a:ln>
            <a:noFill/>
          </a:ln>
        </p:spPr>
        <p:txBody>
          <a:bodyPr spcFirstLastPara="1" vert="vert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A64D79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TUGAS</a:t>
            </a:r>
            <a:endParaRPr sz="2800" dirty="0">
              <a:solidFill>
                <a:srgbClr val="A64D79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14" name="Google Shape;1491;p39">
            <a:extLst>
              <a:ext uri="{FF2B5EF4-FFF2-40B4-BE49-F238E27FC236}">
                <a16:creationId xmlns:a16="http://schemas.microsoft.com/office/drawing/2014/main" id="{627D1E3B-A415-4769-8E32-A958CF4F7350}"/>
              </a:ext>
            </a:extLst>
          </p:cNvPr>
          <p:cNvSpPr txBox="1">
            <a:spLocks/>
          </p:cNvSpPr>
          <p:nvPr/>
        </p:nvSpPr>
        <p:spPr>
          <a:xfrm>
            <a:off x="1319531" y="3509398"/>
            <a:ext cx="6504935" cy="6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ed Hat Text"/>
              <a:buNone/>
              <a:defRPr sz="2100" b="0" i="0" u="none" strike="noStrike" cap="none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ed Hat Text"/>
              <a:buNone/>
              <a:defRPr sz="2100" b="0" i="0" u="none" strike="noStrike" cap="none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ed Hat Text"/>
              <a:buNone/>
              <a:defRPr sz="2100" b="0" i="0" u="none" strike="noStrike" cap="none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ed Hat Text"/>
              <a:buNone/>
              <a:defRPr sz="2100" b="0" i="0" u="none" strike="noStrike" cap="none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ed Hat Text"/>
              <a:buNone/>
              <a:defRPr sz="2100" b="0" i="0" u="none" strike="noStrike" cap="none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ed Hat Text"/>
              <a:buNone/>
              <a:defRPr sz="2100" b="0" i="0" u="none" strike="noStrike" cap="none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ed Hat Text"/>
              <a:buNone/>
              <a:defRPr sz="2100" b="0" i="0" u="none" strike="noStrike" cap="none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ed Hat Text"/>
              <a:buNone/>
              <a:defRPr sz="2100" b="0" i="0" u="none" strike="noStrike" cap="none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ed Hat Text"/>
              <a:buNone/>
              <a:defRPr sz="2100" b="0" i="0" u="none" strike="noStrike" cap="none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indent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F</a:t>
            </a:r>
            <a:r>
              <a:rPr lang="en-ID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oto</a:t>
            </a:r>
            <a:r>
              <a:rPr lang="en-ID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latihan</a:t>
            </a:r>
            <a:r>
              <a:rPr lang="en-ID" sz="24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ID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sudah</a:t>
            </a:r>
            <a:r>
              <a:rPr lang="en-ID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kamu</a:t>
            </a:r>
            <a:r>
              <a:rPr lang="en-ID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ker</a:t>
            </a:r>
            <a:r>
              <a:rPr lang="en" sz="2400" dirty="0">
                <a:latin typeface="Arial Rounded MT Bold" panose="020F0704030504030204" pitchFamily="34" charset="0"/>
                <a:cs typeface="Aharoni" panose="02010803020104030203" pitchFamily="2" charset="-79"/>
              </a:rPr>
              <a:t>j</a:t>
            </a:r>
            <a:r>
              <a:rPr lang="en-ID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akan</a:t>
            </a:r>
            <a:r>
              <a:rPr lang="en-ID" sz="24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ID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kemudian</a:t>
            </a:r>
            <a:r>
              <a:rPr lang="en-ID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minta</a:t>
            </a:r>
            <a:r>
              <a:rPr lang="en-ID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bantuan</a:t>
            </a:r>
            <a:r>
              <a:rPr lang="en-ID" sz="2400" dirty="0">
                <a:latin typeface="Aharoni" panose="02010803020104030203" pitchFamily="2" charset="-79"/>
                <a:cs typeface="Aharoni" panose="02010803020104030203" pitchFamily="2" charset="-79"/>
              </a:rPr>
              <a:t> orang </a:t>
            </a:r>
            <a:r>
              <a:rPr lang="en-ID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tuamu</a:t>
            </a:r>
            <a:r>
              <a:rPr lang="en-ID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untuk</a:t>
            </a:r>
            <a:r>
              <a:rPr lang="en-ID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mengumpulkan</a:t>
            </a:r>
            <a:r>
              <a:rPr lang="en-ID" sz="2400" dirty="0">
                <a:latin typeface="Aharoni" panose="02010803020104030203" pitchFamily="2" charset="-79"/>
                <a:cs typeface="Aharoni" panose="02010803020104030203" pitchFamily="2" charset="-79"/>
              </a:rPr>
              <a:t> di google classroom.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p39"/>
          <p:cNvSpPr txBox="1">
            <a:spLocks noGrp="1"/>
          </p:cNvSpPr>
          <p:nvPr>
            <p:ph type="title"/>
          </p:nvPr>
        </p:nvSpPr>
        <p:spPr>
          <a:xfrm>
            <a:off x="141821" y="1997841"/>
            <a:ext cx="8860357" cy="8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Aharoni" panose="02010803020104030203" pitchFamily="2" charset="-79"/>
                <a:cs typeface="Aharoni" panose="02010803020104030203" pitchFamily="2" charset="-79"/>
              </a:rPr>
              <a:t>Thank You</a:t>
            </a:r>
            <a:br>
              <a:rPr lang="en" sz="4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" sz="3600" dirty="0">
                <a:latin typeface="Aharoni" panose="02010803020104030203" pitchFamily="2" charset="-79"/>
                <a:cs typeface="Aharoni" panose="02010803020104030203" pitchFamily="2" charset="-79"/>
              </a:rPr>
              <a:t>Stay H</a:t>
            </a:r>
            <a:r>
              <a:rPr lang="en-ID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ealthy</a:t>
            </a:r>
            <a:r>
              <a:rPr lang="en-ID" sz="3600" dirty="0">
                <a:latin typeface="Aharoni" panose="02010803020104030203" pitchFamily="2" charset="-79"/>
                <a:cs typeface="Aharoni" panose="02010803020104030203" pitchFamily="2" charset="-79"/>
              </a:rPr>
              <a:t> dan God Bless You</a:t>
            </a:r>
            <a:endParaRPr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93" name="Google Shape;1493;p39"/>
          <p:cNvSpPr/>
          <p:nvPr/>
        </p:nvSpPr>
        <p:spPr>
          <a:xfrm>
            <a:off x="2181563" y="3107275"/>
            <a:ext cx="4780875" cy="15825"/>
          </a:xfrm>
          <a:custGeom>
            <a:avLst/>
            <a:gdLst/>
            <a:ahLst/>
            <a:cxnLst/>
            <a:rect l="l" t="t" r="r" b="b"/>
            <a:pathLst>
              <a:path w="28247" h="633" extrusionOk="0">
                <a:moveTo>
                  <a:pt x="23785" y="1"/>
                </a:moveTo>
                <a:cubicBezTo>
                  <a:pt x="23108" y="1"/>
                  <a:pt x="22407" y="76"/>
                  <a:pt x="21655" y="101"/>
                </a:cubicBezTo>
                <a:lnTo>
                  <a:pt x="19274" y="101"/>
                </a:lnTo>
                <a:cubicBezTo>
                  <a:pt x="19086" y="107"/>
                  <a:pt x="18898" y="109"/>
                  <a:pt x="18708" y="109"/>
                </a:cubicBezTo>
                <a:cubicBezTo>
                  <a:pt x="18370" y="109"/>
                  <a:pt x="18028" y="103"/>
                  <a:pt x="17686" y="103"/>
                </a:cubicBezTo>
                <a:cubicBezTo>
                  <a:pt x="17372" y="103"/>
                  <a:pt x="17057" y="108"/>
                  <a:pt x="16742" y="126"/>
                </a:cubicBezTo>
                <a:cubicBezTo>
                  <a:pt x="16158" y="193"/>
                  <a:pt x="15573" y="204"/>
                  <a:pt x="14988" y="204"/>
                </a:cubicBezTo>
                <a:cubicBezTo>
                  <a:pt x="14696" y="204"/>
                  <a:pt x="14403" y="201"/>
                  <a:pt x="14111" y="201"/>
                </a:cubicBezTo>
                <a:cubicBezTo>
                  <a:pt x="13818" y="193"/>
                  <a:pt x="13526" y="190"/>
                  <a:pt x="13235" y="190"/>
                </a:cubicBezTo>
                <a:cubicBezTo>
                  <a:pt x="12652" y="190"/>
                  <a:pt x="12072" y="201"/>
                  <a:pt x="11504" y="201"/>
                </a:cubicBezTo>
                <a:cubicBezTo>
                  <a:pt x="11306" y="207"/>
                  <a:pt x="11108" y="209"/>
                  <a:pt x="10912" y="209"/>
                </a:cubicBezTo>
                <a:cubicBezTo>
                  <a:pt x="10562" y="209"/>
                  <a:pt x="10216" y="203"/>
                  <a:pt x="9875" y="203"/>
                </a:cubicBezTo>
                <a:cubicBezTo>
                  <a:pt x="9562" y="203"/>
                  <a:pt x="9253" y="208"/>
                  <a:pt x="8948" y="227"/>
                </a:cubicBezTo>
                <a:cubicBezTo>
                  <a:pt x="8547" y="227"/>
                  <a:pt x="8146" y="252"/>
                  <a:pt x="7745" y="277"/>
                </a:cubicBezTo>
                <a:lnTo>
                  <a:pt x="6592" y="277"/>
                </a:lnTo>
                <a:cubicBezTo>
                  <a:pt x="5840" y="252"/>
                  <a:pt x="5113" y="227"/>
                  <a:pt x="4462" y="201"/>
                </a:cubicBezTo>
                <a:cubicBezTo>
                  <a:pt x="3810" y="201"/>
                  <a:pt x="3209" y="176"/>
                  <a:pt x="2657" y="176"/>
                </a:cubicBezTo>
                <a:cubicBezTo>
                  <a:pt x="2131" y="151"/>
                  <a:pt x="1655" y="151"/>
                  <a:pt x="1279" y="126"/>
                </a:cubicBezTo>
                <a:lnTo>
                  <a:pt x="76" y="126"/>
                </a:lnTo>
                <a:cubicBezTo>
                  <a:pt x="26" y="126"/>
                  <a:pt x="1" y="151"/>
                  <a:pt x="1" y="201"/>
                </a:cubicBezTo>
                <a:cubicBezTo>
                  <a:pt x="1" y="227"/>
                  <a:pt x="26" y="277"/>
                  <a:pt x="76" y="277"/>
                </a:cubicBezTo>
                <a:cubicBezTo>
                  <a:pt x="76" y="277"/>
                  <a:pt x="502" y="302"/>
                  <a:pt x="1279" y="352"/>
                </a:cubicBezTo>
                <a:cubicBezTo>
                  <a:pt x="1655" y="377"/>
                  <a:pt x="2131" y="402"/>
                  <a:pt x="2657" y="427"/>
                </a:cubicBezTo>
                <a:cubicBezTo>
                  <a:pt x="3183" y="452"/>
                  <a:pt x="3785" y="452"/>
                  <a:pt x="4462" y="477"/>
                </a:cubicBezTo>
                <a:lnTo>
                  <a:pt x="6592" y="477"/>
                </a:lnTo>
                <a:cubicBezTo>
                  <a:pt x="6968" y="502"/>
                  <a:pt x="7344" y="502"/>
                  <a:pt x="7745" y="527"/>
                </a:cubicBezTo>
                <a:cubicBezTo>
                  <a:pt x="8146" y="552"/>
                  <a:pt x="8547" y="602"/>
                  <a:pt x="8973" y="628"/>
                </a:cubicBezTo>
                <a:cubicBezTo>
                  <a:pt x="9085" y="631"/>
                  <a:pt x="9198" y="633"/>
                  <a:pt x="9312" y="633"/>
                </a:cubicBezTo>
                <a:cubicBezTo>
                  <a:pt x="10013" y="633"/>
                  <a:pt x="10750" y="574"/>
                  <a:pt x="11504" y="552"/>
                </a:cubicBezTo>
                <a:cubicBezTo>
                  <a:pt x="12356" y="527"/>
                  <a:pt x="13234" y="527"/>
                  <a:pt x="14111" y="477"/>
                </a:cubicBezTo>
                <a:cubicBezTo>
                  <a:pt x="14644" y="462"/>
                  <a:pt x="15177" y="437"/>
                  <a:pt x="15710" y="437"/>
                </a:cubicBezTo>
                <a:cubicBezTo>
                  <a:pt x="16054" y="437"/>
                  <a:pt x="16398" y="448"/>
                  <a:pt x="16742" y="477"/>
                </a:cubicBezTo>
                <a:cubicBezTo>
                  <a:pt x="16861" y="481"/>
                  <a:pt x="16980" y="482"/>
                  <a:pt x="17099" y="482"/>
                </a:cubicBezTo>
                <a:cubicBezTo>
                  <a:pt x="17832" y="482"/>
                  <a:pt x="18562" y="424"/>
                  <a:pt x="19274" y="402"/>
                </a:cubicBezTo>
                <a:cubicBezTo>
                  <a:pt x="20101" y="402"/>
                  <a:pt x="20903" y="377"/>
                  <a:pt x="21655" y="352"/>
                </a:cubicBezTo>
                <a:cubicBezTo>
                  <a:pt x="22256" y="352"/>
                  <a:pt x="22842" y="384"/>
                  <a:pt x="23385" y="384"/>
                </a:cubicBezTo>
                <a:cubicBezTo>
                  <a:pt x="23521" y="384"/>
                  <a:pt x="23655" y="382"/>
                  <a:pt x="23785" y="377"/>
                </a:cubicBezTo>
                <a:cubicBezTo>
                  <a:pt x="25088" y="352"/>
                  <a:pt x="26191" y="302"/>
                  <a:pt x="26968" y="277"/>
                </a:cubicBezTo>
                <a:cubicBezTo>
                  <a:pt x="27720" y="227"/>
                  <a:pt x="28171" y="201"/>
                  <a:pt x="28171" y="201"/>
                </a:cubicBezTo>
                <a:cubicBezTo>
                  <a:pt x="28221" y="201"/>
                  <a:pt x="28246" y="176"/>
                  <a:pt x="28246" y="126"/>
                </a:cubicBezTo>
                <a:cubicBezTo>
                  <a:pt x="28246" y="76"/>
                  <a:pt x="28221" y="51"/>
                  <a:pt x="28171" y="51"/>
                </a:cubicBezTo>
                <a:cubicBezTo>
                  <a:pt x="28171" y="51"/>
                  <a:pt x="27720" y="26"/>
                  <a:pt x="26968" y="1"/>
                </a:cubicBezTo>
                <a:close/>
              </a:path>
            </a:pathLst>
          </a:cu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1498" name="Google Shape;1498;p39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675" y="4237050"/>
            <a:ext cx="406650" cy="40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9" name="Google Shape;1499;p39">
            <a:hlinkClick r:id="rId5" action="ppaction://hlinksldjump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5199" y="499799"/>
            <a:ext cx="345601" cy="345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941920"/>
      </p:ext>
    </p:extLst>
  </p:cSld>
  <p:clrMapOvr>
    <a:masterClrMapping/>
  </p:clrMapOvr>
</p:sld>
</file>

<file path=ppt/theme/theme1.xml><?xml version="1.0" encoding="utf-8"?>
<a:theme xmlns:a="http://schemas.openxmlformats.org/drawingml/2006/main" name="Elementary Agenda - Book Planner by Slidesgo">
  <a:themeElements>
    <a:clrScheme name="Simple Light">
      <a:dk1>
        <a:srgbClr val="A64D79"/>
      </a:dk1>
      <a:lt1>
        <a:srgbClr val="6A6AAE"/>
      </a:lt1>
      <a:dk2>
        <a:srgbClr val="741B47"/>
      </a:dk2>
      <a:lt2>
        <a:srgbClr val="FFF9F0"/>
      </a:lt2>
      <a:accent1>
        <a:srgbClr val="2E3067"/>
      </a:accent1>
      <a:accent2>
        <a:srgbClr val="FFD260"/>
      </a:accent2>
      <a:accent3>
        <a:srgbClr val="F28F2D"/>
      </a:accent3>
      <a:accent4>
        <a:srgbClr val="E9515B"/>
      </a:accent4>
      <a:accent5>
        <a:srgbClr val="FAAC54"/>
      </a:accent5>
      <a:accent6>
        <a:srgbClr val="FFFFFF"/>
      </a:accent6>
      <a:hlink>
        <a:srgbClr val="741B4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132</Words>
  <Application>Microsoft Office PowerPoint</Application>
  <PresentationFormat>On-screen Show (16:9)</PresentationFormat>
  <Paragraphs>56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Aharoni</vt:lpstr>
      <vt:lpstr>Arial</vt:lpstr>
      <vt:lpstr>Arial Rounded MT Bold</vt:lpstr>
      <vt:lpstr>Gill Sans Ultra Bold</vt:lpstr>
      <vt:lpstr>Kirang Haerang</vt:lpstr>
      <vt:lpstr>Patua One</vt:lpstr>
      <vt:lpstr>Red Hat Text</vt:lpstr>
      <vt:lpstr>Elementary Agenda - Book Planner by Slidesgo</vt:lpstr>
      <vt:lpstr>Tema 3 Sub Tema 2 Kegiatan Siang Hari</vt:lpstr>
      <vt:lpstr>Nilai Tempat Bilangan</vt:lpstr>
      <vt:lpstr>PowerPoint Presentation</vt:lpstr>
      <vt:lpstr>Kita akan mencoba menentukan bilangan sesuai nilai tempatnya!</vt:lpstr>
      <vt:lpstr>Sekarang tentukan nilai tempat dari bilangan berikut!</vt:lpstr>
      <vt:lpstr>Halaman 71 - 72</vt:lpstr>
      <vt:lpstr>Thank You Stay Healthy dan God Bless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3 Sub Tema 2 Kegiatan Siang Hari</dc:title>
  <dc:creator>HP</dc:creator>
  <cp:lastModifiedBy>vincentiafreskiutari@gmail.com</cp:lastModifiedBy>
  <cp:revision>20</cp:revision>
  <dcterms:modified xsi:type="dcterms:W3CDTF">2020-10-04T10:19:34Z</dcterms:modified>
</cp:coreProperties>
</file>