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4C5B-B831-4FD0-94A3-10FB6F3A3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DAE1-9CBB-432E-8362-7EB52505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8FB10-35D1-4A13-9D94-099F6707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7EA8A-0281-4E80-A487-B15133CB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82EBF-1486-49FE-8B87-97FF1B9A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137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9F30-7BF4-4D45-A777-AA3A9824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2C7B2-19F6-49B8-98D1-79310B3A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109B-EFF7-47D1-90E2-E71B748E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8FD23-A943-4115-9267-94C35FE0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54B3E-8DE8-49E9-8BD5-194B21CB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4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258A7-DD33-4B94-8119-834E4B770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20A67-2DB3-4174-A274-B88E5A0F7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FFE7D-5F45-44A4-9FCF-0B415B3B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1791-E3A5-435A-ADB1-1A7E01D5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7DC5-BD2D-444A-9C24-B42A8F2C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34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4DBC-6CF6-4711-AB39-B9000A27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7F00-7EBC-4A68-8666-016B5A447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F6FF-3AD3-460C-BF82-BC4F6C1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B555-6DDC-4705-BD5F-B77970C5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0CC08-6E06-4CB6-AABC-207B74B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2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7099-0094-4A52-84AD-04E23DFC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291E-A3F1-42E8-A4E7-C9280C95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6327C-3987-41A5-8A50-DE375F72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5F27-EE28-468B-B9ED-74833E88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79D5-5D01-42D2-9277-A167A7B9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90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7883-BFDE-4D57-9964-29F38877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C1A1-51CB-4B25-8084-E6955293D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A785-34B4-4DCA-9D19-0B515EF5E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FB043-FA94-44B5-9BFA-4C584331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39ACE-65B1-4668-AB4B-85258116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8DDF7-CFBB-4E18-AE54-6BADDFD0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733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97F0-4902-4CB5-8428-08BA5CE7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E21EB-AF35-49BA-B5EB-E50EF680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33E33-205F-4761-BBB3-05BDEFDFF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1E8FE-F4C4-4627-A766-E3D9A78B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D6A74-7EE8-4E3D-B078-6839605B9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34A69-7BBE-46EE-B1F9-4245A890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16859-ADDA-4B9D-9897-9ABAD242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8827E-7B02-4DE5-A16D-47F6A0AD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65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543F-45F9-4973-8E4C-EA111DAD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DB3D2-204F-42AF-A365-86A5D451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DE3C-34E4-4642-A8FD-52CB5C8D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57991-A8E1-44FC-9B25-252390A0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93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67516-FD69-4277-A119-87FAF7B3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14332-1B90-4FBF-919D-4B098B58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A5782-B3AD-485F-AA8C-5B227A70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89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A6F0-968F-4B43-8EED-0690C075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604C-DC73-476C-86B7-989B6577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30409-DE77-4EEB-AB94-DA459EB44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B2744-1052-442C-81E6-9FFEED2B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85FD-0D14-4AFD-9D24-47BD5112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78788-A9AF-413C-802E-D289789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00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F736-B903-4C53-A2A5-7EC6E728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1A92C-E0F6-408B-801E-C924B67BA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ACBF5-DA27-44AC-A829-0B3985AC1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4A6DB-442A-4BAC-8A25-16A11956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13437-89F9-4781-8E6A-21DA2D0F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FDC48-EA08-478D-ACDF-4A3346CF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44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6662D-B95C-46F6-981E-BEFA9A1B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D0726-4A01-4E4F-B378-84D5B7A6C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F120-D25A-4043-9498-66CB3A168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C325-0B13-4F59-B8A0-01E52F9F9097}" type="datetimeFigureOut">
              <a:rPr lang="en-ID" smtClean="0"/>
              <a:t>09/09/2020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DB6C-5AB9-474C-B8B6-8469ECDA2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FF05-57D0-4DE4-B009-E61B28AC2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F103-6EB4-43BA-8D46-39FF5F1371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333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D1830-B943-4AD0-8C2E-B0DA346A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96" t="29473" r="8838" b="18294"/>
          <a:stretch/>
        </p:blipFill>
        <p:spPr>
          <a:xfrm>
            <a:off x="0" y="0"/>
            <a:ext cx="12192000" cy="69030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C273F-2B8C-4F39-B023-67C86CF9CC6B}"/>
              </a:ext>
            </a:extLst>
          </p:cNvPr>
          <p:cNvSpPr/>
          <p:nvPr/>
        </p:nvSpPr>
        <p:spPr>
          <a:xfrm>
            <a:off x="2318196" y="1251278"/>
            <a:ext cx="1249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400" b="1" i="0" u="none" strike="noStrike" dirty="0">
                <a:solidFill>
                  <a:srgbClr val="152A69"/>
                </a:solidFill>
                <a:effectLst/>
                <a:latin typeface="YADK3w19fbU 0"/>
              </a:rPr>
              <a:t>Hari </a:t>
            </a:r>
            <a:r>
              <a:rPr lang="en-ID" sz="1400" b="1" i="0" u="none" strike="noStrike" dirty="0" err="1">
                <a:solidFill>
                  <a:srgbClr val="152A69"/>
                </a:solidFill>
                <a:effectLst/>
                <a:latin typeface="YADK3w19fbU 0"/>
              </a:rPr>
              <a:t>ini</a:t>
            </a:r>
            <a:r>
              <a:rPr lang="en-ID" sz="1400" b="1" i="0" u="none" strike="noStrike" dirty="0">
                <a:solidFill>
                  <a:srgbClr val="152A69"/>
                </a:solidFill>
                <a:effectLst/>
                <a:latin typeface="YADK3w19fbU 0"/>
              </a:rPr>
              <a:t> </a:t>
            </a:r>
            <a:r>
              <a:rPr lang="en-ID" sz="1400" b="1" i="0" u="none" strike="noStrike" dirty="0" err="1">
                <a:solidFill>
                  <a:srgbClr val="152A69"/>
                </a:solidFill>
                <a:effectLst/>
                <a:latin typeface="YADK3w19fbU 0"/>
              </a:rPr>
              <a:t>Jumat</a:t>
            </a:r>
            <a:r>
              <a:rPr lang="en-ID" sz="1400" b="1" i="0" u="none" strike="noStrike" dirty="0">
                <a:solidFill>
                  <a:srgbClr val="152A69"/>
                </a:solidFill>
                <a:effectLst/>
                <a:latin typeface="YADK3w19fbU 0"/>
              </a:rPr>
              <a:t>,</a:t>
            </a:r>
            <a:endParaRPr lang="en-ID" sz="1400" dirty="0">
              <a:solidFill>
                <a:srgbClr val="152A69"/>
              </a:solidFill>
              <a:effectLst/>
              <a:latin typeface="YADK3w19fbU 0"/>
            </a:endParaRPr>
          </a:p>
          <a:p>
            <a:pPr algn="ctr"/>
            <a:r>
              <a:rPr lang="en-ID" sz="1400" b="1" i="0" u="none" strike="noStrike" dirty="0">
                <a:solidFill>
                  <a:srgbClr val="152A69"/>
                </a:solidFill>
                <a:effectLst/>
                <a:latin typeface="YADK3w19fbU 0"/>
              </a:rPr>
              <a:t>11 September 2020</a:t>
            </a:r>
            <a:endParaRPr lang="en-ID" sz="1400" dirty="0">
              <a:solidFill>
                <a:srgbClr val="152A69"/>
              </a:solidFill>
              <a:effectLst/>
              <a:latin typeface="YADK3w19fbU 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58B9D-EC56-40D7-A471-65E2930FDA9C}"/>
              </a:ext>
            </a:extLst>
          </p:cNvPr>
          <p:cNvSpPr/>
          <p:nvPr/>
        </p:nvSpPr>
        <p:spPr>
          <a:xfrm>
            <a:off x="5270742" y="1805276"/>
            <a:ext cx="165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i="0" u="none" strike="noStrike" dirty="0">
                <a:solidFill>
                  <a:srgbClr val="FFFFFF"/>
                </a:solidFill>
                <a:effectLst/>
              </a:rPr>
              <a:t>Agenda Hari </a:t>
            </a:r>
            <a:r>
              <a:rPr lang="en-ID" b="1" i="0" u="none" strike="noStrike" dirty="0" err="1">
                <a:solidFill>
                  <a:srgbClr val="FFFFFF"/>
                </a:solidFill>
                <a:effectLst/>
              </a:rPr>
              <a:t>Ini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34C15-6111-4560-8D30-21714E7716AA}"/>
              </a:ext>
            </a:extLst>
          </p:cNvPr>
          <p:cNvSpPr/>
          <p:nvPr/>
        </p:nvSpPr>
        <p:spPr>
          <a:xfrm>
            <a:off x="4782025" y="2432965"/>
            <a:ext cx="296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0" i="0" u="none" strike="noStrike" dirty="0">
                <a:solidFill>
                  <a:srgbClr val="FFFFFF"/>
                </a:solidFill>
                <a:effectLst/>
              </a:rPr>
              <a:t>Kita akan belajar pola gambar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5AA09-0B74-4116-A9DB-8979A0BF14D4}"/>
              </a:ext>
            </a:extLst>
          </p:cNvPr>
          <p:cNvSpPr/>
          <p:nvPr/>
        </p:nvSpPr>
        <p:spPr>
          <a:xfrm>
            <a:off x="4782025" y="2802297"/>
            <a:ext cx="29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0" i="0" u="none" strike="noStrike" dirty="0" err="1">
                <a:solidFill>
                  <a:srgbClr val="FFFFFF"/>
                </a:solidFill>
                <a:effectLst/>
              </a:rPr>
              <a:t>Berlatih</a:t>
            </a:r>
            <a:r>
              <a:rPr lang="en-ID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FFFFFF"/>
                </a:solidFill>
                <a:effectLst/>
              </a:rPr>
              <a:t>melengkapi</a:t>
            </a:r>
            <a:r>
              <a:rPr lang="en-ID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FFFFFF"/>
                </a:solidFill>
                <a:effectLst/>
              </a:rPr>
              <a:t>pola</a:t>
            </a:r>
            <a:r>
              <a:rPr lang="en-ID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FFFFFF"/>
                </a:solidFill>
                <a:effectLst/>
              </a:rPr>
              <a:t>gambar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6AA91-E3ED-4B1C-8502-F1B6148AF624}"/>
              </a:ext>
            </a:extLst>
          </p:cNvPr>
          <p:cNvSpPr/>
          <p:nvPr/>
        </p:nvSpPr>
        <p:spPr>
          <a:xfrm>
            <a:off x="8736647" y="1805276"/>
            <a:ext cx="72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i="0" u="none" strike="noStrike" dirty="0" err="1">
                <a:solidFill>
                  <a:srgbClr val="1A4B30"/>
                </a:solidFill>
                <a:effectLst/>
              </a:rPr>
              <a:t>Tugas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F0A974-150C-43AA-AE77-14E862FE3BE3}"/>
              </a:ext>
            </a:extLst>
          </p:cNvPr>
          <p:cNvSpPr/>
          <p:nvPr/>
        </p:nvSpPr>
        <p:spPr>
          <a:xfrm>
            <a:off x="8624554" y="2063632"/>
            <a:ext cx="124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i="0" u="none" strike="noStrike" dirty="0">
                <a:solidFill>
                  <a:srgbClr val="1A4B30"/>
                </a:solidFill>
                <a:effectLst/>
                <a:latin typeface="YAD1aUT9Nic 0"/>
              </a:rPr>
              <a:t>Kerjakan halaman 183 dan 184</a:t>
            </a:r>
            <a:r>
              <a:rPr lang="fi-FI" b="1" i="0" u="none" strike="noStrike" dirty="0">
                <a:solidFill>
                  <a:srgbClr val="FFFFFF"/>
                </a:solidFill>
                <a:effectLst/>
                <a:latin typeface="YAD1aUT9Nic 0"/>
              </a:rPr>
              <a:t> </a:t>
            </a:r>
            <a:endParaRPr lang="fi-FI" dirty="0">
              <a:solidFill>
                <a:srgbClr val="FFFFFF"/>
              </a:solidFill>
              <a:effectLst/>
              <a:latin typeface="YAD1aUT9Nic 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8A635-5B9D-4B05-9ACE-7114C7F0D586}"/>
              </a:ext>
            </a:extLst>
          </p:cNvPr>
          <p:cNvSpPr/>
          <p:nvPr/>
        </p:nvSpPr>
        <p:spPr>
          <a:xfrm>
            <a:off x="2233588" y="2451450"/>
            <a:ext cx="1249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i="0" u="none" strike="noStrike" dirty="0">
                <a:solidFill>
                  <a:srgbClr val="5E17EB"/>
                </a:solidFill>
                <a:effectLst/>
              </a:rPr>
              <a:t>Pola Gambar</a:t>
            </a:r>
            <a:endParaRPr lang="en-ID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93310-B427-4465-80FF-3AB6CB5F8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DCAE"/>
              </a:clrFrom>
              <a:clrTo>
                <a:srgbClr val="FFDC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93" y="2122688"/>
            <a:ext cx="2046936" cy="1488519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0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58D5C-BEC4-455D-AF23-03DAD68B9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85" t="29473" r="8838" b="18106"/>
          <a:stretch/>
        </p:blipFill>
        <p:spPr>
          <a:xfrm>
            <a:off x="0" y="0"/>
            <a:ext cx="12192000" cy="6899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ED4B95-93C3-49DC-A581-FD2F1A3F9F13}"/>
              </a:ext>
            </a:extLst>
          </p:cNvPr>
          <p:cNvSpPr/>
          <p:nvPr/>
        </p:nvSpPr>
        <p:spPr>
          <a:xfrm>
            <a:off x="3078051" y="1801900"/>
            <a:ext cx="5872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0" i="0" u="none" strike="noStrike" dirty="0">
                <a:solidFill>
                  <a:srgbClr val="1A4B30"/>
                </a:solidFill>
                <a:effectLst/>
                <a:latin typeface="Berlin Sans FB Demi" panose="020E0802020502020306" pitchFamily="34" charset="0"/>
              </a:rPr>
              <a:t>Pola gambar adalah susunan gambar dengan aturan tertentu.</a:t>
            </a:r>
            <a:endParaRPr lang="en-ID" sz="3600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91EE1-A078-4394-9058-7D08078A845A}"/>
              </a:ext>
            </a:extLst>
          </p:cNvPr>
          <p:cNvSpPr/>
          <p:nvPr/>
        </p:nvSpPr>
        <p:spPr>
          <a:xfrm>
            <a:off x="4104719" y="4480706"/>
            <a:ext cx="362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i="0" u="none" strike="noStrike" dirty="0">
                <a:solidFill>
                  <a:srgbClr val="000000"/>
                </a:solidFill>
                <a:effectLst/>
              </a:rPr>
              <a:t>Yuk, kita perhatikan contoh berikut!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632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81AE7-2991-4E67-92B6-4679B4E82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1" t="30038" r="9261" b="18670"/>
          <a:stretch/>
        </p:blipFill>
        <p:spPr>
          <a:xfrm>
            <a:off x="0" y="0"/>
            <a:ext cx="122087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96D16-25AE-4F9F-99B0-DCA64AA8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1" y="900850"/>
            <a:ext cx="335280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18DC95-3945-4298-B00A-7F825C6B8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52" y="900850"/>
            <a:ext cx="335280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B8CA2-442C-4C2A-ACA2-1FD1FC042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3" y="900850"/>
            <a:ext cx="3352800" cy="1733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3D9591-DB72-442F-AB46-92FD48F8C2EE}"/>
              </a:ext>
            </a:extLst>
          </p:cNvPr>
          <p:cNvSpPr/>
          <p:nvPr/>
        </p:nvSpPr>
        <p:spPr>
          <a:xfrm>
            <a:off x="575761" y="2634400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kubus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BEB22-8EFF-4EE7-9D16-9518BECBD862}"/>
              </a:ext>
            </a:extLst>
          </p:cNvPr>
          <p:cNvSpPr/>
          <p:nvPr/>
        </p:nvSpPr>
        <p:spPr>
          <a:xfrm>
            <a:off x="2252161" y="2597172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balok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3B3BA-BE30-453B-9AE4-AECD70CFD656}"/>
              </a:ext>
            </a:extLst>
          </p:cNvPr>
          <p:cNvSpPr/>
          <p:nvPr/>
        </p:nvSpPr>
        <p:spPr>
          <a:xfrm>
            <a:off x="4076665" y="2619373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kubus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04FB7D-34E0-4495-AE43-F84352DFBABF}"/>
              </a:ext>
            </a:extLst>
          </p:cNvPr>
          <p:cNvSpPr/>
          <p:nvPr/>
        </p:nvSpPr>
        <p:spPr>
          <a:xfrm>
            <a:off x="5753065" y="2582145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balok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E42B5-F409-4E63-A8F3-BE3283C06554}"/>
              </a:ext>
            </a:extLst>
          </p:cNvPr>
          <p:cNvSpPr/>
          <p:nvPr/>
        </p:nvSpPr>
        <p:spPr>
          <a:xfrm>
            <a:off x="7564698" y="2591467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kubus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F55BB-235C-4DA3-9BD1-AD8E43B52662}"/>
              </a:ext>
            </a:extLst>
          </p:cNvPr>
          <p:cNvSpPr/>
          <p:nvPr/>
        </p:nvSpPr>
        <p:spPr>
          <a:xfrm>
            <a:off x="9241098" y="2554239"/>
            <a:ext cx="1214402" cy="37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balok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00B091-D8B4-4F01-8EF8-35043F492670}"/>
              </a:ext>
            </a:extLst>
          </p:cNvPr>
          <p:cNvSpPr/>
          <p:nvPr/>
        </p:nvSpPr>
        <p:spPr>
          <a:xfrm>
            <a:off x="115907" y="3535250"/>
            <a:ext cx="1214402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845EEC-52B3-42C9-93D8-F11586535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" y="3801852"/>
            <a:ext cx="695311" cy="67999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F8CD77-0005-47B7-9DA3-4E0F096041AF}"/>
              </a:ext>
            </a:extLst>
          </p:cNvPr>
          <p:cNvSpPr/>
          <p:nvPr/>
        </p:nvSpPr>
        <p:spPr>
          <a:xfrm>
            <a:off x="1432751" y="3533303"/>
            <a:ext cx="1860979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779C93-A270-4EBE-A5E7-7517A5C40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93" y="3799283"/>
            <a:ext cx="695311" cy="6799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154411-4A72-4A4D-A2FE-093F49011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4" y="3799283"/>
            <a:ext cx="695311" cy="67999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6B50BC-92B2-49F1-8F71-8F273ED62832}"/>
              </a:ext>
            </a:extLst>
          </p:cNvPr>
          <p:cNvSpPr/>
          <p:nvPr/>
        </p:nvSpPr>
        <p:spPr>
          <a:xfrm>
            <a:off x="3404051" y="3533303"/>
            <a:ext cx="2538648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06E834-094C-496A-B62A-7095BCEFE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17" y="3799283"/>
            <a:ext cx="695311" cy="6799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09D84A-604A-46A7-A04B-FC586605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0" y="3812162"/>
            <a:ext cx="695311" cy="6799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D9520C-85C5-408D-A985-9C6B69BC4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84" y="3812162"/>
            <a:ext cx="695311" cy="679996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A97C1E-F6F9-4996-9C5D-A52E2FD54BB1}"/>
              </a:ext>
            </a:extLst>
          </p:cNvPr>
          <p:cNvSpPr/>
          <p:nvPr/>
        </p:nvSpPr>
        <p:spPr>
          <a:xfrm>
            <a:off x="6051430" y="3533622"/>
            <a:ext cx="1214402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30E2CB-C9D7-4047-BBDB-0BC24DFF3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1" y="3800224"/>
            <a:ext cx="695311" cy="67999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5734667-0154-49DE-BDB0-9E0763AB0850}"/>
              </a:ext>
            </a:extLst>
          </p:cNvPr>
          <p:cNvSpPr/>
          <p:nvPr/>
        </p:nvSpPr>
        <p:spPr>
          <a:xfrm>
            <a:off x="7396110" y="3544034"/>
            <a:ext cx="1860979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78965E-DD8D-4CFC-BBAA-BC5147386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12" y="3810014"/>
            <a:ext cx="695311" cy="6799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F1F2B36-B436-4FBE-901E-456B3E67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96" y="3812162"/>
            <a:ext cx="695311" cy="67999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5FF514-1E53-4AAF-84C2-189F4B9939D8}"/>
              </a:ext>
            </a:extLst>
          </p:cNvPr>
          <p:cNvSpPr/>
          <p:nvPr/>
        </p:nvSpPr>
        <p:spPr>
          <a:xfrm>
            <a:off x="9406669" y="3544034"/>
            <a:ext cx="2538648" cy="1211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093C0EB-E28C-4909-93F2-2179007FA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35" y="3810014"/>
            <a:ext cx="695311" cy="6799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54F29D-BD84-4AFE-A4A2-787A996B6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37" y="3822893"/>
            <a:ext cx="695311" cy="6799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859019-4A98-48C7-90EA-587633CBC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1" y="3822893"/>
            <a:ext cx="695311" cy="67999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29D2C33-1ABE-4CBA-B1FC-9052D120F5E4}"/>
              </a:ext>
            </a:extLst>
          </p:cNvPr>
          <p:cNvSpPr/>
          <p:nvPr/>
        </p:nvSpPr>
        <p:spPr>
          <a:xfrm>
            <a:off x="115907" y="4952629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8A77CE-5913-4AFA-9ED3-82A7D1E7CD3D}"/>
              </a:ext>
            </a:extLst>
          </p:cNvPr>
          <p:cNvSpPr/>
          <p:nvPr/>
        </p:nvSpPr>
        <p:spPr>
          <a:xfrm>
            <a:off x="1762253" y="4963360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0A0034-ABDE-4E3D-A93F-CA183CA7F517}"/>
              </a:ext>
            </a:extLst>
          </p:cNvPr>
          <p:cNvSpPr/>
          <p:nvPr/>
        </p:nvSpPr>
        <p:spPr>
          <a:xfrm>
            <a:off x="4052547" y="4961212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7EFF66-3A96-4E1E-B9B3-ED026C4516C0}"/>
              </a:ext>
            </a:extLst>
          </p:cNvPr>
          <p:cNvSpPr/>
          <p:nvPr/>
        </p:nvSpPr>
        <p:spPr>
          <a:xfrm>
            <a:off x="6100776" y="4950481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628449-7D3D-4037-AB3F-3E287EC0DA26}"/>
              </a:ext>
            </a:extLst>
          </p:cNvPr>
          <p:cNvSpPr/>
          <p:nvPr/>
        </p:nvSpPr>
        <p:spPr>
          <a:xfrm>
            <a:off x="7747122" y="4961212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D6C892-D1FB-434F-9DCF-68C304804663}"/>
              </a:ext>
            </a:extLst>
          </p:cNvPr>
          <p:cNvSpPr/>
          <p:nvPr/>
        </p:nvSpPr>
        <p:spPr>
          <a:xfrm>
            <a:off x="10037416" y="4959064"/>
            <a:ext cx="1214402" cy="379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33" grpId="0" animBg="1"/>
      <p:bldP spid="37" grpId="0" animBg="1"/>
      <p:bldP spid="39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408EF-5281-48D4-9CAD-CC6FD0CA0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4" t="29662" r="9154" b="19234"/>
          <a:stretch/>
        </p:blipFill>
        <p:spPr>
          <a:xfrm>
            <a:off x="0" y="0"/>
            <a:ext cx="121779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A18F0-8014-40AF-B2BA-CD59AB763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5" y="467308"/>
            <a:ext cx="1631098" cy="186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1459E-351F-4171-BC01-A218D451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4" y="395971"/>
            <a:ext cx="2645548" cy="1865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C36B1-EF26-4E2D-ACBA-820ACBBBC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07" y="473560"/>
            <a:ext cx="1631098" cy="1865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497C2-8F2A-4E46-8360-640D05E3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48" y="402226"/>
            <a:ext cx="2645548" cy="1865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5F300-79EF-44E7-BB0D-89E9A998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71" y="480188"/>
            <a:ext cx="1631098" cy="1865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9E07DC-BE4C-4A69-A499-0884F6426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24" y="408854"/>
            <a:ext cx="2645548" cy="186545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2B15DC-D93E-49E6-92DB-B656A795CD9E}"/>
              </a:ext>
            </a:extLst>
          </p:cNvPr>
          <p:cNvSpPr/>
          <p:nvPr/>
        </p:nvSpPr>
        <p:spPr>
          <a:xfrm>
            <a:off x="410656" y="3183111"/>
            <a:ext cx="2272750" cy="1069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A461F2-2114-4078-94F9-B5012109D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8" y="3341307"/>
            <a:ext cx="741548" cy="7106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675C41-758A-492A-A0D9-D566E767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4" y="3361187"/>
            <a:ext cx="741548" cy="710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F55F9-BAF0-4443-ADB5-D591FC215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49" y="3361186"/>
            <a:ext cx="741548" cy="71064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6E47AC-08DA-4EB8-8857-3D7BE99DD442}"/>
              </a:ext>
            </a:extLst>
          </p:cNvPr>
          <p:cNvSpPr/>
          <p:nvPr/>
        </p:nvSpPr>
        <p:spPr>
          <a:xfrm>
            <a:off x="5886882" y="3206309"/>
            <a:ext cx="2272750" cy="10462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046F1-5C7F-4EFC-8431-6B72E38E8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64" y="3364505"/>
            <a:ext cx="741548" cy="7106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20A806-6E58-4DCA-B4B2-8AC542FD4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0" y="3384385"/>
            <a:ext cx="741548" cy="7106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81FF01-F492-4CA9-8B6D-2BE0470DF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5" y="3384384"/>
            <a:ext cx="741548" cy="71064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E76585-B1B8-4FEA-BD0A-6D4D68B9F000}"/>
              </a:ext>
            </a:extLst>
          </p:cNvPr>
          <p:cNvSpPr/>
          <p:nvPr/>
        </p:nvSpPr>
        <p:spPr>
          <a:xfrm>
            <a:off x="2802021" y="3179803"/>
            <a:ext cx="917507" cy="10601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2E3F26-D07C-4B32-A8F4-65B52A0A5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73" y="3381070"/>
            <a:ext cx="741548" cy="71064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547DBF5-D0CE-4E3A-AA49-001AF141D703}"/>
              </a:ext>
            </a:extLst>
          </p:cNvPr>
          <p:cNvSpPr/>
          <p:nvPr/>
        </p:nvSpPr>
        <p:spPr>
          <a:xfrm>
            <a:off x="3906205" y="3193056"/>
            <a:ext cx="1825948" cy="10601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938AB0-B0A8-45FA-919E-BC03D4E09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17" y="3381069"/>
            <a:ext cx="741548" cy="710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5C73C0-BC5D-4AAD-BB96-0A678D7BC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16" y="3381069"/>
            <a:ext cx="741548" cy="71064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AEF958-E20B-47B7-A2A0-4DF6A852B8F8}"/>
              </a:ext>
            </a:extLst>
          </p:cNvPr>
          <p:cNvSpPr/>
          <p:nvPr/>
        </p:nvSpPr>
        <p:spPr>
          <a:xfrm>
            <a:off x="8336439" y="3206306"/>
            <a:ext cx="917507" cy="10462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5B3FCC-57B9-4562-809F-6A0B75412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91" y="3354565"/>
            <a:ext cx="741548" cy="71064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BCDC6E-DF4C-424F-A655-96BD53FFEDB2}"/>
              </a:ext>
            </a:extLst>
          </p:cNvPr>
          <p:cNvSpPr/>
          <p:nvPr/>
        </p:nvSpPr>
        <p:spPr>
          <a:xfrm>
            <a:off x="9424891" y="3226189"/>
            <a:ext cx="1825948" cy="1013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F02D46-CC06-4661-B823-76A29071B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03" y="3414202"/>
            <a:ext cx="741548" cy="7106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CF32B7-F3C9-464F-A330-8494260BF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04" y="3414202"/>
            <a:ext cx="741548" cy="71064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DE1DCAB-231C-4E79-A7A0-422F4CD40F5C}"/>
              </a:ext>
            </a:extLst>
          </p:cNvPr>
          <p:cNvSpPr/>
          <p:nvPr/>
        </p:nvSpPr>
        <p:spPr>
          <a:xfrm>
            <a:off x="410656" y="5058343"/>
            <a:ext cx="1722944" cy="10601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9D9B63-4470-4DAE-8F96-9F750CC7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" y="5012532"/>
            <a:ext cx="926986" cy="1060174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12688A1-ED44-42D6-A7B5-9229845FBEC1}"/>
              </a:ext>
            </a:extLst>
          </p:cNvPr>
          <p:cNvSpPr/>
          <p:nvPr/>
        </p:nvSpPr>
        <p:spPr>
          <a:xfrm>
            <a:off x="2254024" y="5061651"/>
            <a:ext cx="2272749" cy="10568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017EA96-A196-4A4F-8CF0-08E57D84F168}"/>
              </a:ext>
            </a:extLst>
          </p:cNvPr>
          <p:cNvSpPr/>
          <p:nvPr/>
        </p:nvSpPr>
        <p:spPr>
          <a:xfrm>
            <a:off x="4655983" y="5058343"/>
            <a:ext cx="875240" cy="10568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1650FB4-0572-4F8C-9E50-4DBDDD9BD841}"/>
              </a:ext>
            </a:extLst>
          </p:cNvPr>
          <p:cNvSpPr/>
          <p:nvPr/>
        </p:nvSpPr>
        <p:spPr>
          <a:xfrm>
            <a:off x="5658680" y="5058343"/>
            <a:ext cx="1706395" cy="10568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B58BDB2-44B2-40D5-84D7-C95D345DB1DE}"/>
              </a:ext>
            </a:extLst>
          </p:cNvPr>
          <p:cNvSpPr/>
          <p:nvPr/>
        </p:nvSpPr>
        <p:spPr>
          <a:xfrm>
            <a:off x="7528026" y="5073923"/>
            <a:ext cx="2272750" cy="10568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AF02617-6F40-4A92-B94F-8D95C16D0458}"/>
              </a:ext>
            </a:extLst>
          </p:cNvPr>
          <p:cNvSpPr/>
          <p:nvPr/>
        </p:nvSpPr>
        <p:spPr>
          <a:xfrm>
            <a:off x="9982484" y="5057000"/>
            <a:ext cx="849984" cy="10568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BB17E2-43F6-4027-A3BD-103AA003183E}"/>
              </a:ext>
            </a:extLst>
          </p:cNvPr>
          <p:cNvSpPr/>
          <p:nvPr/>
        </p:nvSpPr>
        <p:spPr>
          <a:xfrm>
            <a:off x="671808" y="2262435"/>
            <a:ext cx="1294606" cy="3792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96695-6F70-45B7-B489-A8B48757F38D}"/>
              </a:ext>
            </a:extLst>
          </p:cNvPr>
          <p:cNvSpPr/>
          <p:nvPr/>
        </p:nvSpPr>
        <p:spPr>
          <a:xfrm>
            <a:off x="2176620" y="2255810"/>
            <a:ext cx="1316955" cy="379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kerucut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06FFD7-AD18-4D5F-BFCC-5B7119F0191E}"/>
              </a:ext>
            </a:extLst>
          </p:cNvPr>
          <p:cNvSpPr/>
          <p:nvPr/>
        </p:nvSpPr>
        <p:spPr>
          <a:xfrm>
            <a:off x="3951723" y="2269063"/>
            <a:ext cx="1294606" cy="379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222B39-44FB-4F7F-A08C-DB56A71E359F}"/>
              </a:ext>
            </a:extLst>
          </p:cNvPr>
          <p:cNvSpPr/>
          <p:nvPr/>
        </p:nvSpPr>
        <p:spPr>
          <a:xfrm>
            <a:off x="5642063" y="2262438"/>
            <a:ext cx="1316955" cy="379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kerucut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D79614-7DD7-4C02-B5C4-FA24BD4B79AB}"/>
              </a:ext>
            </a:extLst>
          </p:cNvPr>
          <p:cNvSpPr/>
          <p:nvPr/>
        </p:nvSpPr>
        <p:spPr>
          <a:xfrm>
            <a:off x="7271393" y="2275691"/>
            <a:ext cx="1294606" cy="379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A9CF48-AFA4-450C-99EF-64DE9279C28C}"/>
              </a:ext>
            </a:extLst>
          </p:cNvPr>
          <p:cNvSpPr/>
          <p:nvPr/>
        </p:nvSpPr>
        <p:spPr>
          <a:xfrm>
            <a:off x="8961733" y="2269066"/>
            <a:ext cx="1316955" cy="379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kerucut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13B8059-F10C-4E73-A650-A2477CDBA2B8}"/>
              </a:ext>
            </a:extLst>
          </p:cNvPr>
          <p:cNvSpPr/>
          <p:nvPr/>
        </p:nvSpPr>
        <p:spPr>
          <a:xfrm>
            <a:off x="937543" y="4343030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64BB40-417B-423B-93DA-AC5DE22FC900}"/>
              </a:ext>
            </a:extLst>
          </p:cNvPr>
          <p:cNvSpPr/>
          <p:nvPr/>
        </p:nvSpPr>
        <p:spPr>
          <a:xfrm>
            <a:off x="2666955" y="4349658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AD7C6EB-0B6D-449C-8EF8-DE948E39580C}"/>
              </a:ext>
            </a:extLst>
          </p:cNvPr>
          <p:cNvSpPr/>
          <p:nvPr/>
        </p:nvSpPr>
        <p:spPr>
          <a:xfrm>
            <a:off x="4230711" y="4349658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203F0F-58BB-4218-BB14-31F5757F5560}"/>
              </a:ext>
            </a:extLst>
          </p:cNvPr>
          <p:cNvSpPr/>
          <p:nvPr/>
        </p:nvSpPr>
        <p:spPr>
          <a:xfrm>
            <a:off x="6536591" y="4349658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F0EF0C5-3A12-4AEA-87FA-1D73DC4A80D0}"/>
              </a:ext>
            </a:extLst>
          </p:cNvPr>
          <p:cNvSpPr/>
          <p:nvPr/>
        </p:nvSpPr>
        <p:spPr>
          <a:xfrm>
            <a:off x="8266003" y="4356286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61D6B3-DD0E-4E80-8F50-49DC7129ABC1}"/>
              </a:ext>
            </a:extLst>
          </p:cNvPr>
          <p:cNvSpPr/>
          <p:nvPr/>
        </p:nvSpPr>
        <p:spPr>
          <a:xfrm>
            <a:off x="9829759" y="4356286"/>
            <a:ext cx="1151479" cy="379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bola</a:t>
            </a:r>
            <a:endParaRPr lang="en-ID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87EB72-5169-4C2D-9551-C4E1891D990A}"/>
              </a:ext>
            </a:extLst>
          </p:cNvPr>
          <p:cNvSpPr/>
          <p:nvPr/>
        </p:nvSpPr>
        <p:spPr>
          <a:xfrm>
            <a:off x="696388" y="6238988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50AE7F6-89B4-43F3-B53E-42D5598AEB9E}"/>
              </a:ext>
            </a:extLst>
          </p:cNvPr>
          <p:cNvSpPr/>
          <p:nvPr/>
        </p:nvSpPr>
        <p:spPr>
          <a:xfrm>
            <a:off x="2733864" y="6245614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116C05-9E20-44FC-86E0-05DBE8F5E139}"/>
              </a:ext>
            </a:extLst>
          </p:cNvPr>
          <p:cNvSpPr/>
          <p:nvPr/>
        </p:nvSpPr>
        <p:spPr>
          <a:xfrm>
            <a:off x="4517863" y="6245614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63C1D5-B858-49C2-9375-29A9A9225C9E}"/>
              </a:ext>
            </a:extLst>
          </p:cNvPr>
          <p:cNvSpPr/>
          <p:nvPr/>
        </p:nvSpPr>
        <p:spPr>
          <a:xfrm>
            <a:off x="5936995" y="6245614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785E8C-7293-4EBD-B6C5-E44629376D4B}"/>
              </a:ext>
            </a:extLst>
          </p:cNvPr>
          <p:cNvSpPr/>
          <p:nvPr/>
        </p:nvSpPr>
        <p:spPr>
          <a:xfrm>
            <a:off x="8085861" y="6226946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88AE3B-5BD5-4863-80B6-9DDE2BC0AD21}"/>
              </a:ext>
            </a:extLst>
          </p:cNvPr>
          <p:cNvSpPr/>
          <p:nvPr/>
        </p:nvSpPr>
        <p:spPr>
          <a:xfrm>
            <a:off x="9854155" y="6268272"/>
            <a:ext cx="1151479" cy="379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tabung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67F3101-D212-4747-8AC1-F3E6107E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05" y="5012532"/>
            <a:ext cx="926986" cy="10601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B814B6C-5127-4EFE-B4C1-192B3630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14" y="5012532"/>
            <a:ext cx="926986" cy="106017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77563C9-191D-4CE9-8F42-EFD8FC329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7" y="5021793"/>
            <a:ext cx="926986" cy="10601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CCF0E4-CE8E-4C0B-89FD-BA42CC19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41" y="5020578"/>
            <a:ext cx="926986" cy="10601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6478587-B1D7-43D3-97ED-927B6B23D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31" y="5020578"/>
            <a:ext cx="926986" cy="106017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D7B5AF2-D9B5-4FF0-BE23-A2B178966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87" y="5020146"/>
            <a:ext cx="926986" cy="106017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0BF26A3-17AA-4C3D-9D83-0CE86C86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3" y="5012532"/>
            <a:ext cx="926986" cy="10601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E5FDD55-BAC2-48B4-B835-C327173A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43" y="5020146"/>
            <a:ext cx="926986" cy="10601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15886D7-13B0-41DF-BCDA-5958FFD20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91" y="5035481"/>
            <a:ext cx="926986" cy="10601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7BBC042-A513-42C5-BB63-B9FD8FA37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28" y="5034855"/>
            <a:ext cx="926986" cy="10601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E5A07C-EC2E-452A-BDE2-3FAF2CBFC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05" y="5070615"/>
            <a:ext cx="926986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  <p:bldP spid="26" grpId="0" animBg="1"/>
      <p:bldP spid="29" grpId="0" animBg="1"/>
      <p:bldP spid="31" grpId="0" animBg="1"/>
      <p:bldP spid="35" grpId="0" animBg="1"/>
      <p:bldP spid="37" grpId="0" animBg="1"/>
      <p:bldP spid="40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D3086-AEBC-4202-9033-5BCE29D94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8" t="29555" r="12283" b="25592"/>
          <a:stretch/>
        </p:blipFill>
        <p:spPr>
          <a:xfrm>
            <a:off x="0" y="0"/>
            <a:ext cx="1223798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A0688-7D13-4A9B-AB69-9504E4CFD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6" t="23175" r="28913" b="13219"/>
          <a:stretch/>
        </p:blipFill>
        <p:spPr>
          <a:xfrm>
            <a:off x="371060" y="424443"/>
            <a:ext cx="7422586" cy="613575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70EF702-E0BA-4E52-9309-4DD1A71F590A}"/>
              </a:ext>
            </a:extLst>
          </p:cNvPr>
          <p:cNvSpPr/>
          <p:nvPr/>
        </p:nvSpPr>
        <p:spPr>
          <a:xfrm>
            <a:off x="8322365" y="1421296"/>
            <a:ext cx="3498575" cy="2474843"/>
          </a:xfrm>
          <a:prstGeom prst="wedgeEllipseCallout">
            <a:avLst>
              <a:gd name="adj1" fmla="val -59532"/>
              <a:gd name="adj2" fmla="val 395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halaman</a:t>
            </a:r>
            <a:r>
              <a:rPr lang="en-US" sz="4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183</a:t>
            </a:r>
            <a:endParaRPr lang="en-ID" sz="40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D3086-AEBC-4202-9033-5BCE29D94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8" t="29555" r="12283" b="25592"/>
          <a:stretch/>
        </p:blipFill>
        <p:spPr>
          <a:xfrm>
            <a:off x="0" y="0"/>
            <a:ext cx="12237984" cy="685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70EF702-E0BA-4E52-9309-4DD1A71F590A}"/>
              </a:ext>
            </a:extLst>
          </p:cNvPr>
          <p:cNvSpPr/>
          <p:nvPr/>
        </p:nvSpPr>
        <p:spPr>
          <a:xfrm>
            <a:off x="7808631" y="1781904"/>
            <a:ext cx="3498575" cy="2474843"/>
          </a:xfrm>
          <a:prstGeom prst="wedgeEllipseCallout">
            <a:avLst>
              <a:gd name="adj1" fmla="val -59532"/>
              <a:gd name="adj2" fmla="val 39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halaman</a:t>
            </a:r>
            <a:r>
              <a:rPr lang="en-US" sz="4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184</a:t>
            </a:r>
            <a:endParaRPr lang="en-ID" sz="40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2B04E1-3C97-4427-896B-2C9EACB6146A}"/>
              </a:ext>
            </a:extLst>
          </p:cNvPr>
          <p:cNvSpPr/>
          <p:nvPr/>
        </p:nvSpPr>
        <p:spPr>
          <a:xfrm>
            <a:off x="371060" y="901521"/>
            <a:ext cx="556219" cy="51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85222-9792-44B4-900E-D0487AAB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8" y="298597"/>
            <a:ext cx="6742704" cy="64092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864BC-65D5-4DCE-9393-360178AE4BB1}"/>
              </a:ext>
            </a:extLst>
          </p:cNvPr>
          <p:cNvSpPr/>
          <p:nvPr/>
        </p:nvSpPr>
        <p:spPr>
          <a:xfrm>
            <a:off x="358181" y="901521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55B1B2-8AC7-4F91-B1AD-B4A3B0E81756}"/>
              </a:ext>
            </a:extLst>
          </p:cNvPr>
          <p:cNvSpPr/>
          <p:nvPr/>
        </p:nvSpPr>
        <p:spPr>
          <a:xfrm>
            <a:off x="974220" y="899373"/>
            <a:ext cx="918974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1A4752-B8E2-444A-843D-3870957CCFA3}"/>
              </a:ext>
            </a:extLst>
          </p:cNvPr>
          <p:cNvSpPr/>
          <p:nvPr/>
        </p:nvSpPr>
        <p:spPr>
          <a:xfrm>
            <a:off x="1976627" y="897225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1008C2-CEEC-4603-8075-75225F4C7B4F}"/>
              </a:ext>
            </a:extLst>
          </p:cNvPr>
          <p:cNvSpPr/>
          <p:nvPr/>
        </p:nvSpPr>
        <p:spPr>
          <a:xfrm>
            <a:off x="4910866" y="907956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4ADEFD-1756-4436-AC26-7B7FC8BC1D3D}"/>
              </a:ext>
            </a:extLst>
          </p:cNvPr>
          <p:cNvSpPr/>
          <p:nvPr/>
        </p:nvSpPr>
        <p:spPr>
          <a:xfrm>
            <a:off x="3305299" y="899373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89AF66-40CC-44A6-B823-DE8774104B41}"/>
              </a:ext>
            </a:extLst>
          </p:cNvPr>
          <p:cNvSpPr/>
          <p:nvPr/>
        </p:nvSpPr>
        <p:spPr>
          <a:xfrm>
            <a:off x="3921338" y="897225"/>
            <a:ext cx="918974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8DE219-EC4F-49E4-B842-BB6F324C781A}"/>
              </a:ext>
            </a:extLst>
          </p:cNvPr>
          <p:cNvSpPr/>
          <p:nvPr/>
        </p:nvSpPr>
        <p:spPr>
          <a:xfrm>
            <a:off x="392057" y="2144325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95ED2F-C81D-4E4B-99A4-741FDF1FC0F1}"/>
              </a:ext>
            </a:extLst>
          </p:cNvPr>
          <p:cNvSpPr/>
          <p:nvPr/>
        </p:nvSpPr>
        <p:spPr>
          <a:xfrm>
            <a:off x="1760903" y="2146804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3A3006-A197-4078-886D-442DCB5D6366}"/>
              </a:ext>
            </a:extLst>
          </p:cNvPr>
          <p:cNvSpPr/>
          <p:nvPr/>
        </p:nvSpPr>
        <p:spPr>
          <a:xfrm>
            <a:off x="2401629" y="2146478"/>
            <a:ext cx="859337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79247B-2A76-438C-B332-7F61AA878B7C}"/>
              </a:ext>
            </a:extLst>
          </p:cNvPr>
          <p:cNvSpPr/>
          <p:nvPr/>
        </p:nvSpPr>
        <p:spPr>
          <a:xfrm>
            <a:off x="3326296" y="2155056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D9D34A-11B8-4175-B9B7-7DFA64071E49}"/>
              </a:ext>
            </a:extLst>
          </p:cNvPr>
          <p:cNvSpPr/>
          <p:nvPr/>
        </p:nvSpPr>
        <p:spPr>
          <a:xfrm>
            <a:off x="4695142" y="2157535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AF5C0F-1177-4754-A0E5-66CBE45DD4D2}"/>
              </a:ext>
            </a:extLst>
          </p:cNvPr>
          <p:cNvSpPr/>
          <p:nvPr/>
        </p:nvSpPr>
        <p:spPr>
          <a:xfrm>
            <a:off x="5335868" y="2155056"/>
            <a:ext cx="859337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B435B2-1038-4A91-B9EC-C666BCDBAC76}"/>
              </a:ext>
            </a:extLst>
          </p:cNvPr>
          <p:cNvSpPr/>
          <p:nvPr/>
        </p:nvSpPr>
        <p:spPr>
          <a:xfrm>
            <a:off x="439279" y="3440795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60FB30-AF4D-4214-BA3F-4E3BE16DDA69}"/>
              </a:ext>
            </a:extLst>
          </p:cNvPr>
          <p:cNvSpPr/>
          <p:nvPr/>
        </p:nvSpPr>
        <p:spPr>
          <a:xfrm>
            <a:off x="3360636" y="3451527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B9BFB0-3584-49EE-A195-01B5B7E8FAE8}"/>
              </a:ext>
            </a:extLst>
          </p:cNvPr>
          <p:cNvSpPr/>
          <p:nvPr/>
        </p:nvSpPr>
        <p:spPr>
          <a:xfrm>
            <a:off x="1774392" y="3449379"/>
            <a:ext cx="859338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B35B9E-A568-4058-8D93-1392EC060987}"/>
              </a:ext>
            </a:extLst>
          </p:cNvPr>
          <p:cNvSpPr/>
          <p:nvPr/>
        </p:nvSpPr>
        <p:spPr>
          <a:xfrm>
            <a:off x="2745065" y="3447231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5649C4-E3ED-4A13-BA22-7C9ACA92A904}"/>
              </a:ext>
            </a:extLst>
          </p:cNvPr>
          <p:cNvSpPr/>
          <p:nvPr/>
        </p:nvSpPr>
        <p:spPr>
          <a:xfrm>
            <a:off x="5717939" y="3457962"/>
            <a:ext cx="55621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48375-570A-4113-A1FE-BB90C570B259}"/>
              </a:ext>
            </a:extLst>
          </p:cNvPr>
          <p:cNvSpPr/>
          <p:nvPr/>
        </p:nvSpPr>
        <p:spPr>
          <a:xfrm>
            <a:off x="4704328" y="3442935"/>
            <a:ext cx="962380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BF7740-37FD-42D2-99E0-73CD1044F754}"/>
              </a:ext>
            </a:extLst>
          </p:cNvPr>
          <p:cNvSpPr/>
          <p:nvPr/>
        </p:nvSpPr>
        <p:spPr>
          <a:xfrm>
            <a:off x="460740" y="4698627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9D19B29-73AA-416A-9AEE-DAA7416FA31B}"/>
              </a:ext>
            </a:extLst>
          </p:cNvPr>
          <p:cNvSpPr/>
          <p:nvPr/>
        </p:nvSpPr>
        <p:spPr>
          <a:xfrm>
            <a:off x="1772236" y="4683600"/>
            <a:ext cx="97282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72BED6-AAD3-47DB-A9D9-842CE40E00A5}"/>
              </a:ext>
            </a:extLst>
          </p:cNvPr>
          <p:cNvSpPr/>
          <p:nvPr/>
        </p:nvSpPr>
        <p:spPr>
          <a:xfrm>
            <a:off x="3343463" y="4696479"/>
            <a:ext cx="128433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B433213-AAA4-45D0-98CB-A465967AD90A}"/>
              </a:ext>
            </a:extLst>
          </p:cNvPr>
          <p:cNvSpPr/>
          <p:nvPr/>
        </p:nvSpPr>
        <p:spPr>
          <a:xfrm>
            <a:off x="4667839" y="4707210"/>
            <a:ext cx="99886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8AC58D-B150-4169-84E1-7830DA961C88}"/>
              </a:ext>
            </a:extLst>
          </p:cNvPr>
          <p:cNvSpPr/>
          <p:nvPr/>
        </p:nvSpPr>
        <p:spPr>
          <a:xfrm>
            <a:off x="5713307" y="4705062"/>
            <a:ext cx="61020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EBB3924-890B-4BC0-95EE-EEDA60093D31}"/>
              </a:ext>
            </a:extLst>
          </p:cNvPr>
          <p:cNvSpPr/>
          <p:nvPr/>
        </p:nvSpPr>
        <p:spPr>
          <a:xfrm>
            <a:off x="2804826" y="4702914"/>
            <a:ext cx="47712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FF1DB9-89BE-49BF-A02F-88A1D519390D}"/>
              </a:ext>
            </a:extLst>
          </p:cNvPr>
          <p:cNvSpPr/>
          <p:nvPr/>
        </p:nvSpPr>
        <p:spPr>
          <a:xfrm>
            <a:off x="381449" y="5975773"/>
            <a:ext cx="47712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2DCD32-5F13-4CD9-A1D8-241DE895AC77}"/>
              </a:ext>
            </a:extLst>
          </p:cNvPr>
          <p:cNvSpPr/>
          <p:nvPr/>
        </p:nvSpPr>
        <p:spPr>
          <a:xfrm>
            <a:off x="945974" y="5973625"/>
            <a:ext cx="972829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BB5FE56-550A-4426-A740-7ACB429688B1}"/>
              </a:ext>
            </a:extLst>
          </p:cNvPr>
          <p:cNvSpPr/>
          <p:nvPr/>
        </p:nvSpPr>
        <p:spPr>
          <a:xfrm>
            <a:off x="1974133" y="5984356"/>
            <a:ext cx="1307822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0128BDE-7763-4352-AA0C-DA57DD6AF813}"/>
              </a:ext>
            </a:extLst>
          </p:cNvPr>
          <p:cNvSpPr/>
          <p:nvPr/>
        </p:nvSpPr>
        <p:spPr>
          <a:xfrm>
            <a:off x="3350025" y="5995087"/>
            <a:ext cx="571313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7DE7CE4-20C7-4A09-8D2E-3913274068E2}"/>
              </a:ext>
            </a:extLst>
          </p:cNvPr>
          <p:cNvSpPr/>
          <p:nvPr/>
        </p:nvSpPr>
        <p:spPr>
          <a:xfrm>
            <a:off x="3991827" y="5992939"/>
            <a:ext cx="848485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AEDE5F8-F87A-4F5D-BC6E-C225E76E33CD}"/>
              </a:ext>
            </a:extLst>
          </p:cNvPr>
          <p:cNvSpPr/>
          <p:nvPr/>
        </p:nvSpPr>
        <p:spPr>
          <a:xfrm>
            <a:off x="4929840" y="5990791"/>
            <a:ext cx="1393676" cy="519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6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882DB-F7A3-47B1-A6DD-A9D0398BF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0" t="29286" r="12113" b="24870"/>
          <a:stretch/>
        </p:blipFill>
        <p:spPr>
          <a:xfrm>
            <a:off x="0" y="0"/>
            <a:ext cx="12192000" cy="693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3073D-697F-42BB-B63E-9A6A74FD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84A5"/>
              </a:clrFrom>
              <a:clrTo>
                <a:srgbClr val="FF84A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751" y="188643"/>
            <a:ext cx="1924990" cy="19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Century Gothic</vt:lpstr>
      <vt:lpstr>YAD1aUT9Nic 0</vt:lpstr>
      <vt:lpstr>YADK3w19fbU 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2020-09-08T07:19:58Z</dcterms:created>
  <dcterms:modified xsi:type="dcterms:W3CDTF">2020-09-09T13:09:05Z</dcterms:modified>
</cp:coreProperties>
</file>