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9" r:id="rId3"/>
    <p:sldId id="273" r:id="rId4"/>
    <p:sldId id="305" r:id="rId5"/>
    <p:sldId id="260" r:id="rId6"/>
    <p:sldId id="306" r:id="rId7"/>
    <p:sldId id="307" r:id="rId8"/>
    <p:sldId id="309" r:id="rId9"/>
    <p:sldId id="311" r:id="rId10"/>
    <p:sldId id="312" r:id="rId11"/>
    <p:sldId id="292" r:id="rId12"/>
  </p:sldIdLst>
  <p:sldSz cx="9144000" cy="5143500" type="screen16x9"/>
  <p:notesSz cx="6858000" cy="9144000"/>
  <p:embeddedFontLst>
    <p:embeddedFont>
      <p:font typeface="Concert One" charset="0"/>
      <p:regular r:id="rId14"/>
    </p:embeddedFont>
    <p:embeddedFont>
      <p:font typeface="Lora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Informal Roman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549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0F98F9F3-97DC-4B82-897F-ECC52AFE8267}">
  <a:tblStyle styleId="{0F98F9F3-97DC-4B82-897F-ECC52AFE82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8" y="-432"/>
      </p:cViewPr>
      <p:guideLst>
        <p:guide orient="horz" pos="5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86fc84f77b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86fc84f77b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86fc84f77b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86fc84f77b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86fc84f77b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86fc84f77b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86fc84f77b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86fc84f77b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_1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7450540" y="3724649"/>
            <a:ext cx="2840004" cy="1939013"/>
            <a:chOff x="2639775" y="3965525"/>
            <a:chExt cx="545075" cy="372150"/>
          </a:xfrm>
        </p:grpSpPr>
        <p:sp>
          <p:nvSpPr>
            <p:cNvPr id="1316" name="Google Shape;1316;p20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0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0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0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0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0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0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0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0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0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20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0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20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357" name="Google Shape;1357;p20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20"/>
          <p:cNvGrpSpPr/>
          <p:nvPr/>
        </p:nvGrpSpPr>
        <p:grpSpPr>
          <a:xfrm rot="294983">
            <a:off x="-970752" y="3001591"/>
            <a:ext cx="2448200" cy="2639673"/>
            <a:chOff x="-690798" y="2654793"/>
            <a:chExt cx="2448251" cy="2639728"/>
          </a:xfrm>
        </p:grpSpPr>
        <p:sp>
          <p:nvSpPr>
            <p:cNvPr id="1361" name="Google Shape;1361;p20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0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0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0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0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0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0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0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0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0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0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0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0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0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0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0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0"/>
          <p:cNvSpPr txBox="1">
            <a:spLocks noGrp="1"/>
          </p:cNvSpPr>
          <p:nvPr>
            <p:ph type="title" idx="2"/>
          </p:nvPr>
        </p:nvSpPr>
        <p:spPr>
          <a:xfrm>
            <a:off x="1427009" y="3085059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8" name="Google Shape;1398;p20"/>
          <p:cNvSpPr txBox="1">
            <a:spLocks noGrp="1"/>
          </p:cNvSpPr>
          <p:nvPr>
            <p:ph type="subTitle" idx="1"/>
          </p:nvPr>
        </p:nvSpPr>
        <p:spPr>
          <a:xfrm>
            <a:off x="1427011" y="3402599"/>
            <a:ext cx="1986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9" name="Google Shape;1399;p20"/>
          <p:cNvSpPr txBox="1">
            <a:spLocks noGrp="1"/>
          </p:cNvSpPr>
          <p:nvPr>
            <p:ph type="title" idx="3"/>
          </p:nvPr>
        </p:nvSpPr>
        <p:spPr>
          <a:xfrm>
            <a:off x="3578700" y="3085059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0" name="Google Shape;1400;p20"/>
          <p:cNvSpPr txBox="1">
            <a:spLocks noGrp="1"/>
          </p:cNvSpPr>
          <p:nvPr>
            <p:ph type="subTitle" idx="4"/>
          </p:nvPr>
        </p:nvSpPr>
        <p:spPr>
          <a:xfrm>
            <a:off x="3578699" y="3402599"/>
            <a:ext cx="1986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1" name="Google Shape;1401;p20"/>
          <p:cNvSpPr txBox="1">
            <a:spLocks noGrp="1"/>
          </p:cNvSpPr>
          <p:nvPr>
            <p:ph type="title" idx="5"/>
          </p:nvPr>
        </p:nvSpPr>
        <p:spPr>
          <a:xfrm>
            <a:off x="5730391" y="3085059"/>
            <a:ext cx="19866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2" name="Google Shape;1402;p20"/>
          <p:cNvSpPr txBox="1">
            <a:spLocks noGrp="1"/>
          </p:cNvSpPr>
          <p:nvPr>
            <p:ph type="subTitle" idx="6"/>
          </p:nvPr>
        </p:nvSpPr>
        <p:spPr>
          <a:xfrm>
            <a:off x="5730388" y="3402599"/>
            <a:ext cx="1986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6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2"/>
          <p:cNvSpPr txBox="1">
            <a:spLocks noGrp="1"/>
          </p:cNvSpPr>
          <p:nvPr>
            <p:ph type="ctrTitle"/>
          </p:nvPr>
        </p:nvSpPr>
        <p:spPr>
          <a:xfrm>
            <a:off x="1497330" y="1485900"/>
            <a:ext cx="5554980" cy="12344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en-US" sz="4000" dirty="0" err="1" smtClean="0"/>
              <a:t>Kebersamaan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Keluarga</a:t>
            </a:r>
            <a:endParaRPr lang="en-US" sz="4000" dirty="0" smtClean="0"/>
          </a:p>
        </p:txBody>
      </p:sp>
      <p:sp>
        <p:nvSpPr>
          <p:cNvPr id="1827" name="Google Shape;1827;p32"/>
          <p:cNvSpPr txBox="1">
            <a:spLocks noGrp="1"/>
          </p:cNvSpPr>
          <p:nvPr>
            <p:ph type="subTitle" idx="1"/>
          </p:nvPr>
        </p:nvSpPr>
        <p:spPr>
          <a:xfrm>
            <a:off x="2207430" y="2969645"/>
            <a:ext cx="4294800" cy="7926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b="1" dirty="0" err="1" smtClean="0"/>
              <a:t>Tema</a:t>
            </a:r>
            <a:r>
              <a:rPr lang="en-US" sz="2800" b="1" dirty="0" smtClean="0"/>
              <a:t> 4 Sub </a:t>
            </a:r>
            <a:r>
              <a:rPr lang="en-US" sz="2800" b="1" dirty="0" err="1" smtClean="0"/>
              <a:t>Tema</a:t>
            </a:r>
            <a:r>
              <a:rPr lang="en-US" sz="2800" b="1" dirty="0" smtClean="0"/>
              <a:t> 4</a:t>
            </a:r>
            <a:endParaRPr sz="28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828" name="Google Shape;1828;p32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2" descr="C:\Users\LABKOMSMP\Downloads\logo-talenta-png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010" y="422730"/>
            <a:ext cx="1154197" cy="11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" grpId="0" animBg="1"/>
      <p:bldP spid="182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6" y="454309"/>
            <a:ext cx="2993177" cy="83466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9996" y="1452615"/>
            <a:ext cx="3327644" cy="728726"/>
          </a:xfrm>
        </p:spPr>
        <p:txBody>
          <a:bodyPr/>
          <a:lstStyle/>
          <a:p>
            <a:pPr marL="0" indent="0" algn="l">
              <a:tabLst>
                <a:tab pos="55563" algn="l"/>
              </a:tabLst>
            </a:pPr>
            <a:r>
              <a:rPr lang="en-US" sz="1800" b="1" dirty="0" err="1" smtClean="0"/>
              <a:t>posisi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timbangan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lebih</a:t>
            </a:r>
            <a:r>
              <a:rPr lang="en-US" sz="1800" b="1" dirty="0" smtClean="0"/>
              <a:t> </a:t>
            </a:r>
            <a:r>
              <a:rPr lang="en-US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ringan</a:t>
            </a:r>
            <a:r>
              <a:rPr lang="en-US" sz="1800" b="1" i="1" dirty="0" smtClean="0"/>
              <a:t> </a:t>
            </a:r>
            <a:r>
              <a:rPr lang="en-US" sz="1800" b="1" dirty="0" err="1" smtClean="0"/>
              <a:t>akan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berada</a:t>
            </a:r>
            <a:r>
              <a:rPr lang="en-US" sz="1800" b="1" dirty="0" smtClean="0"/>
              <a:t> </a:t>
            </a:r>
            <a:r>
              <a:rPr lang="en-US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atas</a:t>
            </a: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3635567" y="2433114"/>
            <a:ext cx="4395730" cy="662626"/>
          </a:xfrm>
        </p:spPr>
        <p:txBody>
          <a:bodyPr/>
          <a:lstStyle/>
          <a:p>
            <a:pPr marL="0" indent="0" algn="l"/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timbangan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berat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berada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bawah</a:t>
            </a:r>
            <a:r>
              <a:rPr lang="en-US" b="1" dirty="0" smtClean="0"/>
              <a:t>.</a:t>
            </a:r>
          </a:p>
          <a:p>
            <a:pPr marL="0" indent="0" algn="l"/>
            <a:endParaRPr lang="en-US" dirty="0"/>
          </a:p>
        </p:txBody>
      </p:sp>
      <p:sp>
        <p:nvSpPr>
          <p:cNvPr id="6" name="Subtitle 7"/>
          <p:cNvSpPr>
            <a:spLocks noGrp="1"/>
          </p:cNvSpPr>
          <p:nvPr>
            <p:ph type="subTitle" idx="6"/>
          </p:nvPr>
        </p:nvSpPr>
        <p:spPr>
          <a:xfrm>
            <a:off x="1077815" y="3874489"/>
            <a:ext cx="3939955" cy="662626"/>
          </a:xfrm>
        </p:spPr>
        <p:txBody>
          <a:bodyPr/>
          <a:lstStyle/>
          <a:p>
            <a:pPr marL="0" indent="0" algn="l"/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timbangan</a:t>
            </a:r>
            <a:r>
              <a:rPr lang="en-US" b="1" dirty="0" smtClean="0"/>
              <a:t> yang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sama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berat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seimbang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sejajar</a:t>
            </a:r>
            <a:endParaRPr lang="en-US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l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 l="56026" t="31936" r="31294" b="47982"/>
          <a:stretch>
            <a:fillRect/>
          </a:stretch>
        </p:blipFill>
        <p:spPr bwMode="auto">
          <a:xfrm>
            <a:off x="1462853" y="2225406"/>
            <a:ext cx="1886273" cy="13718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 l="49882" t="24133" r="31381" b="48244"/>
          <a:stretch>
            <a:fillRect/>
          </a:stretch>
        </p:blipFill>
        <p:spPr bwMode="auto">
          <a:xfrm>
            <a:off x="5001658" y="3249975"/>
            <a:ext cx="2038120" cy="132064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080" y="1120139"/>
            <a:ext cx="5312400" cy="759075"/>
          </a:xfrm>
          <a:solidFill>
            <a:srgbClr val="FFC000"/>
          </a:solidFill>
        </p:spPr>
        <p:txBody>
          <a:bodyPr/>
          <a:lstStyle/>
          <a:p>
            <a:r>
              <a:rPr lang="en-US" sz="4000" b="0" dirty="0" err="1" smtClean="0"/>
              <a:t>selamat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belajar</a:t>
            </a:r>
            <a:endParaRPr lang="en-US" sz="4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1860935"/>
            <a:ext cx="3909060" cy="160235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sz="3200" dirty="0" smtClean="0">
                <a:solidFill>
                  <a:schemeClr val="lt1"/>
                </a:solidFill>
                <a:latin typeface="Informal Roman" pitchFamily="66" charset="0"/>
              </a:rPr>
              <a:t>Thank you </a:t>
            </a:r>
            <a:br>
              <a:rPr lang="id-ID" sz="3200" dirty="0" smtClean="0">
                <a:solidFill>
                  <a:schemeClr val="lt1"/>
                </a:solidFill>
                <a:latin typeface="Informal Roman" pitchFamily="66" charset="0"/>
              </a:rPr>
            </a:br>
            <a:r>
              <a:rPr lang="id-ID" sz="3200" dirty="0" smtClean="0">
                <a:solidFill>
                  <a:schemeClr val="lt1"/>
                </a:solidFill>
                <a:latin typeface="Informal Roman" pitchFamily="66" charset="0"/>
              </a:rPr>
              <a:t>and </a:t>
            </a:r>
            <a:br>
              <a:rPr lang="id-ID" sz="3200" dirty="0" smtClean="0">
                <a:solidFill>
                  <a:schemeClr val="lt1"/>
                </a:solidFill>
                <a:latin typeface="Informal Roman" pitchFamily="66" charset="0"/>
              </a:rPr>
            </a:br>
            <a:r>
              <a:rPr lang="id-ID" sz="3200" dirty="0" smtClean="0">
                <a:solidFill>
                  <a:schemeClr val="lt1"/>
                </a:solidFill>
                <a:latin typeface="Informal Roman" pitchFamily="66" charset="0"/>
              </a:rPr>
              <a:t>God Bless</a:t>
            </a:r>
            <a:endParaRPr lang="en-US" sz="3200" dirty="0">
              <a:latin typeface="Informal Roma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4838264" y="-829956"/>
            <a:ext cx="3837814" cy="421831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35"/>
          <p:cNvSpPr txBox="1">
            <a:spLocks noGrp="1"/>
          </p:cNvSpPr>
          <p:nvPr>
            <p:ph type="subTitle" idx="1"/>
          </p:nvPr>
        </p:nvSpPr>
        <p:spPr>
          <a:xfrm>
            <a:off x="3199943" y="1751378"/>
            <a:ext cx="4963555" cy="2446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kegiatan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bersama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keluarga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ungkapan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minta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tolong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terima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kasih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pujian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mengenal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satuan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berat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baku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membandingkan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berat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benda</a:t>
            </a:r>
            <a:endParaRPr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51" name="Google Shape;1951;p35"/>
          <p:cNvSpPr txBox="1">
            <a:spLocks noGrp="1"/>
          </p:cNvSpPr>
          <p:nvPr>
            <p:ph type="title" idx="2"/>
          </p:nvPr>
        </p:nvSpPr>
        <p:spPr>
          <a:xfrm>
            <a:off x="3232992" y="782198"/>
            <a:ext cx="5029657" cy="7734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endParaRPr sz="3600"/>
          </a:p>
        </p:txBody>
      </p:sp>
      <p:cxnSp>
        <p:nvCxnSpPr>
          <p:cNvPr id="1952" name="Google Shape;1952;p35"/>
          <p:cNvCxnSpPr/>
          <p:nvPr/>
        </p:nvCxnSpPr>
        <p:spPr>
          <a:xfrm>
            <a:off x="2893321" y="1120715"/>
            <a:ext cx="0" cy="2725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3" name="Google Shape;1953;p35"/>
          <p:cNvSpPr/>
          <p:nvPr/>
        </p:nvSpPr>
        <p:spPr>
          <a:xfrm rot="5820773">
            <a:off x="-535440" y="1097044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470862" y="687559"/>
            <a:ext cx="1721495" cy="2693243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3235207">
            <a:off x="7403703" y="489551"/>
            <a:ext cx="2310416" cy="4406761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49"/>
          <p:cNvSpPr txBox="1">
            <a:spLocks noGrp="1"/>
          </p:cNvSpPr>
          <p:nvPr>
            <p:ph type="title"/>
          </p:nvPr>
        </p:nvSpPr>
        <p:spPr>
          <a:xfrm>
            <a:off x="0" y="432275"/>
            <a:ext cx="9034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Kegiatan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bersama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keluarga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66" name="Google Shape;2366;p49"/>
          <p:cNvSpPr txBox="1">
            <a:spLocks noGrp="1"/>
          </p:cNvSpPr>
          <p:nvPr>
            <p:ph type="title" idx="2"/>
          </p:nvPr>
        </p:nvSpPr>
        <p:spPr>
          <a:xfrm>
            <a:off x="925417" y="3139807"/>
            <a:ext cx="2137271" cy="4297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bersama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68" name="Google Shape;2368;p49"/>
          <p:cNvSpPr txBox="1">
            <a:spLocks noGrp="1"/>
          </p:cNvSpPr>
          <p:nvPr>
            <p:ph type="title" idx="3"/>
          </p:nvPr>
        </p:nvSpPr>
        <p:spPr>
          <a:xfrm>
            <a:off x="3567682" y="3183875"/>
            <a:ext cx="2172105" cy="738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berolahraga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bersama</a:t>
            </a: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70" name="Google Shape;2370;p49"/>
          <p:cNvSpPr txBox="1">
            <a:spLocks noGrp="1"/>
          </p:cNvSpPr>
          <p:nvPr>
            <p:ph type="title" idx="5"/>
          </p:nvPr>
        </p:nvSpPr>
        <p:spPr>
          <a:xfrm>
            <a:off x="6071913" y="3371498"/>
            <a:ext cx="2113619" cy="6166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bertamasya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bersama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depositphotos_201807670-stock-illustration-vector-illustration-family-having-dinner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201" y="1299990"/>
            <a:ext cx="2278656" cy="1703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ownloads\depositphotos_82799376-stock-illustration-happy-family-running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7376" y="1388124"/>
            <a:ext cx="2034511" cy="1626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Summer Holiday With Family On The Beach Illustration Royalty Free Cliparts,  Vectors, And Stock Illustration. Image 99015519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6226" y="1266940"/>
            <a:ext cx="2203374" cy="185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" grpId="0"/>
      <p:bldP spid="2366" grpId="0"/>
      <p:bldP spid="2368" grpId="0"/>
      <p:bldP spid="2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49"/>
          <p:cNvSpPr txBox="1">
            <a:spLocks noGrp="1"/>
          </p:cNvSpPr>
          <p:nvPr>
            <p:ph type="title"/>
          </p:nvPr>
        </p:nvSpPr>
        <p:spPr>
          <a:xfrm>
            <a:off x="868680" y="409415"/>
            <a:ext cx="7018020" cy="6473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/>
          </a:p>
        </p:txBody>
      </p:sp>
      <p:sp>
        <p:nvSpPr>
          <p:cNvPr id="2366" name="Google Shape;2366;p49"/>
          <p:cNvSpPr txBox="1">
            <a:spLocks noGrp="1"/>
          </p:cNvSpPr>
          <p:nvPr>
            <p:ph type="title" idx="2"/>
          </p:nvPr>
        </p:nvSpPr>
        <p:spPr>
          <a:xfrm>
            <a:off x="826264" y="3338110"/>
            <a:ext cx="2234804" cy="4738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memasak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bersama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68" name="Google Shape;2368;p49"/>
          <p:cNvSpPr txBox="1">
            <a:spLocks noGrp="1"/>
          </p:cNvSpPr>
          <p:nvPr>
            <p:ph type="title" idx="3"/>
          </p:nvPr>
        </p:nvSpPr>
        <p:spPr>
          <a:xfrm>
            <a:off x="3578700" y="3238959"/>
            <a:ext cx="1986600" cy="738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membersihkan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rumah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70" name="Google Shape;2370;p49"/>
          <p:cNvSpPr txBox="1">
            <a:spLocks noGrp="1"/>
          </p:cNvSpPr>
          <p:nvPr>
            <p:ph type="title" idx="5"/>
          </p:nvPr>
        </p:nvSpPr>
        <p:spPr>
          <a:xfrm>
            <a:off x="6237166" y="3283025"/>
            <a:ext cx="2146670" cy="4407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berkebun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9026" name="Picture 2" descr="Happy Family Cooking. Mother And Father With Kids Cook Dishes.. Royalty  Free Cliparts, Vectors, And Stock Illustration. Image 99991248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451" y="1507613"/>
            <a:ext cx="1972019" cy="163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028" name="Picture 4" descr="45+ Gambar Membersihkan Rumah Bersama Keluarga Kartun Terbaik - Koleksi  Gambar Rumah Terlengk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3685" y="1521188"/>
            <a:ext cx="2257120" cy="153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030" name="Picture 6" descr="Free Vector | Gardening cartoon composi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497" y="1484206"/>
            <a:ext cx="2277245" cy="1611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" grpId="0" animBg="1"/>
      <p:bldP spid="2366" grpId="0"/>
      <p:bldP spid="2368" grpId="0"/>
      <p:bldP spid="2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36"/>
          <p:cNvSpPr txBox="1">
            <a:spLocks noGrp="1"/>
          </p:cNvSpPr>
          <p:nvPr>
            <p:ph type="title"/>
          </p:nvPr>
        </p:nvSpPr>
        <p:spPr>
          <a:xfrm>
            <a:off x="1638590" y="440674"/>
            <a:ext cx="2808000" cy="6076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Mari membaca</a:t>
            </a:r>
            <a:endParaRPr/>
          </a:p>
        </p:txBody>
      </p:sp>
      <p:sp>
        <p:nvSpPr>
          <p:cNvPr id="2012" name="Google Shape;2012;p36"/>
          <p:cNvSpPr/>
          <p:nvPr/>
        </p:nvSpPr>
        <p:spPr>
          <a:xfrm>
            <a:off x="7454200" y="-252500"/>
            <a:ext cx="2441904" cy="2020778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6"/>
          <p:cNvSpPr/>
          <p:nvPr/>
        </p:nvSpPr>
        <p:spPr>
          <a:xfrm rot="-2049864">
            <a:off x="7410598" y="2732093"/>
            <a:ext cx="2666451" cy="2931641"/>
          </a:xfrm>
          <a:custGeom>
            <a:avLst/>
            <a:gdLst/>
            <a:ahLst/>
            <a:cxnLst/>
            <a:rect l="l" t="t" r="r" b="b"/>
            <a:pathLst>
              <a:path w="37062" h="40746" extrusionOk="0">
                <a:moveTo>
                  <a:pt x="32284" y="588"/>
                </a:moveTo>
                <a:lnTo>
                  <a:pt x="32284" y="588"/>
                </a:lnTo>
                <a:cubicBezTo>
                  <a:pt x="32304" y="694"/>
                  <a:pt x="32250" y="786"/>
                  <a:pt x="32210" y="878"/>
                </a:cubicBezTo>
                <a:cubicBezTo>
                  <a:pt x="31998" y="1601"/>
                  <a:pt x="31764" y="2323"/>
                  <a:pt x="31428" y="3001"/>
                </a:cubicBezTo>
                <a:cubicBezTo>
                  <a:pt x="30855" y="4157"/>
                  <a:pt x="30106" y="5215"/>
                  <a:pt x="29343" y="6252"/>
                </a:cubicBezTo>
                <a:cubicBezTo>
                  <a:pt x="28675" y="7130"/>
                  <a:pt x="28034" y="8039"/>
                  <a:pt x="27560" y="9039"/>
                </a:cubicBezTo>
                <a:cubicBezTo>
                  <a:pt x="27497" y="9198"/>
                  <a:pt x="27384" y="9346"/>
                  <a:pt x="27383" y="9523"/>
                </a:cubicBezTo>
                <a:cubicBezTo>
                  <a:pt x="27364" y="9542"/>
                  <a:pt x="27328" y="9578"/>
                  <a:pt x="27309" y="9597"/>
                </a:cubicBezTo>
                <a:cubicBezTo>
                  <a:pt x="27259" y="9860"/>
                  <a:pt x="27171" y="10114"/>
                  <a:pt x="27045" y="10352"/>
                </a:cubicBezTo>
                <a:cubicBezTo>
                  <a:pt x="27043" y="10293"/>
                  <a:pt x="27053" y="10236"/>
                  <a:pt x="27076" y="10181"/>
                </a:cubicBezTo>
                <a:cubicBezTo>
                  <a:pt x="27465" y="9049"/>
                  <a:pt x="27915" y="7927"/>
                  <a:pt x="28558" y="6914"/>
                </a:cubicBezTo>
                <a:cubicBezTo>
                  <a:pt x="29196" y="5896"/>
                  <a:pt x="29850" y="4887"/>
                  <a:pt x="30474" y="3860"/>
                </a:cubicBezTo>
                <a:cubicBezTo>
                  <a:pt x="31120" y="2794"/>
                  <a:pt x="31785" y="1733"/>
                  <a:pt x="32284" y="588"/>
                </a:cubicBezTo>
                <a:close/>
                <a:moveTo>
                  <a:pt x="31148" y="7910"/>
                </a:moveTo>
                <a:cubicBezTo>
                  <a:pt x="31148" y="8147"/>
                  <a:pt x="30985" y="8342"/>
                  <a:pt x="30890" y="8549"/>
                </a:cubicBezTo>
                <a:cubicBezTo>
                  <a:pt x="30602" y="9179"/>
                  <a:pt x="30301" y="9816"/>
                  <a:pt x="29867" y="10362"/>
                </a:cubicBezTo>
                <a:cubicBezTo>
                  <a:pt x="29599" y="10712"/>
                  <a:pt x="29270" y="11008"/>
                  <a:pt x="28954" y="11312"/>
                </a:cubicBezTo>
                <a:cubicBezTo>
                  <a:pt x="28634" y="11612"/>
                  <a:pt x="28244" y="11821"/>
                  <a:pt x="27903" y="12093"/>
                </a:cubicBezTo>
                <a:lnTo>
                  <a:pt x="27822" y="12104"/>
                </a:lnTo>
                <a:cubicBezTo>
                  <a:pt x="27926" y="11983"/>
                  <a:pt x="28087" y="11933"/>
                  <a:pt x="28195" y="11815"/>
                </a:cubicBezTo>
                <a:cubicBezTo>
                  <a:pt x="29258" y="10860"/>
                  <a:pt x="30197" y="9750"/>
                  <a:pt x="30885" y="8493"/>
                </a:cubicBezTo>
                <a:cubicBezTo>
                  <a:pt x="30951" y="8291"/>
                  <a:pt x="31053" y="8098"/>
                  <a:pt x="31148" y="7910"/>
                </a:cubicBezTo>
                <a:close/>
                <a:moveTo>
                  <a:pt x="32202" y="1619"/>
                </a:moveTo>
                <a:cubicBezTo>
                  <a:pt x="32204" y="1689"/>
                  <a:pt x="32233" y="1765"/>
                  <a:pt x="32165" y="1807"/>
                </a:cubicBezTo>
                <a:cubicBezTo>
                  <a:pt x="31977" y="2844"/>
                  <a:pt x="31760" y="3876"/>
                  <a:pt x="31448" y="4881"/>
                </a:cubicBezTo>
                <a:cubicBezTo>
                  <a:pt x="31150" y="5864"/>
                  <a:pt x="30781" y="6834"/>
                  <a:pt x="30243" y="7712"/>
                </a:cubicBezTo>
                <a:cubicBezTo>
                  <a:pt x="29634" y="8731"/>
                  <a:pt x="28807" y="9590"/>
                  <a:pt x="28079" y="10521"/>
                </a:cubicBezTo>
                <a:cubicBezTo>
                  <a:pt x="27720" y="10984"/>
                  <a:pt x="27348" y="11444"/>
                  <a:pt x="27059" y="11955"/>
                </a:cubicBezTo>
                <a:cubicBezTo>
                  <a:pt x="27057" y="11993"/>
                  <a:pt x="27023" y="12125"/>
                  <a:pt x="26985" y="12125"/>
                </a:cubicBezTo>
                <a:cubicBezTo>
                  <a:pt x="26975" y="12125"/>
                  <a:pt x="26965" y="12115"/>
                  <a:pt x="26955" y="12092"/>
                </a:cubicBezTo>
                <a:cubicBezTo>
                  <a:pt x="27176" y="11577"/>
                  <a:pt x="27447" y="11084"/>
                  <a:pt x="27734" y="10602"/>
                </a:cubicBezTo>
                <a:cubicBezTo>
                  <a:pt x="28338" y="9597"/>
                  <a:pt x="28940" y="8591"/>
                  <a:pt x="29525" y="7574"/>
                </a:cubicBezTo>
                <a:cubicBezTo>
                  <a:pt x="29986" y="6762"/>
                  <a:pt x="30459" y="5953"/>
                  <a:pt x="30862" y="5109"/>
                </a:cubicBezTo>
                <a:cubicBezTo>
                  <a:pt x="31406" y="3986"/>
                  <a:pt x="31845" y="2811"/>
                  <a:pt x="32202" y="1619"/>
                </a:cubicBezTo>
                <a:close/>
                <a:moveTo>
                  <a:pt x="30946" y="4268"/>
                </a:moveTo>
                <a:cubicBezTo>
                  <a:pt x="30954" y="4456"/>
                  <a:pt x="30813" y="4605"/>
                  <a:pt x="30733" y="4765"/>
                </a:cubicBezTo>
                <a:cubicBezTo>
                  <a:pt x="29762" y="6730"/>
                  <a:pt x="28619" y="8602"/>
                  <a:pt x="27516" y="10494"/>
                </a:cubicBezTo>
                <a:cubicBezTo>
                  <a:pt x="27212" y="11036"/>
                  <a:pt x="26880" y="11572"/>
                  <a:pt x="26711" y="12172"/>
                </a:cubicBezTo>
                <a:lnTo>
                  <a:pt x="26711" y="12173"/>
                </a:lnTo>
                <a:cubicBezTo>
                  <a:pt x="26661" y="12324"/>
                  <a:pt x="26811" y="12505"/>
                  <a:pt x="26661" y="12628"/>
                </a:cubicBezTo>
                <a:cubicBezTo>
                  <a:pt x="26648" y="12305"/>
                  <a:pt x="26689" y="11981"/>
                  <a:pt x="26828" y="11687"/>
                </a:cubicBezTo>
                <a:cubicBezTo>
                  <a:pt x="26883" y="11581"/>
                  <a:pt x="26909" y="11463"/>
                  <a:pt x="26947" y="11348"/>
                </a:cubicBezTo>
                <a:cubicBezTo>
                  <a:pt x="27260" y="10326"/>
                  <a:pt x="27666" y="9327"/>
                  <a:pt x="28206" y="8403"/>
                </a:cubicBezTo>
                <a:cubicBezTo>
                  <a:pt x="28888" y="7227"/>
                  <a:pt x="29793" y="6203"/>
                  <a:pt x="30513" y="5051"/>
                </a:cubicBezTo>
                <a:cubicBezTo>
                  <a:pt x="30694" y="4809"/>
                  <a:pt x="30778" y="4517"/>
                  <a:pt x="30946" y="4268"/>
                </a:cubicBezTo>
                <a:close/>
                <a:moveTo>
                  <a:pt x="32321" y="2039"/>
                </a:moveTo>
                <a:cubicBezTo>
                  <a:pt x="32316" y="3081"/>
                  <a:pt x="32180" y="4121"/>
                  <a:pt x="31954" y="5139"/>
                </a:cubicBezTo>
                <a:cubicBezTo>
                  <a:pt x="31676" y="6177"/>
                  <a:pt x="31286" y="7183"/>
                  <a:pt x="30791" y="8139"/>
                </a:cubicBezTo>
                <a:cubicBezTo>
                  <a:pt x="30231" y="9218"/>
                  <a:pt x="29491" y="10196"/>
                  <a:pt x="28642" y="11062"/>
                </a:cubicBezTo>
                <a:cubicBezTo>
                  <a:pt x="28135" y="11607"/>
                  <a:pt x="27559" y="12079"/>
                  <a:pt x="26997" y="12560"/>
                </a:cubicBezTo>
                <a:cubicBezTo>
                  <a:pt x="26932" y="12585"/>
                  <a:pt x="26876" y="12628"/>
                  <a:pt x="26836" y="12685"/>
                </a:cubicBezTo>
                <a:cubicBezTo>
                  <a:pt x="26844" y="12593"/>
                  <a:pt x="26951" y="12549"/>
                  <a:pt x="26984" y="12463"/>
                </a:cubicBezTo>
                <a:cubicBezTo>
                  <a:pt x="27475" y="11605"/>
                  <a:pt x="28106" y="10841"/>
                  <a:pt x="28736" y="10086"/>
                </a:cubicBezTo>
                <a:cubicBezTo>
                  <a:pt x="29438" y="9263"/>
                  <a:pt x="30155" y="8441"/>
                  <a:pt x="30666" y="7482"/>
                </a:cubicBezTo>
                <a:cubicBezTo>
                  <a:pt x="31473" y="5983"/>
                  <a:pt x="31909" y="4317"/>
                  <a:pt x="32209" y="2651"/>
                </a:cubicBezTo>
                <a:cubicBezTo>
                  <a:pt x="32236" y="2446"/>
                  <a:pt x="32305" y="2249"/>
                  <a:pt x="32305" y="2039"/>
                </a:cubicBezTo>
                <a:close/>
                <a:moveTo>
                  <a:pt x="33904" y="12871"/>
                </a:moveTo>
                <a:cubicBezTo>
                  <a:pt x="33965" y="12871"/>
                  <a:pt x="34064" y="12899"/>
                  <a:pt x="33995" y="12921"/>
                </a:cubicBezTo>
                <a:cubicBezTo>
                  <a:pt x="33792" y="12951"/>
                  <a:pt x="33613" y="13056"/>
                  <a:pt x="33423" y="13120"/>
                </a:cubicBezTo>
                <a:cubicBezTo>
                  <a:pt x="31752" y="13771"/>
                  <a:pt x="29973" y="14059"/>
                  <a:pt x="28248" y="14531"/>
                </a:cubicBezTo>
                <a:cubicBezTo>
                  <a:pt x="28073" y="14563"/>
                  <a:pt x="27917" y="14690"/>
                  <a:pt x="27737" y="14690"/>
                </a:cubicBezTo>
                <a:cubicBezTo>
                  <a:pt x="27716" y="14690"/>
                  <a:pt x="27694" y="14688"/>
                  <a:pt x="27672" y="14684"/>
                </a:cubicBezTo>
                <a:cubicBezTo>
                  <a:pt x="28130" y="14527"/>
                  <a:pt x="28567" y="14316"/>
                  <a:pt x="29020" y="14150"/>
                </a:cubicBezTo>
                <a:cubicBezTo>
                  <a:pt x="30111" y="13700"/>
                  <a:pt x="31270" y="13458"/>
                  <a:pt x="32412" y="13174"/>
                </a:cubicBezTo>
                <a:cubicBezTo>
                  <a:pt x="32893" y="13064"/>
                  <a:pt x="33379" y="12973"/>
                  <a:pt x="33864" y="12892"/>
                </a:cubicBezTo>
                <a:cubicBezTo>
                  <a:pt x="33856" y="12877"/>
                  <a:pt x="33876" y="12871"/>
                  <a:pt x="33904" y="12871"/>
                </a:cubicBezTo>
                <a:close/>
                <a:moveTo>
                  <a:pt x="36292" y="11721"/>
                </a:moveTo>
                <a:cubicBezTo>
                  <a:pt x="36314" y="11721"/>
                  <a:pt x="36337" y="11722"/>
                  <a:pt x="36359" y="11727"/>
                </a:cubicBezTo>
                <a:cubicBezTo>
                  <a:pt x="36250" y="11815"/>
                  <a:pt x="36125" y="11870"/>
                  <a:pt x="35984" y="11870"/>
                </a:cubicBezTo>
                <a:cubicBezTo>
                  <a:pt x="35978" y="11870"/>
                  <a:pt x="35971" y="11869"/>
                  <a:pt x="35964" y="11869"/>
                </a:cubicBezTo>
                <a:cubicBezTo>
                  <a:pt x="35511" y="12133"/>
                  <a:pt x="35054" y="12391"/>
                  <a:pt x="34580" y="12615"/>
                </a:cubicBezTo>
                <a:cubicBezTo>
                  <a:pt x="34444" y="12679"/>
                  <a:pt x="34297" y="12708"/>
                  <a:pt x="34151" y="12732"/>
                </a:cubicBezTo>
                <a:cubicBezTo>
                  <a:pt x="32776" y="12965"/>
                  <a:pt x="31392" y="13171"/>
                  <a:pt x="30053" y="13568"/>
                </a:cubicBezTo>
                <a:cubicBezTo>
                  <a:pt x="29272" y="13804"/>
                  <a:pt x="28499" y="14079"/>
                  <a:pt x="27775" y="14455"/>
                </a:cubicBezTo>
                <a:cubicBezTo>
                  <a:pt x="27623" y="14580"/>
                  <a:pt x="27395" y="14600"/>
                  <a:pt x="27285" y="14776"/>
                </a:cubicBezTo>
                <a:cubicBezTo>
                  <a:pt x="27228" y="14842"/>
                  <a:pt x="27131" y="14844"/>
                  <a:pt x="27051" y="14865"/>
                </a:cubicBezTo>
                <a:cubicBezTo>
                  <a:pt x="26851" y="14884"/>
                  <a:pt x="26728" y="15093"/>
                  <a:pt x="26524" y="15093"/>
                </a:cubicBezTo>
                <a:cubicBezTo>
                  <a:pt x="26523" y="15093"/>
                  <a:pt x="26521" y="15093"/>
                  <a:pt x="26520" y="15093"/>
                </a:cubicBezTo>
                <a:cubicBezTo>
                  <a:pt x="26732" y="14907"/>
                  <a:pt x="27005" y="14822"/>
                  <a:pt x="27236" y="14666"/>
                </a:cubicBezTo>
                <a:cubicBezTo>
                  <a:pt x="27572" y="14516"/>
                  <a:pt x="27872" y="14295"/>
                  <a:pt x="28228" y="14190"/>
                </a:cubicBezTo>
                <a:cubicBezTo>
                  <a:pt x="29051" y="13808"/>
                  <a:pt x="29909" y="13508"/>
                  <a:pt x="30790" y="13292"/>
                </a:cubicBezTo>
                <a:cubicBezTo>
                  <a:pt x="32522" y="12900"/>
                  <a:pt x="34239" y="12437"/>
                  <a:pt x="35922" y="11868"/>
                </a:cubicBezTo>
                <a:cubicBezTo>
                  <a:pt x="36033" y="11793"/>
                  <a:pt x="36156" y="11721"/>
                  <a:pt x="36292" y="11721"/>
                </a:cubicBezTo>
                <a:close/>
                <a:moveTo>
                  <a:pt x="35594" y="12351"/>
                </a:moveTo>
                <a:cubicBezTo>
                  <a:pt x="35595" y="12351"/>
                  <a:pt x="35596" y="12351"/>
                  <a:pt x="35598" y="12351"/>
                </a:cubicBezTo>
                <a:cubicBezTo>
                  <a:pt x="35490" y="12465"/>
                  <a:pt x="35338" y="12524"/>
                  <a:pt x="35210" y="12613"/>
                </a:cubicBezTo>
                <a:cubicBezTo>
                  <a:pt x="34586" y="13051"/>
                  <a:pt x="33973" y="13518"/>
                  <a:pt x="33301" y="13882"/>
                </a:cubicBezTo>
                <a:cubicBezTo>
                  <a:pt x="32086" y="14426"/>
                  <a:pt x="30814" y="14874"/>
                  <a:pt x="29487" y="15043"/>
                </a:cubicBezTo>
                <a:lnTo>
                  <a:pt x="29487" y="15041"/>
                </a:lnTo>
                <a:cubicBezTo>
                  <a:pt x="28494" y="15163"/>
                  <a:pt x="27491" y="15217"/>
                  <a:pt x="26505" y="15401"/>
                </a:cubicBezTo>
                <a:cubicBezTo>
                  <a:pt x="26596" y="15299"/>
                  <a:pt x="26744" y="15293"/>
                  <a:pt x="26867" y="15246"/>
                </a:cubicBezTo>
                <a:cubicBezTo>
                  <a:pt x="28002" y="14893"/>
                  <a:pt x="29156" y="14607"/>
                  <a:pt x="30322" y="14372"/>
                </a:cubicBezTo>
                <a:cubicBezTo>
                  <a:pt x="31542" y="14123"/>
                  <a:pt x="32748" y="13772"/>
                  <a:pt x="33887" y="13263"/>
                </a:cubicBezTo>
                <a:cubicBezTo>
                  <a:pt x="34340" y="13061"/>
                  <a:pt x="34767" y="12809"/>
                  <a:pt x="35214" y="12600"/>
                </a:cubicBezTo>
                <a:lnTo>
                  <a:pt x="35198" y="12529"/>
                </a:lnTo>
                <a:cubicBezTo>
                  <a:pt x="35344" y="12503"/>
                  <a:pt x="35439" y="12351"/>
                  <a:pt x="35594" y="12351"/>
                </a:cubicBezTo>
                <a:close/>
                <a:moveTo>
                  <a:pt x="31968" y="14595"/>
                </a:moveTo>
                <a:cubicBezTo>
                  <a:pt x="31984" y="14595"/>
                  <a:pt x="32001" y="14596"/>
                  <a:pt x="32018" y="14599"/>
                </a:cubicBezTo>
                <a:cubicBezTo>
                  <a:pt x="31818" y="14698"/>
                  <a:pt x="31624" y="14823"/>
                  <a:pt x="31404" y="14870"/>
                </a:cubicBezTo>
                <a:cubicBezTo>
                  <a:pt x="30373" y="15297"/>
                  <a:pt x="29306" y="15665"/>
                  <a:pt x="28198" y="15810"/>
                </a:cubicBezTo>
                <a:lnTo>
                  <a:pt x="28196" y="15809"/>
                </a:lnTo>
                <a:cubicBezTo>
                  <a:pt x="27925" y="15828"/>
                  <a:pt x="27653" y="15838"/>
                  <a:pt x="27381" y="15838"/>
                </a:cubicBezTo>
                <a:cubicBezTo>
                  <a:pt x="26839" y="15838"/>
                  <a:pt x="26298" y="15797"/>
                  <a:pt x="25764" y="15702"/>
                </a:cubicBezTo>
                <a:cubicBezTo>
                  <a:pt x="26509" y="15549"/>
                  <a:pt x="27263" y="15429"/>
                  <a:pt x="28022" y="15370"/>
                </a:cubicBezTo>
                <a:cubicBezTo>
                  <a:pt x="29180" y="15315"/>
                  <a:pt x="30345" y="15153"/>
                  <a:pt x="31456" y="14799"/>
                </a:cubicBezTo>
                <a:cubicBezTo>
                  <a:pt x="31633" y="14754"/>
                  <a:pt x="31782" y="14595"/>
                  <a:pt x="31968" y="14595"/>
                </a:cubicBezTo>
                <a:close/>
                <a:moveTo>
                  <a:pt x="21958" y="5627"/>
                </a:moveTo>
                <a:lnTo>
                  <a:pt x="21958" y="5627"/>
                </a:lnTo>
                <a:cubicBezTo>
                  <a:pt x="21979" y="6251"/>
                  <a:pt x="21899" y="6876"/>
                  <a:pt x="21963" y="7498"/>
                </a:cubicBezTo>
                <a:cubicBezTo>
                  <a:pt x="22007" y="9049"/>
                  <a:pt x="22300" y="10592"/>
                  <a:pt x="22787" y="12065"/>
                </a:cubicBezTo>
                <a:cubicBezTo>
                  <a:pt x="23073" y="13636"/>
                  <a:pt x="23353" y="15239"/>
                  <a:pt x="23135" y="16837"/>
                </a:cubicBezTo>
                <a:cubicBezTo>
                  <a:pt x="23123" y="17144"/>
                  <a:pt x="23090" y="17462"/>
                  <a:pt x="22991" y="17753"/>
                </a:cubicBezTo>
                <a:cubicBezTo>
                  <a:pt x="22988" y="17762"/>
                  <a:pt x="22985" y="17770"/>
                  <a:pt x="22982" y="17779"/>
                </a:cubicBezTo>
                <a:lnTo>
                  <a:pt x="22982" y="17779"/>
                </a:lnTo>
                <a:cubicBezTo>
                  <a:pt x="23006" y="17583"/>
                  <a:pt x="23015" y="17385"/>
                  <a:pt x="22982" y="17189"/>
                </a:cubicBezTo>
                <a:cubicBezTo>
                  <a:pt x="22951" y="16557"/>
                  <a:pt x="22806" y="15941"/>
                  <a:pt x="22663" y="15326"/>
                </a:cubicBezTo>
                <a:cubicBezTo>
                  <a:pt x="22216" y="13496"/>
                  <a:pt x="21927" y="11627"/>
                  <a:pt x="21775" y="9750"/>
                </a:cubicBezTo>
                <a:cubicBezTo>
                  <a:pt x="21776" y="9538"/>
                  <a:pt x="21774" y="9326"/>
                  <a:pt x="21744" y="9114"/>
                </a:cubicBezTo>
                <a:cubicBezTo>
                  <a:pt x="21707" y="8049"/>
                  <a:pt x="21836" y="6986"/>
                  <a:pt x="21819" y="5920"/>
                </a:cubicBezTo>
                <a:cubicBezTo>
                  <a:pt x="21816" y="5807"/>
                  <a:pt x="21892" y="5712"/>
                  <a:pt x="21958" y="5627"/>
                </a:cubicBezTo>
                <a:close/>
                <a:moveTo>
                  <a:pt x="21290" y="6911"/>
                </a:moveTo>
                <a:lnTo>
                  <a:pt x="21290" y="6911"/>
                </a:lnTo>
                <a:cubicBezTo>
                  <a:pt x="21298" y="7036"/>
                  <a:pt x="21220" y="7147"/>
                  <a:pt x="21235" y="7270"/>
                </a:cubicBezTo>
                <a:lnTo>
                  <a:pt x="21182" y="7252"/>
                </a:lnTo>
                <a:cubicBezTo>
                  <a:pt x="21179" y="7350"/>
                  <a:pt x="21171" y="7443"/>
                  <a:pt x="21162" y="7538"/>
                </a:cubicBezTo>
                <a:cubicBezTo>
                  <a:pt x="21083" y="7702"/>
                  <a:pt x="21123" y="7892"/>
                  <a:pt x="21058" y="8061"/>
                </a:cubicBezTo>
                <a:cubicBezTo>
                  <a:pt x="21051" y="8362"/>
                  <a:pt x="20946" y="8650"/>
                  <a:pt x="20971" y="8953"/>
                </a:cubicBezTo>
                <a:lnTo>
                  <a:pt x="20964" y="8943"/>
                </a:lnTo>
                <a:cubicBezTo>
                  <a:pt x="20875" y="9278"/>
                  <a:pt x="20919" y="9629"/>
                  <a:pt x="20864" y="9969"/>
                </a:cubicBezTo>
                <a:cubicBezTo>
                  <a:pt x="20787" y="10466"/>
                  <a:pt x="20876" y="10966"/>
                  <a:pt x="20868" y="11465"/>
                </a:cubicBezTo>
                <a:cubicBezTo>
                  <a:pt x="21023" y="13266"/>
                  <a:pt x="21550" y="15013"/>
                  <a:pt x="22194" y="16693"/>
                </a:cubicBezTo>
                <a:cubicBezTo>
                  <a:pt x="22338" y="17106"/>
                  <a:pt x="22507" y="17521"/>
                  <a:pt x="22546" y="17960"/>
                </a:cubicBezTo>
                <a:cubicBezTo>
                  <a:pt x="22242" y="17782"/>
                  <a:pt x="21990" y="17529"/>
                  <a:pt x="21816" y="17224"/>
                </a:cubicBezTo>
                <a:cubicBezTo>
                  <a:pt x="21272" y="16295"/>
                  <a:pt x="20988" y="15242"/>
                  <a:pt x="20778" y="14195"/>
                </a:cubicBezTo>
                <a:cubicBezTo>
                  <a:pt x="20379" y="11945"/>
                  <a:pt x="20416" y="9590"/>
                  <a:pt x="21104" y="7398"/>
                </a:cubicBezTo>
                <a:cubicBezTo>
                  <a:pt x="21184" y="7242"/>
                  <a:pt x="21172" y="7050"/>
                  <a:pt x="21290" y="6911"/>
                </a:cubicBezTo>
                <a:close/>
                <a:moveTo>
                  <a:pt x="21632" y="6228"/>
                </a:moveTo>
                <a:lnTo>
                  <a:pt x="21632" y="6228"/>
                </a:lnTo>
                <a:cubicBezTo>
                  <a:pt x="21571" y="6951"/>
                  <a:pt x="21607" y="7679"/>
                  <a:pt x="21512" y="8399"/>
                </a:cubicBezTo>
                <a:cubicBezTo>
                  <a:pt x="21443" y="9393"/>
                  <a:pt x="21554" y="10384"/>
                  <a:pt x="21671" y="11368"/>
                </a:cubicBezTo>
                <a:cubicBezTo>
                  <a:pt x="21824" y="12643"/>
                  <a:pt x="22044" y="13910"/>
                  <a:pt x="22371" y="15153"/>
                </a:cubicBezTo>
                <a:cubicBezTo>
                  <a:pt x="22593" y="16034"/>
                  <a:pt x="22837" y="16926"/>
                  <a:pt x="22815" y="17841"/>
                </a:cubicBezTo>
                <a:cubicBezTo>
                  <a:pt x="22794" y="17932"/>
                  <a:pt x="22817" y="18062"/>
                  <a:pt x="22717" y="18113"/>
                </a:cubicBezTo>
                <a:cubicBezTo>
                  <a:pt x="22702" y="17505"/>
                  <a:pt x="22479" y="16929"/>
                  <a:pt x="22279" y="16362"/>
                </a:cubicBezTo>
                <a:cubicBezTo>
                  <a:pt x="21930" y="15411"/>
                  <a:pt x="21690" y="14424"/>
                  <a:pt x="21459" y="13439"/>
                </a:cubicBezTo>
                <a:cubicBezTo>
                  <a:pt x="21136" y="12037"/>
                  <a:pt x="21038" y="10584"/>
                  <a:pt x="21203" y="9155"/>
                </a:cubicBezTo>
                <a:cubicBezTo>
                  <a:pt x="21264" y="8170"/>
                  <a:pt x="21447" y="7196"/>
                  <a:pt x="21632" y="6228"/>
                </a:cubicBezTo>
                <a:close/>
                <a:moveTo>
                  <a:pt x="23227" y="13148"/>
                </a:moveTo>
                <a:lnTo>
                  <a:pt x="23227" y="13148"/>
                </a:lnTo>
                <a:cubicBezTo>
                  <a:pt x="23421" y="13747"/>
                  <a:pt x="23693" y="14323"/>
                  <a:pt x="23806" y="14946"/>
                </a:cubicBezTo>
                <a:cubicBezTo>
                  <a:pt x="24045" y="16034"/>
                  <a:pt x="23815" y="17261"/>
                  <a:pt x="23050" y="18097"/>
                </a:cubicBezTo>
                <a:lnTo>
                  <a:pt x="23050" y="18096"/>
                </a:lnTo>
                <a:cubicBezTo>
                  <a:pt x="23010" y="18140"/>
                  <a:pt x="22983" y="18209"/>
                  <a:pt x="22913" y="18213"/>
                </a:cubicBezTo>
                <a:cubicBezTo>
                  <a:pt x="22933" y="18095"/>
                  <a:pt x="22955" y="17976"/>
                  <a:pt x="22972" y="17856"/>
                </a:cubicBezTo>
                <a:lnTo>
                  <a:pt x="22972" y="17856"/>
                </a:lnTo>
                <a:cubicBezTo>
                  <a:pt x="22974" y="17929"/>
                  <a:pt x="23012" y="17996"/>
                  <a:pt x="23078" y="18042"/>
                </a:cubicBezTo>
                <a:cubicBezTo>
                  <a:pt x="23334" y="17508"/>
                  <a:pt x="23350" y="16898"/>
                  <a:pt x="23397" y="16319"/>
                </a:cubicBezTo>
                <a:cubicBezTo>
                  <a:pt x="23462" y="15827"/>
                  <a:pt x="23466" y="15329"/>
                  <a:pt x="23407" y="14836"/>
                </a:cubicBezTo>
                <a:cubicBezTo>
                  <a:pt x="23417" y="14458"/>
                  <a:pt x="23337" y="14086"/>
                  <a:pt x="23303" y="13710"/>
                </a:cubicBezTo>
                <a:cubicBezTo>
                  <a:pt x="23294" y="13520"/>
                  <a:pt x="23187" y="13339"/>
                  <a:pt x="23227" y="13148"/>
                </a:cubicBezTo>
                <a:close/>
                <a:moveTo>
                  <a:pt x="33512" y="18044"/>
                </a:moveTo>
                <a:cubicBezTo>
                  <a:pt x="33534" y="18044"/>
                  <a:pt x="33555" y="18045"/>
                  <a:pt x="33577" y="18046"/>
                </a:cubicBezTo>
                <a:cubicBezTo>
                  <a:pt x="33433" y="18106"/>
                  <a:pt x="33277" y="18110"/>
                  <a:pt x="33125" y="18138"/>
                </a:cubicBezTo>
                <a:cubicBezTo>
                  <a:pt x="32458" y="18301"/>
                  <a:pt x="31781" y="18409"/>
                  <a:pt x="31104" y="18521"/>
                </a:cubicBezTo>
                <a:cubicBezTo>
                  <a:pt x="29422" y="18817"/>
                  <a:pt x="27726" y="19037"/>
                  <a:pt x="26056" y="19404"/>
                </a:cubicBezTo>
                <a:cubicBezTo>
                  <a:pt x="25720" y="19452"/>
                  <a:pt x="25405" y="19609"/>
                  <a:pt x="25066" y="19633"/>
                </a:cubicBezTo>
                <a:cubicBezTo>
                  <a:pt x="25204" y="19543"/>
                  <a:pt x="25373" y="19539"/>
                  <a:pt x="25528" y="19503"/>
                </a:cubicBezTo>
                <a:cubicBezTo>
                  <a:pt x="25648" y="19419"/>
                  <a:pt x="25805" y="19440"/>
                  <a:pt x="25935" y="19381"/>
                </a:cubicBezTo>
                <a:cubicBezTo>
                  <a:pt x="27264" y="18976"/>
                  <a:pt x="28626" y="18700"/>
                  <a:pt x="29995" y="18475"/>
                </a:cubicBezTo>
                <a:cubicBezTo>
                  <a:pt x="30935" y="18305"/>
                  <a:pt x="31888" y="18224"/>
                  <a:pt x="32836" y="18128"/>
                </a:cubicBezTo>
                <a:cubicBezTo>
                  <a:pt x="32846" y="18128"/>
                  <a:pt x="32856" y="18128"/>
                  <a:pt x="32866" y="18128"/>
                </a:cubicBezTo>
                <a:cubicBezTo>
                  <a:pt x="33085" y="18128"/>
                  <a:pt x="33295" y="18044"/>
                  <a:pt x="33512" y="18044"/>
                </a:cubicBezTo>
                <a:close/>
                <a:moveTo>
                  <a:pt x="35796" y="17281"/>
                </a:moveTo>
                <a:cubicBezTo>
                  <a:pt x="35751" y="17329"/>
                  <a:pt x="35704" y="17373"/>
                  <a:pt x="35654" y="17414"/>
                </a:cubicBezTo>
                <a:lnTo>
                  <a:pt x="35587" y="17397"/>
                </a:lnTo>
                <a:cubicBezTo>
                  <a:pt x="35311" y="17500"/>
                  <a:pt x="35044" y="17641"/>
                  <a:pt x="34747" y="17676"/>
                </a:cubicBezTo>
                <a:cubicBezTo>
                  <a:pt x="33503" y="17849"/>
                  <a:pt x="32248" y="17900"/>
                  <a:pt x="30999" y="18044"/>
                </a:cubicBezTo>
                <a:cubicBezTo>
                  <a:pt x="29649" y="18222"/>
                  <a:pt x="28303" y="18453"/>
                  <a:pt x="26980" y="18784"/>
                </a:cubicBezTo>
                <a:cubicBezTo>
                  <a:pt x="26144" y="18983"/>
                  <a:pt x="25342" y="19300"/>
                  <a:pt x="24541" y="19601"/>
                </a:cubicBezTo>
                <a:cubicBezTo>
                  <a:pt x="24301" y="19699"/>
                  <a:pt x="24055" y="19787"/>
                  <a:pt x="23823" y="19903"/>
                </a:cubicBezTo>
                <a:cubicBezTo>
                  <a:pt x="23611" y="19975"/>
                  <a:pt x="23406" y="20070"/>
                  <a:pt x="23199" y="20159"/>
                </a:cubicBezTo>
                <a:cubicBezTo>
                  <a:pt x="23185" y="20178"/>
                  <a:pt x="23155" y="20214"/>
                  <a:pt x="23141" y="20232"/>
                </a:cubicBezTo>
                <a:cubicBezTo>
                  <a:pt x="23123" y="20234"/>
                  <a:pt x="23105" y="20235"/>
                  <a:pt x="23087" y="20235"/>
                </a:cubicBezTo>
                <a:cubicBezTo>
                  <a:pt x="23049" y="20235"/>
                  <a:pt x="23011" y="20231"/>
                  <a:pt x="22974" y="20222"/>
                </a:cubicBezTo>
                <a:cubicBezTo>
                  <a:pt x="23647" y="19861"/>
                  <a:pt x="24340" y="19535"/>
                  <a:pt x="25054" y="19261"/>
                </a:cubicBezTo>
                <a:cubicBezTo>
                  <a:pt x="26281" y="18784"/>
                  <a:pt x="27525" y="18340"/>
                  <a:pt x="28804" y="18017"/>
                </a:cubicBezTo>
                <a:cubicBezTo>
                  <a:pt x="29998" y="17732"/>
                  <a:pt x="31225" y="17597"/>
                  <a:pt x="32449" y="17584"/>
                </a:cubicBezTo>
                <a:cubicBezTo>
                  <a:pt x="32630" y="17562"/>
                  <a:pt x="32812" y="17556"/>
                  <a:pt x="32994" y="17556"/>
                </a:cubicBezTo>
                <a:cubicBezTo>
                  <a:pt x="33194" y="17556"/>
                  <a:pt x="33395" y="17563"/>
                  <a:pt x="33596" y="17563"/>
                </a:cubicBezTo>
                <a:cubicBezTo>
                  <a:pt x="33792" y="17563"/>
                  <a:pt x="33987" y="17557"/>
                  <a:pt x="34181" y="17530"/>
                </a:cubicBezTo>
                <a:cubicBezTo>
                  <a:pt x="34572" y="17526"/>
                  <a:pt x="34959" y="17473"/>
                  <a:pt x="35347" y="17424"/>
                </a:cubicBezTo>
                <a:cubicBezTo>
                  <a:pt x="35507" y="17414"/>
                  <a:pt x="35647" y="17332"/>
                  <a:pt x="35796" y="17281"/>
                </a:cubicBezTo>
                <a:close/>
                <a:moveTo>
                  <a:pt x="31749" y="19573"/>
                </a:moveTo>
                <a:lnTo>
                  <a:pt x="31749" y="19573"/>
                </a:lnTo>
                <a:cubicBezTo>
                  <a:pt x="31461" y="19697"/>
                  <a:pt x="31140" y="19749"/>
                  <a:pt x="30853" y="19885"/>
                </a:cubicBezTo>
                <a:lnTo>
                  <a:pt x="30854" y="19887"/>
                </a:lnTo>
                <a:cubicBezTo>
                  <a:pt x="29099" y="20568"/>
                  <a:pt x="27255" y="21087"/>
                  <a:pt x="25366" y="21163"/>
                </a:cubicBezTo>
                <a:cubicBezTo>
                  <a:pt x="25100" y="21188"/>
                  <a:pt x="24831" y="21203"/>
                  <a:pt x="24563" y="21203"/>
                </a:cubicBezTo>
                <a:cubicBezTo>
                  <a:pt x="23868" y="21203"/>
                  <a:pt x="23174" y="21107"/>
                  <a:pt x="22525" y="20860"/>
                </a:cubicBezTo>
                <a:lnTo>
                  <a:pt x="22527" y="20828"/>
                </a:lnTo>
                <a:cubicBezTo>
                  <a:pt x="23330" y="20659"/>
                  <a:pt x="24152" y="20594"/>
                  <a:pt x="24972" y="20578"/>
                </a:cubicBezTo>
                <a:cubicBezTo>
                  <a:pt x="25720" y="20507"/>
                  <a:pt x="26469" y="20464"/>
                  <a:pt x="27216" y="20386"/>
                </a:cubicBezTo>
                <a:lnTo>
                  <a:pt x="27196" y="20384"/>
                </a:lnTo>
                <a:cubicBezTo>
                  <a:pt x="28335" y="20283"/>
                  <a:pt x="29483" y="20160"/>
                  <a:pt x="30598" y="19887"/>
                </a:cubicBezTo>
                <a:cubicBezTo>
                  <a:pt x="30751" y="19860"/>
                  <a:pt x="30884" y="19762"/>
                  <a:pt x="31041" y="19762"/>
                </a:cubicBezTo>
                <a:cubicBezTo>
                  <a:pt x="31054" y="19762"/>
                  <a:pt x="31068" y="19763"/>
                  <a:pt x="31081" y="19764"/>
                </a:cubicBezTo>
                <a:cubicBezTo>
                  <a:pt x="31294" y="19673"/>
                  <a:pt x="31517" y="19592"/>
                  <a:pt x="31749" y="19573"/>
                </a:cubicBezTo>
                <a:close/>
                <a:moveTo>
                  <a:pt x="16690" y="14814"/>
                </a:moveTo>
                <a:lnTo>
                  <a:pt x="16690" y="14814"/>
                </a:lnTo>
                <a:cubicBezTo>
                  <a:pt x="16718" y="14854"/>
                  <a:pt x="16746" y="14895"/>
                  <a:pt x="16771" y="14937"/>
                </a:cubicBezTo>
                <a:cubicBezTo>
                  <a:pt x="17005" y="16465"/>
                  <a:pt x="17656" y="17884"/>
                  <a:pt x="18124" y="19347"/>
                </a:cubicBezTo>
                <a:lnTo>
                  <a:pt x="18125" y="19347"/>
                </a:lnTo>
                <a:cubicBezTo>
                  <a:pt x="18397" y="20191"/>
                  <a:pt x="18648" y="21051"/>
                  <a:pt x="18729" y="21935"/>
                </a:cubicBezTo>
                <a:cubicBezTo>
                  <a:pt x="18660" y="21849"/>
                  <a:pt x="18633" y="21743"/>
                  <a:pt x="18610" y="21636"/>
                </a:cubicBezTo>
                <a:cubicBezTo>
                  <a:pt x="18465" y="21620"/>
                  <a:pt x="18501" y="21507"/>
                  <a:pt x="18492" y="21400"/>
                </a:cubicBezTo>
                <a:cubicBezTo>
                  <a:pt x="17918" y="20160"/>
                  <a:pt x="17368" y="18895"/>
                  <a:pt x="17095" y="17548"/>
                </a:cubicBezTo>
                <a:cubicBezTo>
                  <a:pt x="17010" y="17122"/>
                  <a:pt x="16933" y="16693"/>
                  <a:pt x="16885" y="16261"/>
                </a:cubicBezTo>
                <a:cubicBezTo>
                  <a:pt x="16825" y="16069"/>
                  <a:pt x="16871" y="15863"/>
                  <a:pt x="16805" y="15674"/>
                </a:cubicBezTo>
                <a:cubicBezTo>
                  <a:pt x="16797" y="15385"/>
                  <a:pt x="16758" y="15095"/>
                  <a:pt x="16690" y="14814"/>
                </a:cubicBezTo>
                <a:close/>
                <a:moveTo>
                  <a:pt x="16542" y="14810"/>
                </a:moveTo>
                <a:cubicBezTo>
                  <a:pt x="16589" y="15134"/>
                  <a:pt x="16521" y="15469"/>
                  <a:pt x="16587" y="15794"/>
                </a:cubicBezTo>
                <a:cubicBezTo>
                  <a:pt x="16674" y="17518"/>
                  <a:pt x="17111" y="19233"/>
                  <a:pt x="17918" y="20764"/>
                </a:cubicBezTo>
                <a:cubicBezTo>
                  <a:pt x="18186" y="21286"/>
                  <a:pt x="18426" y="21821"/>
                  <a:pt x="18660" y="22358"/>
                </a:cubicBezTo>
                <a:cubicBezTo>
                  <a:pt x="18728" y="22501"/>
                  <a:pt x="18752" y="22659"/>
                  <a:pt x="18774" y="22814"/>
                </a:cubicBezTo>
                <a:cubicBezTo>
                  <a:pt x="18660" y="22746"/>
                  <a:pt x="18613" y="22614"/>
                  <a:pt x="18537" y="22510"/>
                </a:cubicBezTo>
                <a:cubicBezTo>
                  <a:pt x="18328" y="22206"/>
                  <a:pt x="18106" y="21910"/>
                  <a:pt x="17874" y="21623"/>
                </a:cubicBezTo>
                <a:cubicBezTo>
                  <a:pt x="17554" y="21228"/>
                  <a:pt x="17338" y="20764"/>
                  <a:pt x="17161" y="20292"/>
                </a:cubicBezTo>
                <a:cubicBezTo>
                  <a:pt x="16853" y="19540"/>
                  <a:pt x="16698" y="18739"/>
                  <a:pt x="16555" y="17942"/>
                </a:cubicBezTo>
                <a:cubicBezTo>
                  <a:pt x="16383" y="16908"/>
                  <a:pt x="16390" y="15847"/>
                  <a:pt x="16542" y="14810"/>
                </a:cubicBezTo>
                <a:close/>
                <a:moveTo>
                  <a:pt x="17545" y="16869"/>
                </a:moveTo>
                <a:lnTo>
                  <a:pt x="17545" y="16869"/>
                </a:lnTo>
                <a:cubicBezTo>
                  <a:pt x="17638" y="17101"/>
                  <a:pt x="17740" y="17330"/>
                  <a:pt x="17828" y="17565"/>
                </a:cubicBezTo>
                <a:cubicBezTo>
                  <a:pt x="18212" y="18568"/>
                  <a:pt x="18832" y="19476"/>
                  <a:pt x="19115" y="20522"/>
                </a:cubicBezTo>
                <a:cubicBezTo>
                  <a:pt x="19316" y="21290"/>
                  <a:pt x="19352" y="22123"/>
                  <a:pt x="19079" y="22879"/>
                </a:cubicBezTo>
                <a:lnTo>
                  <a:pt x="19080" y="22881"/>
                </a:lnTo>
                <a:cubicBezTo>
                  <a:pt x="19069" y="22893"/>
                  <a:pt x="19052" y="22919"/>
                  <a:pt x="19043" y="22933"/>
                </a:cubicBezTo>
                <a:cubicBezTo>
                  <a:pt x="19016" y="22669"/>
                  <a:pt x="18957" y="22407"/>
                  <a:pt x="18983" y="22139"/>
                </a:cubicBezTo>
                <a:cubicBezTo>
                  <a:pt x="18945" y="21663"/>
                  <a:pt x="18907" y="21184"/>
                  <a:pt x="18797" y="20718"/>
                </a:cubicBezTo>
                <a:cubicBezTo>
                  <a:pt x="18569" y="19752"/>
                  <a:pt x="18242" y="18813"/>
                  <a:pt x="17909" y="17880"/>
                </a:cubicBezTo>
                <a:cubicBezTo>
                  <a:pt x="17861" y="17764"/>
                  <a:pt x="17781" y="17660"/>
                  <a:pt x="17753" y="17534"/>
                </a:cubicBezTo>
                <a:cubicBezTo>
                  <a:pt x="17700" y="17308"/>
                  <a:pt x="17530" y="17110"/>
                  <a:pt x="17545" y="16869"/>
                </a:cubicBezTo>
                <a:close/>
                <a:moveTo>
                  <a:pt x="16173" y="16019"/>
                </a:moveTo>
                <a:cubicBezTo>
                  <a:pt x="16211" y="16414"/>
                  <a:pt x="16153" y="16814"/>
                  <a:pt x="16203" y="17208"/>
                </a:cubicBezTo>
                <a:cubicBezTo>
                  <a:pt x="16282" y="18132"/>
                  <a:pt x="16467" y="19052"/>
                  <a:pt x="16766" y="19931"/>
                </a:cubicBezTo>
                <a:cubicBezTo>
                  <a:pt x="16990" y="20547"/>
                  <a:pt x="17225" y="21175"/>
                  <a:pt x="17634" y="21696"/>
                </a:cubicBezTo>
                <a:cubicBezTo>
                  <a:pt x="17949" y="22133"/>
                  <a:pt x="18354" y="22503"/>
                  <a:pt x="18608" y="22981"/>
                </a:cubicBezTo>
                <a:lnTo>
                  <a:pt x="18608" y="22982"/>
                </a:lnTo>
                <a:cubicBezTo>
                  <a:pt x="17973" y="22721"/>
                  <a:pt x="17585" y="22117"/>
                  <a:pt x="17276" y="21534"/>
                </a:cubicBezTo>
                <a:cubicBezTo>
                  <a:pt x="16903" y="20835"/>
                  <a:pt x="16593" y="20104"/>
                  <a:pt x="16303" y="19368"/>
                </a:cubicBezTo>
                <a:cubicBezTo>
                  <a:pt x="16209" y="19148"/>
                  <a:pt x="16186" y="18907"/>
                  <a:pt x="16161" y="18672"/>
                </a:cubicBezTo>
                <a:cubicBezTo>
                  <a:pt x="16067" y="17790"/>
                  <a:pt x="16117" y="16901"/>
                  <a:pt x="16173" y="16019"/>
                </a:cubicBezTo>
                <a:close/>
                <a:moveTo>
                  <a:pt x="16390" y="20023"/>
                </a:moveTo>
                <a:cubicBezTo>
                  <a:pt x="16434" y="20110"/>
                  <a:pt x="16465" y="20203"/>
                  <a:pt x="16478" y="20299"/>
                </a:cubicBezTo>
                <a:cubicBezTo>
                  <a:pt x="16762" y="20947"/>
                  <a:pt x="17030" y="21610"/>
                  <a:pt x="17436" y="22195"/>
                </a:cubicBezTo>
                <a:cubicBezTo>
                  <a:pt x="17754" y="22674"/>
                  <a:pt x="18228" y="23055"/>
                  <a:pt x="18792" y="23197"/>
                </a:cubicBezTo>
                <a:cubicBezTo>
                  <a:pt x="18664" y="23292"/>
                  <a:pt x="18501" y="23341"/>
                  <a:pt x="18338" y="23341"/>
                </a:cubicBezTo>
                <a:cubicBezTo>
                  <a:pt x="18210" y="23341"/>
                  <a:pt x="18082" y="23310"/>
                  <a:pt x="17972" y="23249"/>
                </a:cubicBezTo>
                <a:cubicBezTo>
                  <a:pt x="17552" y="23074"/>
                  <a:pt x="17309" y="22665"/>
                  <a:pt x="17117" y="22275"/>
                </a:cubicBezTo>
                <a:cubicBezTo>
                  <a:pt x="16845" y="21699"/>
                  <a:pt x="16641" y="21092"/>
                  <a:pt x="16486" y="20475"/>
                </a:cubicBezTo>
                <a:cubicBezTo>
                  <a:pt x="16453" y="20355"/>
                  <a:pt x="16435" y="20226"/>
                  <a:pt x="16363" y="20120"/>
                </a:cubicBezTo>
                <a:cubicBezTo>
                  <a:pt x="16370" y="20096"/>
                  <a:pt x="16383" y="20047"/>
                  <a:pt x="16390" y="20023"/>
                </a:cubicBezTo>
                <a:close/>
                <a:moveTo>
                  <a:pt x="24158" y="23531"/>
                </a:moveTo>
                <a:cubicBezTo>
                  <a:pt x="24335" y="23531"/>
                  <a:pt x="24512" y="23536"/>
                  <a:pt x="24689" y="23545"/>
                </a:cubicBezTo>
                <a:cubicBezTo>
                  <a:pt x="26311" y="23637"/>
                  <a:pt x="27916" y="23924"/>
                  <a:pt x="29542" y="23984"/>
                </a:cubicBezTo>
                <a:cubicBezTo>
                  <a:pt x="30135" y="24072"/>
                  <a:pt x="30738" y="24026"/>
                  <a:pt x="31336" y="24065"/>
                </a:cubicBezTo>
                <a:cubicBezTo>
                  <a:pt x="31354" y="24067"/>
                  <a:pt x="31373" y="24068"/>
                  <a:pt x="31391" y="24068"/>
                </a:cubicBezTo>
                <a:cubicBezTo>
                  <a:pt x="31523" y="24068"/>
                  <a:pt x="31653" y="24023"/>
                  <a:pt x="31784" y="24023"/>
                </a:cubicBezTo>
                <a:cubicBezTo>
                  <a:pt x="31821" y="24023"/>
                  <a:pt x="31858" y="24027"/>
                  <a:pt x="31896" y="24036"/>
                </a:cubicBezTo>
                <a:cubicBezTo>
                  <a:pt x="31358" y="24133"/>
                  <a:pt x="30812" y="24163"/>
                  <a:pt x="30264" y="24163"/>
                </a:cubicBezTo>
                <a:cubicBezTo>
                  <a:pt x="29769" y="24163"/>
                  <a:pt x="29272" y="24138"/>
                  <a:pt x="28779" y="24117"/>
                </a:cubicBezTo>
                <a:cubicBezTo>
                  <a:pt x="27876" y="24018"/>
                  <a:pt x="26972" y="23918"/>
                  <a:pt x="26067" y="23838"/>
                </a:cubicBezTo>
                <a:cubicBezTo>
                  <a:pt x="25539" y="23837"/>
                  <a:pt x="25018" y="23750"/>
                  <a:pt x="24491" y="23750"/>
                </a:cubicBezTo>
                <a:cubicBezTo>
                  <a:pt x="24475" y="23750"/>
                  <a:pt x="24460" y="23750"/>
                  <a:pt x="24445" y="23750"/>
                </a:cubicBezTo>
                <a:cubicBezTo>
                  <a:pt x="24146" y="23747"/>
                  <a:pt x="23848" y="23733"/>
                  <a:pt x="23550" y="23733"/>
                </a:cubicBezTo>
                <a:cubicBezTo>
                  <a:pt x="23315" y="23733"/>
                  <a:pt x="23080" y="23741"/>
                  <a:pt x="22846" y="23770"/>
                </a:cubicBezTo>
                <a:cubicBezTo>
                  <a:pt x="22244" y="23780"/>
                  <a:pt x="21644" y="23861"/>
                  <a:pt x="21052" y="23968"/>
                </a:cubicBezTo>
                <a:cubicBezTo>
                  <a:pt x="20778" y="24081"/>
                  <a:pt x="20467" y="24136"/>
                  <a:pt x="20192" y="24270"/>
                </a:cubicBezTo>
                <a:cubicBezTo>
                  <a:pt x="19882" y="24325"/>
                  <a:pt x="19640" y="24602"/>
                  <a:pt x="19322" y="24602"/>
                </a:cubicBezTo>
                <a:cubicBezTo>
                  <a:pt x="19320" y="24602"/>
                  <a:pt x="19319" y="24602"/>
                  <a:pt x="19317" y="24602"/>
                </a:cubicBezTo>
                <a:cubicBezTo>
                  <a:pt x="19723" y="24386"/>
                  <a:pt x="20145" y="24214"/>
                  <a:pt x="20579" y="24061"/>
                </a:cubicBezTo>
                <a:cubicBezTo>
                  <a:pt x="20609" y="24060"/>
                  <a:pt x="20671" y="24058"/>
                  <a:pt x="20703" y="24057"/>
                </a:cubicBezTo>
                <a:cubicBezTo>
                  <a:pt x="20860" y="23973"/>
                  <a:pt x="21034" y="23925"/>
                  <a:pt x="21212" y="23914"/>
                </a:cubicBezTo>
                <a:cubicBezTo>
                  <a:pt x="22174" y="23671"/>
                  <a:pt x="23165" y="23531"/>
                  <a:pt x="24158" y="23531"/>
                </a:cubicBezTo>
                <a:close/>
                <a:moveTo>
                  <a:pt x="23225" y="24015"/>
                </a:moveTo>
                <a:cubicBezTo>
                  <a:pt x="23264" y="24015"/>
                  <a:pt x="23304" y="24016"/>
                  <a:pt x="23343" y="24018"/>
                </a:cubicBezTo>
                <a:cubicBezTo>
                  <a:pt x="24268" y="24045"/>
                  <a:pt x="25197" y="24022"/>
                  <a:pt x="26117" y="24130"/>
                </a:cubicBezTo>
                <a:cubicBezTo>
                  <a:pt x="26144" y="24129"/>
                  <a:pt x="26171" y="24129"/>
                  <a:pt x="26198" y="24129"/>
                </a:cubicBezTo>
                <a:cubicBezTo>
                  <a:pt x="26598" y="24129"/>
                  <a:pt x="26991" y="24216"/>
                  <a:pt x="27391" y="24224"/>
                </a:cubicBezTo>
                <a:cubicBezTo>
                  <a:pt x="27754" y="24304"/>
                  <a:pt x="28127" y="24264"/>
                  <a:pt x="28490" y="24345"/>
                </a:cubicBezTo>
                <a:cubicBezTo>
                  <a:pt x="28968" y="24372"/>
                  <a:pt x="29449" y="24376"/>
                  <a:pt x="29927" y="24389"/>
                </a:cubicBezTo>
                <a:cubicBezTo>
                  <a:pt x="29939" y="24396"/>
                  <a:pt x="29962" y="24409"/>
                  <a:pt x="29974" y="24417"/>
                </a:cubicBezTo>
                <a:cubicBezTo>
                  <a:pt x="29356" y="24429"/>
                  <a:pt x="28739" y="24518"/>
                  <a:pt x="28120" y="24518"/>
                </a:cubicBezTo>
                <a:cubicBezTo>
                  <a:pt x="28031" y="24518"/>
                  <a:pt x="27942" y="24516"/>
                  <a:pt x="27852" y="24512"/>
                </a:cubicBezTo>
                <a:cubicBezTo>
                  <a:pt x="27604" y="24528"/>
                  <a:pt x="27355" y="24535"/>
                  <a:pt x="27106" y="24535"/>
                </a:cubicBezTo>
                <a:cubicBezTo>
                  <a:pt x="26620" y="24535"/>
                  <a:pt x="26133" y="24508"/>
                  <a:pt x="25648" y="24473"/>
                </a:cubicBezTo>
                <a:cubicBezTo>
                  <a:pt x="24760" y="24445"/>
                  <a:pt x="23871" y="24437"/>
                  <a:pt x="22985" y="24416"/>
                </a:cubicBezTo>
                <a:cubicBezTo>
                  <a:pt x="21886" y="24461"/>
                  <a:pt x="20784" y="24465"/>
                  <a:pt x="19693" y="24620"/>
                </a:cubicBezTo>
                <a:cubicBezTo>
                  <a:pt x="19723" y="24612"/>
                  <a:pt x="19781" y="24596"/>
                  <a:pt x="19811" y="24588"/>
                </a:cubicBezTo>
                <a:cubicBezTo>
                  <a:pt x="20609" y="24234"/>
                  <a:pt x="21492" y="24148"/>
                  <a:pt x="22352" y="24064"/>
                </a:cubicBezTo>
                <a:cubicBezTo>
                  <a:pt x="22372" y="24064"/>
                  <a:pt x="22392" y="24064"/>
                  <a:pt x="22412" y="24064"/>
                </a:cubicBezTo>
                <a:cubicBezTo>
                  <a:pt x="22684" y="24064"/>
                  <a:pt x="22953" y="24015"/>
                  <a:pt x="23225" y="24015"/>
                </a:cubicBezTo>
                <a:close/>
                <a:moveTo>
                  <a:pt x="32039" y="24208"/>
                </a:moveTo>
                <a:cubicBezTo>
                  <a:pt x="32048" y="24208"/>
                  <a:pt x="32056" y="24208"/>
                  <a:pt x="32065" y="24209"/>
                </a:cubicBezTo>
                <a:cubicBezTo>
                  <a:pt x="31932" y="24289"/>
                  <a:pt x="31777" y="24314"/>
                  <a:pt x="31632" y="24365"/>
                </a:cubicBezTo>
                <a:cubicBezTo>
                  <a:pt x="30434" y="24744"/>
                  <a:pt x="29242" y="25152"/>
                  <a:pt x="28014" y="25420"/>
                </a:cubicBezTo>
                <a:cubicBezTo>
                  <a:pt x="27457" y="25541"/>
                  <a:pt x="26885" y="25523"/>
                  <a:pt x="26320" y="25568"/>
                </a:cubicBezTo>
                <a:cubicBezTo>
                  <a:pt x="25781" y="25559"/>
                  <a:pt x="25241" y="25548"/>
                  <a:pt x="24702" y="25536"/>
                </a:cubicBezTo>
                <a:cubicBezTo>
                  <a:pt x="24453" y="25515"/>
                  <a:pt x="24204" y="25473"/>
                  <a:pt x="23954" y="25473"/>
                </a:cubicBezTo>
                <a:cubicBezTo>
                  <a:pt x="23927" y="25473"/>
                  <a:pt x="23901" y="25474"/>
                  <a:pt x="23874" y="25475"/>
                </a:cubicBezTo>
                <a:cubicBezTo>
                  <a:pt x="22738" y="25359"/>
                  <a:pt x="21615" y="25126"/>
                  <a:pt x="20484" y="24972"/>
                </a:cubicBezTo>
                <a:cubicBezTo>
                  <a:pt x="20224" y="24927"/>
                  <a:pt x="19959" y="24917"/>
                  <a:pt x="19695" y="24917"/>
                </a:cubicBezTo>
                <a:cubicBezTo>
                  <a:pt x="19572" y="24917"/>
                  <a:pt x="19450" y="24919"/>
                  <a:pt x="19328" y="24921"/>
                </a:cubicBezTo>
                <a:cubicBezTo>
                  <a:pt x="19231" y="24950"/>
                  <a:pt x="19131" y="24962"/>
                  <a:pt x="19030" y="24962"/>
                </a:cubicBezTo>
                <a:cubicBezTo>
                  <a:pt x="18962" y="24962"/>
                  <a:pt x="18893" y="24956"/>
                  <a:pt x="18825" y="24946"/>
                </a:cubicBezTo>
                <a:cubicBezTo>
                  <a:pt x="18913" y="24887"/>
                  <a:pt x="19017" y="24880"/>
                  <a:pt x="19119" y="24880"/>
                </a:cubicBezTo>
                <a:cubicBezTo>
                  <a:pt x="19132" y="24880"/>
                  <a:pt x="19145" y="24880"/>
                  <a:pt x="19157" y="24880"/>
                </a:cubicBezTo>
                <a:cubicBezTo>
                  <a:pt x="19181" y="24881"/>
                  <a:pt x="19204" y="24881"/>
                  <a:pt x="19227" y="24881"/>
                </a:cubicBezTo>
                <a:cubicBezTo>
                  <a:pt x="19576" y="24881"/>
                  <a:pt x="19914" y="24775"/>
                  <a:pt x="20261" y="24769"/>
                </a:cubicBezTo>
                <a:cubicBezTo>
                  <a:pt x="20264" y="24769"/>
                  <a:pt x="20267" y="24769"/>
                  <a:pt x="20269" y="24769"/>
                </a:cubicBezTo>
                <a:cubicBezTo>
                  <a:pt x="20402" y="24769"/>
                  <a:pt x="20532" y="24736"/>
                  <a:pt x="20663" y="24724"/>
                </a:cubicBezTo>
                <a:cubicBezTo>
                  <a:pt x="20703" y="24725"/>
                  <a:pt x="20744" y="24726"/>
                  <a:pt x="20785" y="24726"/>
                </a:cubicBezTo>
                <a:cubicBezTo>
                  <a:pt x="21141" y="24726"/>
                  <a:pt x="21496" y="24679"/>
                  <a:pt x="21852" y="24679"/>
                </a:cubicBezTo>
                <a:cubicBezTo>
                  <a:pt x="21940" y="24679"/>
                  <a:pt x="22027" y="24682"/>
                  <a:pt x="22115" y="24689"/>
                </a:cubicBezTo>
                <a:cubicBezTo>
                  <a:pt x="22458" y="24670"/>
                  <a:pt x="22800" y="24660"/>
                  <a:pt x="23143" y="24660"/>
                </a:cubicBezTo>
                <a:cubicBezTo>
                  <a:pt x="23687" y="24660"/>
                  <a:pt x="24232" y="24684"/>
                  <a:pt x="24774" y="24734"/>
                </a:cubicBezTo>
                <a:cubicBezTo>
                  <a:pt x="25528" y="24764"/>
                  <a:pt x="26283" y="24770"/>
                  <a:pt x="27035" y="24816"/>
                </a:cubicBezTo>
                <a:cubicBezTo>
                  <a:pt x="27235" y="24821"/>
                  <a:pt x="27436" y="24824"/>
                  <a:pt x="27636" y="24824"/>
                </a:cubicBezTo>
                <a:cubicBezTo>
                  <a:pt x="28604" y="24824"/>
                  <a:pt x="29570" y="24760"/>
                  <a:pt x="30522" y="24589"/>
                </a:cubicBezTo>
                <a:cubicBezTo>
                  <a:pt x="30898" y="24530"/>
                  <a:pt x="31272" y="24449"/>
                  <a:pt x="31628" y="24316"/>
                </a:cubicBezTo>
                <a:cubicBezTo>
                  <a:pt x="31763" y="24278"/>
                  <a:pt x="31896" y="24208"/>
                  <a:pt x="32039" y="24208"/>
                </a:cubicBezTo>
                <a:close/>
                <a:moveTo>
                  <a:pt x="18948" y="25092"/>
                </a:moveTo>
                <a:lnTo>
                  <a:pt x="18948" y="25092"/>
                </a:lnTo>
                <a:cubicBezTo>
                  <a:pt x="19035" y="25136"/>
                  <a:pt x="19124" y="25149"/>
                  <a:pt x="19215" y="25149"/>
                </a:cubicBezTo>
                <a:cubicBezTo>
                  <a:pt x="19353" y="25149"/>
                  <a:pt x="19495" y="25119"/>
                  <a:pt x="19634" y="25119"/>
                </a:cubicBezTo>
                <a:cubicBezTo>
                  <a:pt x="19669" y="25119"/>
                  <a:pt x="19703" y="25121"/>
                  <a:pt x="19737" y="25125"/>
                </a:cubicBezTo>
                <a:cubicBezTo>
                  <a:pt x="19921" y="25151"/>
                  <a:pt x="20104" y="25177"/>
                  <a:pt x="20290" y="25177"/>
                </a:cubicBezTo>
                <a:cubicBezTo>
                  <a:pt x="20299" y="25177"/>
                  <a:pt x="20307" y="25177"/>
                  <a:pt x="20316" y="25177"/>
                </a:cubicBezTo>
                <a:cubicBezTo>
                  <a:pt x="21431" y="25348"/>
                  <a:pt x="22538" y="25593"/>
                  <a:pt x="23661" y="25705"/>
                </a:cubicBezTo>
                <a:cubicBezTo>
                  <a:pt x="23673" y="25705"/>
                  <a:pt x="23686" y="25705"/>
                  <a:pt x="23698" y="25705"/>
                </a:cubicBezTo>
                <a:cubicBezTo>
                  <a:pt x="23915" y="25705"/>
                  <a:pt x="24128" y="25757"/>
                  <a:pt x="24344" y="25775"/>
                </a:cubicBezTo>
                <a:cubicBezTo>
                  <a:pt x="24693" y="25785"/>
                  <a:pt x="25042" y="25785"/>
                  <a:pt x="25392" y="25796"/>
                </a:cubicBezTo>
                <a:cubicBezTo>
                  <a:pt x="25421" y="25798"/>
                  <a:pt x="25451" y="25799"/>
                  <a:pt x="25480" y="25799"/>
                </a:cubicBezTo>
                <a:cubicBezTo>
                  <a:pt x="25660" y="25799"/>
                  <a:pt x="25839" y="25764"/>
                  <a:pt x="26019" y="25764"/>
                </a:cubicBezTo>
                <a:cubicBezTo>
                  <a:pt x="26074" y="25764"/>
                  <a:pt x="26130" y="25767"/>
                  <a:pt x="26187" y="25776"/>
                </a:cubicBezTo>
                <a:cubicBezTo>
                  <a:pt x="25933" y="25859"/>
                  <a:pt x="25672" y="25837"/>
                  <a:pt x="25410" y="25853"/>
                </a:cubicBezTo>
                <a:lnTo>
                  <a:pt x="25422" y="25857"/>
                </a:lnTo>
                <a:cubicBezTo>
                  <a:pt x="24807" y="25908"/>
                  <a:pt x="24190" y="25934"/>
                  <a:pt x="23573" y="25934"/>
                </a:cubicBezTo>
                <a:cubicBezTo>
                  <a:pt x="23157" y="25934"/>
                  <a:pt x="22740" y="25922"/>
                  <a:pt x="22324" y="25899"/>
                </a:cubicBezTo>
                <a:cubicBezTo>
                  <a:pt x="21426" y="25807"/>
                  <a:pt x="20536" y="25641"/>
                  <a:pt x="19664" y="25404"/>
                </a:cubicBezTo>
                <a:cubicBezTo>
                  <a:pt x="19420" y="25344"/>
                  <a:pt x="19201" y="25195"/>
                  <a:pt x="18945" y="25183"/>
                </a:cubicBezTo>
                <a:lnTo>
                  <a:pt x="18992" y="25149"/>
                </a:lnTo>
                <a:lnTo>
                  <a:pt x="18948" y="25092"/>
                </a:lnTo>
                <a:close/>
                <a:moveTo>
                  <a:pt x="11858" y="17938"/>
                </a:moveTo>
                <a:lnTo>
                  <a:pt x="11858" y="17938"/>
                </a:lnTo>
                <a:cubicBezTo>
                  <a:pt x="11857" y="17966"/>
                  <a:pt x="11853" y="18024"/>
                  <a:pt x="11850" y="18053"/>
                </a:cubicBezTo>
                <a:cubicBezTo>
                  <a:pt x="11620" y="18523"/>
                  <a:pt x="11653" y="19061"/>
                  <a:pt x="11562" y="19565"/>
                </a:cubicBezTo>
                <a:cubicBezTo>
                  <a:pt x="11490" y="20894"/>
                  <a:pt x="11709" y="22215"/>
                  <a:pt x="11953" y="23516"/>
                </a:cubicBezTo>
                <a:cubicBezTo>
                  <a:pt x="12067" y="24121"/>
                  <a:pt x="12237" y="24714"/>
                  <a:pt x="12417" y="25304"/>
                </a:cubicBezTo>
                <a:cubicBezTo>
                  <a:pt x="12693" y="26207"/>
                  <a:pt x="12855" y="27143"/>
                  <a:pt x="12932" y="28083"/>
                </a:cubicBezTo>
                <a:cubicBezTo>
                  <a:pt x="12601" y="26771"/>
                  <a:pt x="11914" y="25581"/>
                  <a:pt x="11581" y="24269"/>
                </a:cubicBezTo>
                <a:cubicBezTo>
                  <a:pt x="11270" y="23019"/>
                  <a:pt x="11098" y="21721"/>
                  <a:pt x="11228" y="20434"/>
                </a:cubicBezTo>
                <a:cubicBezTo>
                  <a:pt x="11334" y="19584"/>
                  <a:pt x="11458" y="18704"/>
                  <a:pt x="11858" y="17938"/>
                </a:cubicBezTo>
                <a:close/>
                <a:moveTo>
                  <a:pt x="11142" y="19164"/>
                </a:moveTo>
                <a:lnTo>
                  <a:pt x="11142" y="19164"/>
                </a:lnTo>
                <a:cubicBezTo>
                  <a:pt x="10870" y="19895"/>
                  <a:pt x="10877" y="20687"/>
                  <a:pt x="10868" y="21456"/>
                </a:cubicBezTo>
                <a:cubicBezTo>
                  <a:pt x="10878" y="22970"/>
                  <a:pt x="11220" y="24476"/>
                  <a:pt x="11817" y="25865"/>
                </a:cubicBezTo>
                <a:cubicBezTo>
                  <a:pt x="12177" y="26681"/>
                  <a:pt x="12509" y="27512"/>
                  <a:pt x="12743" y="28374"/>
                </a:cubicBezTo>
                <a:cubicBezTo>
                  <a:pt x="12757" y="28439"/>
                  <a:pt x="12784" y="28500"/>
                  <a:pt x="12820" y="28556"/>
                </a:cubicBezTo>
                <a:cubicBezTo>
                  <a:pt x="12815" y="28583"/>
                  <a:pt x="12803" y="28633"/>
                  <a:pt x="12796" y="28657"/>
                </a:cubicBezTo>
                <a:cubicBezTo>
                  <a:pt x="12749" y="28575"/>
                  <a:pt x="12721" y="28484"/>
                  <a:pt x="12711" y="28391"/>
                </a:cubicBezTo>
                <a:cubicBezTo>
                  <a:pt x="12341" y="27720"/>
                  <a:pt x="11870" y="27107"/>
                  <a:pt x="11569" y="26399"/>
                </a:cubicBezTo>
                <a:cubicBezTo>
                  <a:pt x="11188" y="25519"/>
                  <a:pt x="10870" y="24604"/>
                  <a:pt x="10694" y="23658"/>
                </a:cubicBezTo>
                <a:cubicBezTo>
                  <a:pt x="10540" y="22715"/>
                  <a:pt x="10689" y="21757"/>
                  <a:pt x="10788" y="20815"/>
                </a:cubicBezTo>
                <a:cubicBezTo>
                  <a:pt x="10817" y="20487"/>
                  <a:pt x="10917" y="20168"/>
                  <a:pt x="10909" y="19837"/>
                </a:cubicBezTo>
                <a:cubicBezTo>
                  <a:pt x="10904" y="19692"/>
                  <a:pt x="10982" y="19560"/>
                  <a:pt x="11041" y="19431"/>
                </a:cubicBezTo>
                <a:cubicBezTo>
                  <a:pt x="11056" y="19339"/>
                  <a:pt x="11041" y="19215"/>
                  <a:pt x="11142" y="19164"/>
                </a:cubicBezTo>
                <a:close/>
                <a:moveTo>
                  <a:pt x="10526" y="26512"/>
                </a:moveTo>
                <a:lnTo>
                  <a:pt x="10526" y="26512"/>
                </a:lnTo>
                <a:cubicBezTo>
                  <a:pt x="10582" y="26637"/>
                  <a:pt x="10629" y="26768"/>
                  <a:pt x="10666" y="26902"/>
                </a:cubicBezTo>
                <a:cubicBezTo>
                  <a:pt x="10932" y="27418"/>
                  <a:pt x="11296" y="27875"/>
                  <a:pt x="11661" y="28326"/>
                </a:cubicBezTo>
                <a:cubicBezTo>
                  <a:pt x="11836" y="28530"/>
                  <a:pt x="12024" y="28725"/>
                  <a:pt x="12240" y="28885"/>
                </a:cubicBezTo>
                <a:cubicBezTo>
                  <a:pt x="11652" y="28746"/>
                  <a:pt x="11261" y="28224"/>
                  <a:pt x="10990" y="27718"/>
                </a:cubicBezTo>
                <a:cubicBezTo>
                  <a:pt x="10814" y="27420"/>
                  <a:pt x="10725" y="27084"/>
                  <a:pt x="10565" y="26780"/>
                </a:cubicBezTo>
                <a:cubicBezTo>
                  <a:pt x="10532" y="26696"/>
                  <a:pt x="10501" y="26605"/>
                  <a:pt x="10526" y="26512"/>
                </a:cubicBezTo>
                <a:close/>
                <a:moveTo>
                  <a:pt x="12832" y="26195"/>
                </a:moveTo>
                <a:lnTo>
                  <a:pt x="12832" y="26195"/>
                </a:lnTo>
                <a:cubicBezTo>
                  <a:pt x="12912" y="26389"/>
                  <a:pt x="12955" y="26596"/>
                  <a:pt x="12959" y="26805"/>
                </a:cubicBezTo>
                <a:cubicBezTo>
                  <a:pt x="12976" y="26817"/>
                  <a:pt x="13011" y="26841"/>
                  <a:pt x="13027" y="26852"/>
                </a:cubicBezTo>
                <a:cubicBezTo>
                  <a:pt x="12988" y="26976"/>
                  <a:pt x="13037" y="27102"/>
                  <a:pt x="13065" y="27222"/>
                </a:cubicBezTo>
                <a:cubicBezTo>
                  <a:pt x="13151" y="27664"/>
                  <a:pt x="13221" y="28114"/>
                  <a:pt x="13225" y="28564"/>
                </a:cubicBezTo>
                <a:cubicBezTo>
                  <a:pt x="13195" y="28686"/>
                  <a:pt x="13235" y="28913"/>
                  <a:pt x="13063" y="28922"/>
                </a:cubicBezTo>
                <a:cubicBezTo>
                  <a:pt x="13068" y="28747"/>
                  <a:pt x="13023" y="28572"/>
                  <a:pt x="13052" y="28398"/>
                </a:cubicBezTo>
                <a:cubicBezTo>
                  <a:pt x="13144" y="27724"/>
                  <a:pt x="13008" y="27050"/>
                  <a:pt x="12849" y="26397"/>
                </a:cubicBezTo>
                <a:cubicBezTo>
                  <a:pt x="12835" y="26331"/>
                  <a:pt x="12829" y="26263"/>
                  <a:pt x="12832" y="26195"/>
                </a:cubicBezTo>
                <a:close/>
                <a:moveTo>
                  <a:pt x="10714" y="20250"/>
                </a:moveTo>
                <a:lnTo>
                  <a:pt x="10714" y="20250"/>
                </a:lnTo>
                <a:cubicBezTo>
                  <a:pt x="10536" y="21239"/>
                  <a:pt x="10420" y="22242"/>
                  <a:pt x="10450" y="23250"/>
                </a:cubicBezTo>
                <a:cubicBezTo>
                  <a:pt x="10545" y="24230"/>
                  <a:pt x="10857" y="25175"/>
                  <a:pt x="11216" y="26088"/>
                </a:cubicBezTo>
                <a:cubicBezTo>
                  <a:pt x="11469" y="26733"/>
                  <a:pt x="11825" y="27334"/>
                  <a:pt x="12221" y="27900"/>
                </a:cubicBezTo>
                <a:cubicBezTo>
                  <a:pt x="12425" y="28219"/>
                  <a:pt x="12643" y="28548"/>
                  <a:pt x="12719" y="28923"/>
                </a:cubicBezTo>
                <a:lnTo>
                  <a:pt x="12719" y="28925"/>
                </a:lnTo>
                <a:cubicBezTo>
                  <a:pt x="12472" y="28870"/>
                  <a:pt x="12295" y="28674"/>
                  <a:pt x="12121" y="28506"/>
                </a:cubicBezTo>
                <a:cubicBezTo>
                  <a:pt x="11721" y="28070"/>
                  <a:pt x="11362" y="27596"/>
                  <a:pt x="11052" y="27092"/>
                </a:cubicBezTo>
                <a:cubicBezTo>
                  <a:pt x="10566" y="26301"/>
                  <a:pt x="10485" y="25359"/>
                  <a:pt x="10337" y="24464"/>
                </a:cubicBezTo>
                <a:cubicBezTo>
                  <a:pt x="10256" y="23908"/>
                  <a:pt x="10221" y="23347"/>
                  <a:pt x="10185" y="22786"/>
                </a:cubicBezTo>
                <a:cubicBezTo>
                  <a:pt x="10258" y="21922"/>
                  <a:pt x="10436" y="21070"/>
                  <a:pt x="10714" y="20250"/>
                </a:cubicBezTo>
                <a:close/>
                <a:moveTo>
                  <a:pt x="13063" y="29172"/>
                </a:moveTo>
                <a:cubicBezTo>
                  <a:pt x="13073" y="29172"/>
                  <a:pt x="13083" y="29173"/>
                  <a:pt x="13092" y="29175"/>
                </a:cubicBezTo>
                <a:cubicBezTo>
                  <a:pt x="13090" y="29240"/>
                  <a:pt x="13033" y="29341"/>
                  <a:pt x="12962" y="29341"/>
                </a:cubicBezTo>
                <a:cubicBezTo>
                  <a:pt x="12949" y="29341"/>
                  <a:pt x="12934" y="29337"/>
                  <a:pt x="12920" y="29329"/>
                </a:cubicBezTo>
                <a:cubicBezTo>
                  <a:pt x="12875" y="29241"/>
                  <a:pt x="12982" y="29172"/>
                  <a:pt x="13063" y="29172"/>
                </a:cubicBezTo>
                <a:close/>
                <a:moveTo>
                  <a:pt x="17998" y="27811"/>
                </a:moveTo>
                <a:cubicBezTo>
                  <a:pt x="18018" y="27811"/>
                  <a:pt x="18037" y="27812"/>
                  <a:pt x="18056" y="27814"/>
                </a:cubicBezTo>
                <a:cubicBezTo>
                  <a:pt x="18214" y="27854"/>
                  <a:pt x="18374" y="27866"/>
                  <a:pt x="18535" y="27866"/>
                </a:cubicBezTo>
                <a:cubicBezTo>
                  <a:pt x="18764" y="27866"/>
                  <a:pt x="18995" y="27842"/>
                  <a:pt x="19225" y="27842"/>
                </a:cubicBezTo>
                <a:cubicBezTo>
                  <a:pt x="19358" y="27842"/>
                  <a:pt x="19491" y="27850"/>
                  <a:pt x="19623" y="27875"/>
                </a:cubicBezTo>
                <a:cubicBezTo>
                  <a:pt x="20371" y="27888"/>
                  <a:pt x="21107" y="28060"/>
                  <a:pt x="21818" y="28288"/>
                </a:cubicBezTo>
                <a:cubicBezTo>
                  <a:pt x="22814" y="28622"/>
                  <a:pt x="23789" y="29019"/>
                  <a:pt x="24806" y="29286"/>
                </a:cubicBezTo>
                <a:cubicBezTo>
                  <a:pt x="25222" y="29429"/>
                  <a:pt x="25665" y="29489"/>
                  <a:pt x="26075" y="29634"/>
                </a:cubicBezTo>
                <a:cubicBezTo>
                  <a:pt x="26168" y="29646"/>
                  <a:pt x="26261" y="29654"/>
                  <a:pt x="26355" y="29663"/>
                </a:cubicBezTo>
                <a:cubicBezTo>
                  <a:pt x="26318" y="29672"/>
                  <a:pt x="26280" y="29676"/>
                  <a:pt x="26243" y="29676"/>
                </a:cubicBezTo>
                <a:cubicBezTo>
                  <a:pt x="26166" y="29676"/>
                  <a:pt x="26088" y="29661"/>
                  <a:pt x="26012" y="29647"/>
                </a:cubicBezTo>
                <a:cubicBezTo>
                  <a:pt x="24812" y="29517"/>
                  <a:pt x="23691" y="29034"/>
                  <a:pt x="22550" y="28675"/>
                </a:cubicBezTo>
                <a:cubicBezTo>
                  <a:pt x="21414" y="28300"/>
                  <a:pt x="20240" y="28010"/>
                  <a:pt x="19045" y="27926"/>
                </a:cubicBezTo>
                <a:cubicBezTo>
                  <a:pt x="18810" y="27926"/>
                  <a:pt x="18578" y="27890"/>
                  <a:pt x="18345" y="27876"/>
                </a:cubicBezTo>
                <a:cubicBezTo>
                  <a:pt x="18228" y="27885"/>
                  <a:pt x="18111" y="27897"/>
                  <a:pt x="17994" y="27897"/>
                </a:cubicBezTo>
                <a:cubicBezTo>
                  <a:pt x="17923" y="27897"/>
                  <a:pt x="17853" y="27892"/>
                  <a:pt x="17782" y="27880"/>
                </a:cubicBezTo>
                <a:cubicBezTo>
                  <a:pt x="17843" y="27828"/>
                  <a:pt x="17921" y="27811"/>
                  <a:pt x="17998" y="27811"/>
                </a:cubicBezTo>
                <a:close/>
                <a:moveTo>
                  <a:pt x="17778" y="28085"/>
                </a:moveTo>
                <a:cubicBezTo>
                  <a:pt x="18123" y="28085"/>
                  <a:pt x="18467" y="28101"/>
                  <a:pt x="18809" y="28150"/>
                </a:cubicBezTo>
                <a:cubicBezTo>
                  <a:pt x="20607" y="28222"/>
                  <a:pt x="22315" y="28850"/>
                  <a:pt x="24006" y="29405"/>
                </a:cubicBezTo>
                <a:cubicBezTo>
                  <a:pt x="24338" y="29518"/>
                  <a:pt x="24681" y="29595"/>
                  <a:pt x="25022" y="29674"/>
                </a:cubicBezTo>
                <a:cubicBezTo>
                  <a:pt x="25078" y="29684"/>
                  <a:pt x="25135" y="29685"/>
                  <a:pt x="25192" y="29685"/>
                </a:cubicBezTo>
                <a:cubicBezTo>
                  <a:pt x="25214" y="29685"/>
                  <a:pt x="25236" y="29685"/>
                  <a:pt x="25258" y="29685"/>
                </a:cubicBezTo>
                <a:cubicBezTo>
                  <a:pt x="25331" y="29685"/>
                  <a:pt x="25403" y="29688"/>
                  <a:pt x="25474" y="29707"/>
                </a:cubicBezTo>
                <a:cubicBezTo>
                  <a:pt x="25413" y="29717"/>
                  <a:pt x="25352" y="29722"/>
                  <a:pt x="25292" y="29722"/>
                </a:cubicBezTo>
                <a:cubicBezTo>
                  <a:pt x="25047" y="29722"/>
                  <a:pt x="24805" y="29655"/>
                  <a:pt x="24558" y="29649"/>
                </a:cubicBezTo>
                <a:cubicBezTo>
                  <a:pt x="23214" y="29473"/>
                  <a:pt x="21906" y="29110"/>
                  <a:pt x="20576" y="28850"/>
                </a:cubicBezTo>
                <a:cubicBezTo>
                  <a:pt x="19555" y="28631"/>
                  <a:pt x="18522" y="28488"/>
                  <a:pt x="17489" y="28360"/>
                </a:cubicBezTo>
                <a:cubicBezTo>
                  <a:pt x="17149" y="28343"/>
                  <a:pt x="16807" y="28340"/>
                  <a:pt x="16465" y="28340"/>
                </a:cubicBezTo>
                <a:cubicBezTo>
                  <a:pt x="16338" y="28340"/>
                  <a:pt x="16211" y="28340"/>
                  <a:pt x="16085" y="28340"/>
                </a:cubicBezTo>
                <a:cubicBezTo>
                  <a:pt x="16078" y="28340"/>
                  <a:pt x="16071" y="28339"/>
                  <a:pt x="16064" y="28339"/>
                </a:cubicBezTo>
                <a:cubicBezTo>
                  <a:pt x="15981" y="28339"/>
                  <a:pt x="15917" y="28402"/>
                  <a:pt x="15841" y="28420"/>
                </a:cubicBezTo>
                <a:cubicBezTo>
                  <a:pt x="15750" y="28404"/>
                  <a:pt x="15667" y="28356"/>
                  <a:pt x="15571" y="28356"/>
                </a:cubicBezTo>
                <a:cubicBezTo>
                  <a:pt x="15941" y="28290"/>
                  <a:pt x="16294" y="28112"/>
                  <a:pt x="16673" y="28112"/>
                </a:cubicBezTo>
                <a:cubicBezTo>
                  <a:pt x="16707" y="28112"/>
                  <a:pt x="16741" y="28113"/>
                  <a:pt x="16775" y="28116"/>
                </a:cubicBezTo>
                <a:cubicBezTo>
                  <a:pt x="17109" y="28100"/>
                  <a:pt x="17444" y="28085"/>
                  <a:pt x="17778" y="28085"/>
                </a:cubicBezTo>
                <a:close/>
                <a:moveTo>
                  <a:pt x="16635" y="28533"/>
                </a:moveTo>
                <a:cubicBezTo>
                  <a:pt x="16797" y="28533"/>
                  <a:pt x="16958" y="28565"/>
                  <a:pt x="17119" y="28582"/>
                </a:cubicBezTo>
                <a:cubicBezTo>
                  <a:pt x="17348" y="28605"/>
                  <a:pt x="17580" y="28574"/>
                  <a:pt x="17801" y="28638"/>
                </a:cubicBezTo>
                <a:cubicBezTo>
                  <a:pt x="18544" y="28731"/>
                  <a:pt x="19280" y="28857"/>
                  <a:pt x="20011" y="29015"/>
                </a:cubicBezTo>
                <a:cubicBezTo>
                  <a:pt x="21531" y="29302"/>
                  <a:pt x="23017" y="29793"/>
                  <a:pt x="24564" y="29914"/>
                </a:cubicBezTo>
                <a:cubicBezTo>
                  <a:pt x="24592" y="29917"/>
                  <a:pt x="24620" y="29918"/>
                  <a:pt x="24648" y="29918"/>
                </a:cubicBezTo>
                <a:cubicBezTo>
                  <a:pt x="24725" y="29918"/>
                  <a:pt x="24802" y="29911"/>
                  <a:pt x="24878" y="29911"/>
                </a:cubicBezTo>
                <a:cubicBezTo>
                  <a:pt x="24941" y="29911"/>
                  <a:pt x="25003" y="29915"/>
                  <a:pt x="25064" y="29933"/>
                </a:cubicBezTo>
                <a:cubicBezTo>
                  <a:pt x="25045" y="29934"/>
                  <a:pt x="25026" y="29934"/>
                  <a:pt x="25006" y="29934"/>
                </a:cubicBezTo>
                <a:cubicBezTo>
                  <a:pt x="24951" y="29934"/>
                  <a:pt x="24895" y="29930"/>
                  <a:pt x="24840" y="29922"/>
                </a:cubicBezTo>
                <a:cubicBezTo>
                  <a:pt x="24833" y="29972"/>
                  <a:pt x="24810" y="29987"/>
                  <a:pt x="24781" y="29987"/>
                </a:cubicBezTo>
                <a:cubicBezTo>
                  <a:pt x="24735" y="29987"/>
                  <a:pt x="24672" y="29948"/>
                  <a:pt x="24630" y="29948"/>
                </a:cubicBezTo>
                <a:cubicBezTo>
                  <a:pt x="24627" y="29948"/>
                  <a:pt x="24625" y="29948"/>
                  <a:pt x="24622" y="29949"/>
                </a:cubicBezTo>
                <a:cubicBezTo>
                  <a:pt x="24550" y="29943"/>
                  <a:pt x="24477" y="29940"/>
                  <a:pt x="24404" y="29940"/>
                </a:cubicBezTo>
                <a:cubicBezTo>
                  <a:pt x="24146" y="29940"/>
                  <a:pt x="23888" y="29971"/>
                  <a:pt x="23630" y="29974"/>
                </a:cubicBezTo>
                <a:cubicBezTo>
                  <a:pt x="22485" y="29965"/>
                  <a:pt x="21338" y="29857"/>
                  <a:pt x="20220" y="29595"/>
                </a:cubicBezTo>
                <a:cubicBezTo>
                  <a:pt x="18967" y="29277"/>
                  <a:pt x="17761" y="28783"/>
                  <a:pt x="16489" y="28543"/>
                </a:cubicBezTo>
                <a:cubicBezTo>
                  <a:pt x="16538" y="28536"/>
                  <a:pt x="16586" y="28533"/>
                  <a:pt x="16635" y="28533"/>
                </a:cubicBezTo>
                <a:close/>
                <a:moveTo>
                  <a:pt x="15827" y="28563"/>
                </a:moveTo>
                <a:lnTo>
                  <a:pt x="15827" y="28563"/>
                </a:lnTo>
                <a:cubicBezTo>
                  <a:pt x="15970" y="28587"/>
                  <a:pt x="16080" y="28699"/>
                  <a:pt x="16228" y="28699"/>
                </a:cubicBezTo>
                <a:cubicBezTo>
                  <a:pt x="16237" y="28699"/>
                  <a:pt x="16247" y="28699"/>
                  <a:pt x="16257" y="28698"/>
                </a:cubicBezTo>
                <a:cubicBezTo>
                  <a:pt x="17193" y="28951"/>
                  <a:pt x="18122" y="29226"/>
                  <a:pt x="19047" y="29519"/>
                </a:cubicBezTo>
                <a:cubicBezTo>
                  <a:pt x="20149" y="29868"/>
                  <a:pt x="21288" y="30157"/>
                  <a:pt x="22451" y="30157"/>
                </a:cubicBezTo>
                <a:cubicBezTo>
                  <a:pt x="22477" y="30157"/>
                  <a:pt x="22503" y="30157"/>
                  <a:pt x="22529" y="30157"/>
                </a:cubicBezTo>
                <a:cubicBezTo>
                  <a:pt x="22534" y="30157"/>
                  <a:pt x="22539" y="30157"/>
                  <a:pt x="22545" y="30157"/>
                </a:cubicBezTo>
                <a:cubicBezTo>
                  <a:pt x="22785" y="30157"/>
                  <a:pt x="23012" y="30241"/>
                  <a:pt x="23251" y="30241"/>
                </a:cubicBezTo>
                <a:cubicBezTo>
                  <a:pt x="23255" y="30241"/>
                  <a:pt x="23258" y="30241"/>
                  <a:pt x="23262" y="30241"/>
                </a:cubicBezTo>
                <a:lnTo>
                  <a:pt x="23262" y="30241"/>
                </a:lnTo>
                <a:cubicBezTo>
                  <a:pt x="23187" y="30247"/>
                  <a:pt x="23111" y="30249"/>
                  <a:pt x="23035" y="30249"/>
                </a:cubicBezTo>
                <a:cubicBezTo>
                  <a:pt x="22834" y="30249"/>
                  <a:pt x="22633" y="30234"/>
                  <a:pt x="22430" y="30234"/>
                </a:cubicBezTo>
                <a:cubicBezTo>
                  <a:pt x="22424" y="30234"/>
                  <a:pt x="22418" y="30234"/>
                  <a:pt x="22411" y="30234"/>
                </a:cubicBezTo>
                <a:cubicBezTo>
                  <a:pt x="21978" y="30141"/>
                  <a:pt x="21527" y="30206"/>
                  <a:pt x="21090" y="30125"/>
                </a:cubicBezTo>
                <a:cubicBezTo>
                  <a:pt x="19413" y="30006"/>
                  <a:pt x="17698" y="29689"/>
                  <a:pt x="16241" y="28807"/>
                </a:cubicBezTo>
                <a:cubicBezTo>
                  <a:pt x="16111" y="28709"/>
                  <a:pt x="15933" y="28694"/>
                  <a:pt x="15827" y="28563"/>
                </a:cubicBezTo>
                <a:close/>
                <a:moveTo>
                  <a:pt x="6770" y="22032"/>
                </a:moveTo>
                <a:cubicBezTo>
                  <a:pt x="6588" y="22722"/>
                  <a:pt x="6496" y="23434"/>
                  <a:pt x="6431" y="24142"/>
                </a:cubicBezTo>
                <a:cubicBezTo>
                  <a:pt x="6403" y="24953"/>
                  <a:pt x="6399" y="25765"/>
                  <a:pt x="6391" y="26577"/>
                </a:cubicBezTo>
                <a:cubicBezTo>
                  <a:pt x="6429" y="26947"/>
                  <a:pt x="6420" y="27318"/>
                  <a:pt x="6429" y="27688"/>
                </a:cubicBezTo>
                <a:cubicBezTo>
                  <a:pt x="6493" y="28002"/>
                  <a:pt x="6440" y="28323"/>
                  <a:pt x="6507" y="28635"/>
                </a:cubicBezTo>
                <a:cubicBezTo>
                  <a:pt x="6513" y="29575"/>
                  <a:pt x="6696" y="30508"/>
                  <a:pt x="6637" y="31450"/>
                </a:cubicBezTo>
                <a:cubicBezTo>
                  <a:pt x="6661" y="32237"/>
                  <a:pt x="6455" y="33003"/>
                  <a:pt x="6264" y="33758"/>
                </a:cubicBezTo>
                <a:cubicBezTo>
                  <a:pt x="6260" y="33623"/>
                  <a:pt x="6253" y="33484"/>
                  <a:pt x="6305" y="33356"/>
                </a:cubicBezTo>
                <a:cubicBezTo>
                  <a:pt x="6392" y="32600"/>
                  <a:pt x="6309" y="31837"/>
                  <a:pt x="6208" y="31086"/>
                </a:cubicBezTo>
                <a:cubicBezTo>
                  <a:pt x="6099" y="30225"/>
                  <a:pt x="5977" y="29365"/>
                  <a:pt x="5925" y="28498"/>
                </a:cubicBezTo>
                <a:cubicBezTo>
                  <a:pt x="5808" y="27082"/>
                  <a:pt x="5903" y="25655"/>
                  <a:pt x="6125" y="24253"/>
                </a:cubicBezTo>
                <a:cubicBezTo>
                  <a:pt x="6263" y="23495"/>
                  <a:pt x="6386" y="22710"/>
                  <a:pt x="6770" y="22032"/>
                </a:cubicBezTo>
                <a:close/>
                <a:moveTo>
                  <a:pt x="4610" y="26625"/>
                </a:moveTo>
                <a:cubicBezTo>
                  <a:pt x="4674" y="26677"/>
                  <a:pt x="4617" y="26815"/>
                  <a:pt x="4632" y="26895"/>
                </a:cubicBezTo>
                <a:cubicBezTo>
                  <a:pt x="4646" y="27418"/>
                  <a:pt x="4588" y="27942"/>
                  <a:pt x="4654" y="28462"/>
                </a:cubicBezTo>
                <a:cubicBezTo>
                  <a:pt x="4666" y="29342"/>
                  <a:pt x="4840" y="30211"/>
                  <a:pt x="5021" y="31072"/>
                </a:cubicBezTo>
                <a:cubicBezTo>
                  <a:pt x="5211" y="31969"/>
                  <a:pt x="5547" y="32833"/>
                  <a:pt x="5660" y="33747"/>
                </a:cubicBezTo>
                <a:cubicBezTo>
                  <a:pt x="5652" y="33902"/>
                  <a:pt x="5699" y="34071"/>
                  <a:pt x="5635" y="34216"/>
                </a:cubicBezTo>
                <a:cubicBezTo>
                  <a:pt x="5344" y="33958"/>
                  <a:pt x="5040" y="33699"/>
                  <a:pt x="4846" y="33353"/>
                </a:cubicBezTo>
                <a:cubicBezTo>
                  <a:pt x="4681" y="33037"/>
                  <a:pt x="4596" y="32687"/>
                  <a:pt x="4524" y="32340"/>
                </a:cubicBezTo>
                <a:cubicBezTo>
                  <a:pt x="4221" y="30717"/>
                  <a:pt x="4249" y="29046"/>
                  <a:pt x="4505" y="27419"/>
                </a:cubicBezTo>
                <a:cubicBezTo>
                  <a:pt x="4542" y="27155"/>
                  <a:pt x="4604" y="26894"/>
                  <a:pt x="4610" y="26625"/>
                </a:cubicBezTo>
                <a:close/>
                <a:moveTo>
                  <a:pt x="6148" y="22761"/>
                </a:moveTo>
                <a:cubicBezTo>
                  <a:pt x="5712" y="24158"/>
                  <a:pt x="5539" y="25629"/>
                  <a:pt x="5541" y="27092"/>
                </a:cubicBezTo>
                <a:cubicBezTo>
                  <a:pt x="5548" y="28504"/>
                  <a:pt x="5771" y="29901"/>
                  <a:pt x="5943" y="31301"/>
                </a:cubicBezTo>
                <a:cubicBezTo>
                  <a:pt x="6039" y="32039"/>
                  <a:pt x="6113" y="32781"/>
                  <a:pt x="6053" y="33524"/>
                </a:cubicBezTo>
                <a:cubicBezTo>
                  <a:pt x="5984" y="33791"/>
                  <a:pt x="6043" y="34074"/>
                  <a:pt x="5948" y="34334"/>
                </a:cubicBezTo>
                <a:lnTo>
                  <a:pt x="5832" y="34331"/>
                </a:lnTo>
                <a:cubicBezTo>
                  <a:pt x="5904" y="33465"/>
                  <a:pt x="5656" y="32621"/>
                  <a:pt x="5444" y="31792"/>
                </a:cubicBezTo>
                <a:cubicBezTo>
                  <a:pt x="5143" y="30549"/>
                  <a:pt x="4904" y="29279"/>
                  <a:pt x="4897" y="27999"/>
                </a:cubicBezTo>
                <a:cubicBezTo>
                  <a:pt x="4845" y="27616"/>
                  <a:pt x="4886" y="27228"/>
                  <a:pt x="4885" y="26843"/>
                </a:cubicBezTo>
                <a:cubicBezTo>
                  <a:pt x="4902" y="26475"/>
                  <a:pt x="4870" y="26101"/>
                  <a:pt x="4946" y="25736"/>
                </a:cubicBezTo>
                <a:cubicBezTo>
                  <a:pt x="4970" y="25066"/>
                  <a:pt x="5223" y="24430"/>
                  <a:pt x="5493" y="23826"/>
                </a:cubicBezTo>
                <a:cubicBezTo>
                  <a:pt x="5689" y="23457"/>
                  <a:pt x="5928" y="23115"/>
                  <a:pt x="6148" y="22761"/>
                </a:cubicBezTo>
                <a:close/>
                <a:moveTo>
                  <a:pt x="7227" y="21347"/>
                </a:moveTo>
                <a:lnTo>
                  <a:pt x="7227" y="21347"/>
                </a:lnTo>
                <a:cubicBezTo>
                  <a:pt x="7039" y="22410"/>
                  <a:pt x="6939" y="23486"/>
                  <a:pt x="6928" y="24565"/>
                </a:cubicBezTo>
                <a:cubicBezTo>
                  <a:pt x="6843" y="25589"/>
                  <a:pt x="6903" y="26615"/>
                  <a:pt x="6888" y="27639"/>
                </a:cubicBezTo>
                <a:cubicBezTo>
                  <a:pt x="6940" y="27983"/>
                  <a:pt x="6907" y="28334"/>
                  <a:pt x="6963" y="28678"/>
                </a:cubicBezTo>
                <a:cubicBezTo>
                  <a:pt x="6978" y="29221"/>
                  <a:pt x="7056" y="29761"/>
                  <a:pt x="7072" y="30303"/>
                </a:cubicBezTo>
                <a:cubicBezTo>
                  <a:pt x="7147" y="30626"/>
                  <a:pt x="7084" y="30961"/>
                  <a:pt x="7144" y="31286"/>
                </a:cubicBezTo>
                <a:cubicBezTo>
                  <a:pt x="7150" y="31925"/>
                  <a:pt x="7187" y="32576"/>
                  <a:pt x="7026" y="33200"/>
                </a:cubicBezTo>
                <a:lnTo>
                  <a:pt x="7024" y="33200"/>
                </a:lnTo>
                <a:cubicBezTo>
                  <a:pt x="6900" y="33688"/>
                  <a:pt x="6599" y="34166"/>
                  <a:pt x="6137" y="34383"/>
                </a:cubicBezTo>
                <a:cubicBezTo>
                  <a:pt x="6200" y="34275"/>
                  <a:pt x="6305" y="34187"/>
                  <a:pt x="6313" y="34055"/>
                </a:cubicBezTo>
                <a:cubicBezTo>
                  <a:pt x="6772" y="33109"/>
                  <a:pt x="6906" y="32040"/>
                  <a:pt x="6899" y="31000"/>
                </a:cubicBezTo>
                <a:cubicBezTo>
                  <a:pt x="6902" y="30163"/>
                  <a:pt x="6752" y="29338"/>
                  <a:pt x="6748" y="28502"/>
                </a:cubicBezTo>
                <a:cubicBezTo>
                  <a:pt x="6679" y="28144"/>
                  <a:pt x="6731" y="27779"/>
                  <a:pt x="6667" y="27420"/>
                </a:cubicBezTo>
                <a:cubicBezTo>
                  <a:pt x="6691" y="26775"/>
                  <a:pt x="6611" y="26131"/>
                  <a:pt x="6648" y="25484"/>
                </a:cubicBezTo>
                <a:cubicBezTo>
                  <a:pt x="6648" y="24212"/>
                  <a:pt x="6732" y="22931"/>
                  <a:pt x="7091" y="21704"/>
                </a:cubicBezTo>
                <a:cubicBezTo>
                  <a:pt x="7124" y="21580"/>
                  <a:pt x="7134" y="21444"/>
                  <a:pt x="7227" y="21347"/>
                </a:cubicBezTo>
                <a:close/>
                <a:moveTo>
                  <a:pt x="11630" y="32827"/>
                </a:moveTo>
                <a:cubicBezTo>
                  <a:pt x="12004" y="32827"/>
                  <a:pt x="12379" y="32848"/>
                  <a:pt x="12748" y="32900"/>
                </a:cubicBezTo>
                <a:cubicBezTo>
                  <a:pt x="13305" y="32901"/>
                  <a:pt x="13850" y="33051"/>
                  <a:pt x="14403" y="33087"/>
                </a:cubicBezTo>
                <a:cubicBezTo>
                  <a:pt x="14692" y="33207"/>
                  <a:pt x="15008" y="33233"/>
                  <a:pt x="15306" y="33328"/>
                </a:cubicBezTo>
                <a:cubicBezTo>
                  <a:pt x="16895" y="33775"/>
                  <a:pt x="18442" y="34378"/>
                  <a:pt x="20063" y="34711"/>
                </a:cubicBezTo>
                <a:cubicBezTo>
                  <a:pt x="20225" y="34737"/>
                  <a:pt x="20377" y="34827"/>
                  <a:pt x="20542" y="34827"/>
                </a:cubicBezTo>
                <a:cubicBezTo>
                  <a:pt x="20549" y="34827"/>
                  <a:pt x="20555" y="34827"/>
                  <a:pt x="20562" y="34826"/>
                </a:cubicBezTo>
                <a:lnTo>
                  <a:pt x="20562" y="34826"/>
                </a:lnTo>
                <a:cubicBezTo>
                  <a:pt x="20481" y="34835"/>
                  <a:pt x="20399" y="34840"/>
                  <a:pt x="20318" y="34840"/>
                </a:cubicBezTo>
                <a:cubicBezTo>
                  <a:pt x="19832" y="34840"/>
                  <a:pt x="19347" y="34697"/>
                  <a:pt x="18865" y="34635"/>
                </a:cubicBezTo>
                <a:cubicBezTo>
                  <a:pt x="17394" y="34390"/>
                  <a:pt x="15959" y="33975"/>
                  <a:pt x="14530" y="33563"/>
                </a:cubicBezTo>
                <a:cubicBezTo>
                  <a:pt x="13588" y="33279"/>
                  <a:pt x="12632" y="33039"/>
                  <a:pt x="11662" y="32881"/>
                </a:cubicBezTo>
                <a:cubicBezTo>
                  <a:pt x="11568" y="32876"/>
                  <a:pt x="11473" y="32871"/>
                  <a:pt x="11377" y="32867"/>
                </a:cubicBezTo>
                <a:cubicBezTo>
                  <a:pt x="11400" y="32856"/>
                  <a:pt x="11446" y="32837"/>
                  <a:pt x="11468" y="32828"/>
                </a:cubicBezTo>
                <a:cubicBezTo>
                  <a:pt x="11522" y="32827"/>
                  <a:pt x="11576" y="32827"/>
                  <a:pt x="11630" y="32827"/>
                </a:cubicBezTo>
                <a:close/>
                <a:moveTo>
                  <a:pt x="13124" y="32453"/>
                </a:moveTo>
                <a:cubicBezTo>
                  <a:pt x="13746" y="32453"/>
                  <a:pt x="14368" y="32493"/>
                  <a:pt x="14986" y="32541"/>
                </a:cubicBezTo>
                <a:lnTo>
                  <a:pt x="14979" y="32541"/>
                </a:lnTo>
                <a:cubicBezTo>
                  <a:pt x="15950" y="32644"/>
                  <a:pt x="16919" y="32801"/>
                  <a:pt x="17842" y="33125"/>
                </a:cubicBezTo>
                <a:cubicBezTo>
                  <a:pt x="19376" y="33649"/>
                  <a:pt x="20851" y="34344"/>
                  <a:pt x="22419" y="34766"/>
                </a:cubicBezTo>
                <a:cubicBezTo>
                  <a:pt x="22566" y="34782"/>
                  <a:pt x="22722" y="34779"/>
                  <a:pt x="22833" y="34890"/>
                </a:cubicBezTo>
                <a:cubicBezTo>
                  <a:pt x="22563" y="34863"/>
                  <a:pt x="22302" y="34784"/>
                  <a:pt x="22031" y="34764"/>
                </a:cubicBezTo>
                <a:cubicBezTo>
                  <a:pt x="21452" y="34755"/>
                  <a:pt x="20888" y="34596"/>
                  <a:pt x="20309" y="34596"/>
                </a:cubicBezTo>
                <a:cubicBezTo>
                  <a:pt x="20304" y="34596"/>
                  <a:pt x="20300" y="34596"/>
                  <a:pt x="20295" y="34596"/>
                </a:cubicBezTo>
                <a:cubicBezTo>
                  <a:pt x="20105" y="34595"/>
                  <a:pt x="19955" y="34462"/>
                  <a:pt x="19776" y="34420"/>
                </a:cubicBezTo>
                <a:cubicBezTo>
                  <a:pt x="19021" y="34218"/>
                  <a:pt x="18282" y="33959"/>
                  <a:pt x="17541" y="33713"/>
                </a:cubicBezTo>
                <a:cubicBezTo>
                  <a:pt x="16285" y="33271"/>
                  <a:pt x="15014" y="32820"/>
                  <a:pt x="13680" y="32677"/>
                </a:cubicBezTo>
                <a:cubicBezTo>
                  <a:pt x="13053" y="32589"/>
                  <a:pt x="12419" y="32593"/>
                  <a:pt x="11786" y="32585"/>
                </a:cubicBezTo>
                <a:cubicBezTo>
                  <a:pt x="11775" y="32585"/>
                  <a:pt x="11764" y="32585"/>
                  <a:pt x="11752" y="32585"/>
                </a:cubicBezTo>
                <a:cubicBezTo>
                  <a:pt x="11592" y="32585"/>
                  <a:pt x="11435" y="32630"/>
                  <a:pt x="11274" y="32630"/>
                </a:cubicBezTo>
                <a:cubicBezTo>
                  <a:pt x="11232" y="32630"/>
                  <a:pt x="11188" y="32627"/>
                  <a:pt x="11145" y="32619"/>
                </a:cubicBezTo>
                <a:cubicBezTo>
                  <a:pt x="11297" y="32573"/>
                  <a:pt x="11451" y="32540"/>
                  <a:pt x="11609" y="32540"/>
                </a:cubicBezTo>
                <a:cubicBezTo>
                  <a:pt x="11628" y="32540"/>
                  <a:pt x="11647" y="32540"/>
                  <a:pt x="11666" y="32541"/>
                </a:cubicBezTo>
                <a:cubicBezTo>
                  <a:pt x="12150" y="32477"/>
                  <a:pt x="12637" y="32453"/>
                  <a:pt x="13124" y="32453"/>
                </a:cubicBezTo>
                <a:close/>
                <a:moveTo>
                  <a:pt x="10198" y="32927"/>
                </a:moveTo>
                <a:lnTo>
                  <a:pt x="10198" y="32927"/>
                </a:lnTo>
                <a:cubicBezTo>
                  <a:pt x="11370" y="33008"/>
                  <a:pt x="12524" y="33289"/>
                  <a:pt x="13659" y="33593"/>
                </a:cubicBezTo>
                <a:cubicBezTo>
                  <a:pt x="14791" y="33927"/>
                  <a:pt x="15923" y="34263"/>
                  <a:pt x="17071" y="34538"/>
                </a:cubicBezTo>
                <a:cubicBezTo>
                  <a:pt x="18450" y="34870"/>
                  <a:pt x="19864" y="35011"/>
                  <a:pt x="21276" y="35075"/>
                </a:cubicBezTo>
                <a:cubicBezTo>
                  <a:pt x="21470" y="35073"/>
                  <a:pt x="21664" y="35061"/>
                  <a:pt x="21858" y="35061"/>
                </a:cubicBezTo>
                <a:cubicBezTo>
                  <a:pt x="21966" y="35061"/>
                  <a:pt x="22073" y="35065"/>
                  <a:pt x="22180" y="35076"/>
                </a:cubicBezTo>
                <a:lnTo>
                  <a:pt x="22180" y="35092"/>
                </a:lnTo>
                <a:cubicBezTo>
                  <a:pt x="22142" y="35096"/>
                  <a:pt x="22103" y="35097"/>
                  <a:pt x="22064" y="35097"/>
                </a:cubicBezTo>
                <a:cubicBezTo>
                  <a:pt x="21947" y="35097"/>
                  <a:pt x="21829" y="35086"/>
                  <a:pt x="21713" y="35086"/>
                </a:cubicBezTo>
                <a:cubicBezTo>
                  <a:pt x="21641" y="35086"/>
                  <a:pt x="21570" y="35090"/>
                  <a:pt x="21499" y="35103"/>
                </a:cubicBezTo>
                <a:cubicBezTo>
                  <a:pt x="21349" y="35139"/>
                  <a:pt x="21197" y="35147"/>
                  <a:pt x="21045" y="35147"/>
                </a:cubicBezTo>
                <a:cubicBezTo>
                  <a:pt x="20922" y="35147"/>
                  <a:pt x="20799" y="35142"/>
                  <a:pt x="20676" y="35142"/>
                </a:cubicBezTo>
                <a:cubicBezTo>
                  <a:pt x="20564" y="35142"/>
                  <a:pt x="20452" y="35147"/>
                  <a:pt x="20340" y="35163"/>
                </a:cubicBezTo>
                <a:cubicBezTo>
                  <a:pt x="20188" y="35171"/>
                  <a:pt x="20035" y="35174"/>
                  <a:pt x="19883" y="35174"/>
                </a:cubicBezTo>
                <a:cubicBezTo>
                  <a:pt x="19478" y="35174"/>
                  <a:pt x="19073" y="35153"/>
                  <a:pt x="18669" y="35152"/>
                </a:cubicBezTo>
                <a:cubicBezTo>
                  <a:pt x="18652" y="35153"/>
                  <a:pt x="18635" y="35153"/>
                  <a:pt x="18618" y="35153"/>
                </a:cubicBezTo>
                <a:cubicBezTo>
                  <a:pt x="18351" y="35153"/>
                  <a:pt x="18089" y="35083"/>
                  <a:pt x="17822" y="35083"/>
                </a:cubicBezTo>
                <a:cubicBezTo>
                  <a:pt x="17811" y="35083"/>
                  <a:pt x="17800" y="35083"/>
                  <a:pt x="17789" y="35083"/>
                </a:cubicBezTo>
                <a:cubicBezTo>
                  <a:pt x="16635" y="34954"/>
                  <a:pt x="15501" y="34684"/>
                  <a:pt x="14400" y="34314"/>
                </a:cubicBezTo>
                <a:cubicBezTo>
                  <a:pt x="13441" y="34020"/>
                  <a:pt x="12532" y="33583"/>
                  <a:pt x="11565" y="33313"/>
                </a:cubicBezTo>
                <a:cubicBezTo>
                  <a:pt x="11192" y="33205"/>
                  <a:pt x="10814" y="33101"/>
                  <a:pt x="10432" y="33032"/>
                </a:cubicBezTo>
                <a:cubicBezTo>
                  <a:pt x="10344" y="33025"/>
                  <a:pt x="10268" y="32979"/>
                  <a:pt x="10198" y="32927"/>
                </a:cubicBezTo>
                <a:close/>
                <a:moveTo>
                  <a:pt x="10584" y="33263"/>
                </a:moveTo>
                <a:lnTo>
                  <a:pt x="10584" y="33263"/>
                </a:lnTo>
                <a:cubicBezTo>
                  <a:pt x="11637" y="33501"/>
                  <a:pt x="12635" y="33923"/>
                  <a:pt x="13643" y="34298"/>
                </a:cubicBezTo>
                <a:cubicBezTo>
                  <a:pt x="14774" y="34674"/>
                  <a:pt x="15911" y="35055"/>
                  <a:pt x="17097" y="35210"/>
                </a:cubicBezTo>
                <a:cubicBezTo>
                  <a:pt x="17346" y="35264"/>
                  <a:pt x="17602" y="35259"/>
                  <a:pt x="17850" y="35312"/>
                </a:cubicBezTo>
                <a:cubicBezTo>
                  <a:pt x="18142" y="35332"/>
                  <a:pt x="18436" y="35323"/>
                  <a:pt x="18725" y="35363"/>
                </a:cubicBezTo>
                <a:cubicBezTo>
                  <a:pt x="18802" y="35374"/>
                  <a:pt x="18879" y="35378"/>
                  <a:pt x="18957" y="35378"/>
                </a:cubicBezTo>
                <a:cubicBezTo>
                  <a:pt x="19115" y="35378"/>
                  <a:pt x="19273" y="35362"/>
                  <a:pt x="19431" y="35362"/>
                </a:cubicBezTo>
                <a:cubicBezTo>
                  <a:pt x="19518" y="35362"/>
                  <a:pt x="19604" y="35367"/>
                  <a:pt x="19691" y="35382"/>
                </a:cubicBezTo>
                <a:cubicBezTo>
                  <a:pt x="19453" y="35387"/>
                  <a:pt x="19215" y="35390"/>
                  <a:pt x="18978" y="35390"/>
                </a:cubicBezTo>
                <a:cubicBezTo>
                  <a:pt x="18353" y="35390"/>
                  <a:pt x="17728" y="35374"/>
                  <a:pt x="17103" y="35360"/>
                </a:cubicBezTo>
                <a:cubicBezTo>
                  <a:pt x="16222" y="35322"/>
                  <a:pt x="15347" y="35210"/>
                  <a:pt x="14486" y="35024"/>
                </a:cubicBezTo>
                <a:cubicBezTo>
                  <a:pt x="13407" y="34774"/>
                  <a:pt x="12315" y="34476"/>
                  <a:pt x="11366" y="33884"/>
                </a:cubicBezTo>
                <a:cubicBezTo>
                  <a:pt x="11096" y="33692"/>
                  <a:pt x="10796" y="33523"/>
                  <a:pt x="10584" y="33263"/>
                </a:cubicBezTo>
                <a:close/>
                <a:moveTo>
                  <a:pt x="26643" y="13132"/>
                </a:moveTo>
                <a:lnTo>
                  <a:pt x="26743" y="13164"/>
                </a:lnTo>
                <a:cubicBezTo>
                  <a:pt x="26697" y="13214"/>
                  <a:pt x="26656" y="13268"/>
                  <a:pt x="26621" y="13327"/>
                </a:cubicBezTo>
                <a:cubicBezTo>
                  <a:pt x="25414" y="15421"/>
                  <a:pt x="24031" y="17405"/>
                  <a:pt x="22630" y="19371"/>
                </a:cubicBezTo>
                <a:cubicBezTo>
                  <a:pt x="21368" y="21111"/>
                  <a:pt x="20016" y="22785"/>
                  <a:pt x="18616" y="24413"/>
                </a:cubicBezTo>
                <a:cubicBezTo>
                  <a:pt x="17325" y="25892"/>
                  <a:pt x="15983" y="27334"/>
                  <a:pt x="14535" y="28662"/>
                </a:cubicBezTo>
                <a:cubicBezTo>
                  <a:pt x="10322" y="32577"/>
                  <a:pt x="5533" y="35835"/>
                  <a:pt x="503" y="38608"/>
                </a:cubicBezTo>
                <a:cubicBezTo>
                  <a:pt x="490" y="38609"/>
                  <a:pt x="462" y="38609"/>
                  <a:pt x="447" y="38609"/>
                </a:cubicBezTo>
                <a:cubicBezTo>
                  <a:pt x="407" y="38476"/>
                  <a:pt x="324" y="38329"/>
                  <a:pt x="390" y="38190"/>
                </a:cubicBezTo>
                <a:cubicBezTo>
                  <a:pt x="515" y="37918"/>
                  <a:pt x="810" y="37797"/>
                  <a:pt x="1042" y="37630"/>
                </a:cubicBezTo>
                <a:cubicBezTo>
                  <a:pt x="2094" y="36913"/>
                  <a:pt x="3254" y="36378"/>
                  <a:pt x="4360" y="35749"/>
                </a:cubicBezTo>
                <a:cubicBezTo>
                  <a:pt x="4944" y="35412"/>
                  <a:pt x="5517" y="35060"/>
                  <a:pt x="6107" y="34732"/>
                </a:cubicBezTo>
                <a:cubicBezTo>
                  <a:pt x="6177" y="34690"/>
                  <a:pt x="6263" y="34698"/>
                  <a:pt x="6340" y="34686"/>
                </a:cubicBezTo>
                <a:cubicBezTo>
                  <a:pt x="6431" y="34594"/>
                  <a:pt x="6509" y="34482"/>
                  <a:pt x="6629" y="34422"/>
                </a:cubicBezTo>
                <a:cubicBezTo>
                  <a:pt x="8432" y="33359"/>
                  <a:pt x="10095" y="32081"/>
                  <a:pt x="11738" y="30789"/>
                </a:cubicBezTo>
                <a:cubicBezTo>
                  <a:pt x="12481" y="30169"/>
                  <a:pt x="13193" y="29510"/>
                  <a:pt x="13896" y="28845"/>
                </a:cubicBezTo>
                <a:cubicBezTo>
                  <a:pt x="15673" y="27211"/>
                  <a:pt x="17390" y="25505"/>
                  <a:pt x="18923" y="23637"/>
                </a:cubicBezTo>
                <a:cubicBezTo>
                  <a:pt x="18963" y="23584"/>
                  <a:pt x="19024" y="23552"/>
                  <a:pt x="19085" y="23526"/>
                </a:cubicBezTo>
                <a:cubicBezTo>
                  <a:pt x="19107" y="23476"/>
                  <a:pt x="19127" y="23426"/>
                  <a:pt x="19147" y="23377"/>
                </a:cubicBezTo>
                <a:cubicBezTo>
                  <a:pt x="20368" y="21887"/>
                  <a:pt x="21544" y="20359"/>
                  <a:pt x="22757" y="18861"/>
                </a:cubicBezTo>
                <a:cubicBezTo>
                  <a:pt x="22870" y="18740"/>
                  <a:pt x="22941" y="18559"/>
                  <a:pt x="23107" y="18504"/>
                </a:cubicBezTo>
                <a:cubicBezTo>
                  <a:pt x="23118" y="18472"/>
                  <a:pt x="23141" y="18409"/>
                  <a:pt x="23151" y="18379"/>
                </a:cubicBezTo>
                <a:cubicBezTo>
                  <a:pt x="23485" y="18130"/>
                  <a:pt x="23651" y="17744"/>
                  <a:pt x="23865" y="17402"/>
                </a:cubicBezTo>
                <a:cubicBezTo>
                  <a:pt x="24525" y="16498"/>
                  <a:pt x="25145" y="15563"/>
                  <a:pt x="25745" y="14619"/>
                </a:cubicBezTo>
                <a:cubicBezTo>
                  <a:pt x="26007" y="14198"/>
                  <a:pt x="26263" y="13771"/>
                  <a:pt x="26557" y="13372"/>
                </a:cubicBezTo>
                <a:cubicBezTo>
                  <a:pt x="26627" y="13310"/>
                  <a:pt x="26628" y="13218"/>
                  <a:pt x="26643" y="13132"/>
                </a:cubicBezTo>
                <a:close/>
                <a:moveTo>
                  <a:pt x="6013" y="36713"/>
                </a:moveTo>
                <a:lnTo>
                  <a:pt x="6013" y="36713"/>
                </a:lnTo>
                <a:cubicBezTo>
                  <a:pt x="7554" y="37434"/>
                  <a:pt x="8894" y="38512"/>
                  <a:pt x="10424" y="39256"/>
                </a:cubicBezTo>
                <a:cubicBezTo>
                  <a:pt x="10797" y="39429"/>
                  <a:pt x="11160" y="39639"/>
                  <a:pt x="11564" y="39735"/>
                </a:cubicBezTo>
                <a:cubicBezTo>
                  <a:pt x="11628" y="39747"/>
                  <a:pt x="11674" y="39796"/>
                  <a:pt x="11726" y="39829"/>
                </a:cubicBezTo>
                <a:cubicBezTo>
                  <a:pt x="11726" y="39829"/>
                  <a:pt x="11725" y="39829"/>
                  <a:pt x="11724" y="39829"/>
                </a:cubicBezTo>
                <a:cubicBezTo>
                  <a:pt x="11616" y="39829"/>
                  <a:pt x="11530" y="39738"/>
                  <a:pt x="11426" y="39738"/>
                </a:cubicBezTo>
                <a:cubicBezTo>
                  <a:pt x="11406" y="39738"/>
                  <a:pt x="11385" y="39741"/>
                  <a:pt x="11364" y="39749"/>
                </a:cubicBezTo>
                <a:cubicBezTo>
                  <a:pt x="11353" y="39735"/>
                  <a:pt x="11330" y="39707"/>
                  <a:pt x="11320" y="39692"/>
                </a:cubicBezTo>
                <a:cubicBezTo>
                  <a:pt x="10186" y="39411"/>
                  <a:pt x="9106" y="38937"/>
                  <a:pt x="8114" y="38321"/>
                </a:cubicBezTo>
                <a:cubicBezTo>
                  <a:pt x="7367" y="37856"/>
                  <a:pt x="6583" y="37398"/>
                  <a:pt x="6013" y="36713"/>
                </a:cubicBezTo>
                <a:close/>
                <a:moveTo>
                  <a:pt x="6398" y="36150"/>
                </a:moveTo>
                <a:cubicBezTo>
                  <a:pt x="6580" y="36150"/>
                  <a:pt x="6739" y="36279"/>
                  <a:pt x="6923" y="36279"/>
                </a:cubicBezTo>
                <a:cubicBezTo>
                  <a:pt x="6932" y="36279"/>
                  <a:pt x="6941" y="36279"/>
                  <a:pt x="6951" y="36278"/>
                </a:cubicBezTo>
                <a:cubicBezTo>
                  <a:pt x="8618" y="36759"/>
                  <a:pt x="10236" y="37434"/>
                  <a:pt x="11800" y="38190"/>
                </a:cubicBezTo>
                <a:cubicBezTo>
                  <a:pt x="12816" y="38701"/>
                  <a:pt x="13820" y="39243"/>
                  <a:pt x="14754" y="39892"/>
                </a:cubicBezTo>
                <a:cubicBezTo>
                  <a:pt x="14824" y="39953"/>
                  <a:pt x="14926" y="39949"/>
                  <a:pt x="14996" y="40007"/>
                </a:cubicBezTo>
                <a:cubicBezTo>
                  <a:pt x="15041" y="40043"/>
                  <a:pt x="15011" y="40058"/>
                  <a:pt x="14972" y="40058"/>
                </a:cubicBezTo>
                <a:cubicBezTo>
                  <a:pt x="14942" y="40058"/>
                  <a:pt x="14906" y="40049"/>
                  <a:pt x="14894" y="40036"/>
                </a:cubicBezTo>
                <a:cubicBezTo>
                  <a:pt x="14810" y="39995"/>
                  <a:pt x="14727" y="39951"/>
                  <a:pt x="14634" y="39933"/>
                </a:cubicBezTo>
                <a:cubicBezTo>
                  <a:pt x="13480" y="39628"/>
                  <a:pt x="12363" y="39195"/>
                  <a:pt x="11296" y="38660"/>
                </a:cubicBezTo>
                <a:cubicBezTo>
                  <a:pt x="10224" y="38118"/>
                  <a:pt x="9170" y="37540"/>
                  <a:pt x="8120" y="36955"/>
                </a:cubicBezTo>
                <a:cubicBezTo>
                  <a:pt x="7544" y="36645"/>
                  <a:pt x="6960" y="36338"/>
                  <a:pt x="6331" y="36157"/>
                </a:cubicBezTo>
                <a:cubicBezTo>
                  <a:pt x="6354" y="36152"/>
                  <a:pt x="6376" y="36150"/>
                  <a:pt x="6398" y="36150"/>
                </a:cubicBezTo>
                <a:close/>
                <a:moveTo>
                  <a:pt x="8413" y="36421"/>
                </a:moveTo>
                <a:cubicBezTo>
                  <a:pt x="8517" y="36421"/>
                  <a:pt x="8606" y="36494"/>
                  <a:pt x="8710" y="36494"/>
                </a:cubicBezTo>
                <a:cubicBezTo>
                  <a:pt x="8729" y="36494"/>
                  <a:pt x="8749" y="36492"/>
                  <a:pt x="8769" y="36486"/>
                </a:cubicBezTo>
                <a:cubicBezTo>
                  <a:pt x="8782" y="36499"/>
                  <a:pt x="8807" y="36527"/>
                  <a:pt x="8821" y="36541"/>
                </a:cubicBezTo>
                <a:cubicBezTo>
                  <a:pt x="9986" y="36791"/>
                  <a:pt x="11101" y="37240"/>
                  <a:pt x="12115" y="37866"/>
                </a:cubicBezTo>
                <a:cubicBezTo>
                  <a:pt x="13016" y="38428"/>
                  <a:pt x="13911" y="38997"/>
                  <a:pt x="14828" y="39531"/>
                </a:cubicBezTo>
                <a:cubicBezTo>
                  <a:pt x="15295" y="39793"/>
                  <a:pt x="15741" y="40096"/>
                  <a:pt x="16234" y="40303"/>
                </a:cubicBezTo>
                <a:cubicBezTo>
                  <a:pt x="16206" y="40306"/>
                  <a:pt x="16178" y="40308"/>
                  <a:pt x="16150" y="40308"/>
                </a:cubicBezTo>
                <a:cubicBezTo>
                  <a:pt x="16098" y="40308"/>
                  <a:pt x="16046" y="40301"/>
                  <a:pt x="15998" y="40277"/>
                </a:cubicBezTo>
                <a:cubicBezTo>
                  <a:pt x="15790" y="40189"/>
                  <a:pt x="15547" y="40188"/>
                  <a:pt x="15367" y="40037"/>
                </a:cubicBezTo>
                <a:cubicBezTo>
                  <a:pt x="14635" y="39527"/>
                  <a:pt x="13904" y="39011"/>
                  <a:pt x="13131" y="38561"/>
                </a:cubicBezTo>
                <a:cubicBezTo>
                  <a:pt x="11932" y="37856"/>
                  <a:pt x="10662" y="37274"/>
                  <a:pt x="9369" y="36763"/>
                </a:cubicBezTo>
                <a:cubicBezTo>
                  <a:pt x="9038" y="36625"/>
                  <a:pt x="8690" y="36542"/>
                  <a:pt x="8351" y="36430"/>
                </a:cubicBezTo>
                <a:cubicBezTo>
                  <a:pt x="8372" y="36424"/>
                  <a:pt x="8393" y="36421"/>
                  <a:pt x="8413" y="36421"/>
                </a:cubicBezTo>
                <a:close/>
                <a:moveTo>
                  <a:pt x="5795" y="36190"/>
                </a:moveTo>
                <a:cubicBezTo>
                  <a:pt x="6890" y="36541"/>
                  <a:pt x="7874" y="37147"/>
                  <a:pt x="8866" y="37717"/>
                </a:cubicBezTo>
                <a:cubicBezTo>
                  <a:pt x="9835" y="38253"/>
                  <a:pt x="10808" y="38793"/>
                  <a:pt x="11822" y="39244"/>
                </a:cubicBezTo>
                <a:cubicBezTo>
                  <a:pt x="12872" y="39700"/>
                  <a:pt x="13966" y="40071"/>
                  <a:pt x="15090" y="40300"/>
                </a:cubicBezTo>
                <a:cubicBezTo>
                  <a:pt x="15270" y="40300"/>
                  <a:pt x="15438" y="40363"/>
                  <a:pt x="15609" y="40409"/>
                </a:cubicBezTo>
                <a:cubicBezTo>
                  <a:pt x="15599" y="40409"/>
                  <a:pt x="15590" y="40409"/>
                  <a:pt x="15581" y="40409"/>
                </a:cubicBezTo>
                <a:cubicBezTo>
                  <a:pt x="15536" y="40409"/>
                  <a:pt x="15489" y="40412"/>
                  <a:pt x="15442" y="40412"/>
                </a:cubicBezTo>
                <a:cubicBezTo>
                  <a:pt x="15363" y="40412"/>
                  <a:pt x="15285" y="40404"/>
                  <a:pt x="15216" y="40360"/>
                </a:cubicBezTo>
                <a:cubicBezTo>
                  <a:pt x="14786" y="40293"/>
                  <a:pt x="14354" y="40265"/>
                  <a:pt x="13927" y="40176"/>
                </a:cubicBezTo>
                <a:cubicBezTo>
                  <a:pt x="12541" y="39941"/>
                  <a:pt x="11237" y="39375"/>
                  <a:pt x="10011" y="38698"/>
                </a:cubicBezTo>
                <a:cubicBezTo>
                  <a:pt x="9082" y="38201"/>
                  <a:pt x="8216" y="37593"/>
                  <a:pt x="7287" y="37095"/>
                </a:cubicBezTo>
                <a:cubicBezTo>
                  <a:pt x="6811" y="36843"/>
                  <a:pt x="6329" y="36601"/>
                  <a:pt x="5833" y="36387"/>
                </a:cubicBezTo>
                <a:cubicBezTo>
                  <a:pt x="5744" y="36350"/>
                  <a:pt x="5669" y="36283"/>
                  <a:pt x="5624" y="36198"/>
                </a:cubicBezTo>
                <a:lnTo>
                  <a:pt x="5795" y="36190"/>
                </a:lnTo>
                <a:close/>
                <a:moveTo>
                  <a:pt x="32426" y="0"/>
                </a:moveTo>
                <a:cubicBezTo>
                  <a:pt x="32338" y="0"/>
                  <a:pt x="32253" y="108"/>
                  <a:pt x="32221" y="184"/>
                </a:cubicBezTo>
                <a:cubicBezTo>
                  <a:pt x="31774" y="1095"/>
                  <a:pt x="31308" y="1998"/>
                  <a:pt x="30769" y="2860"/>
                </a:cubicBezTo>
                <a:cubicBezTo>
                  <a:pt x="30053" y="4000"/>
                  <a:pt x="29307" y="5121"/>
                  <a:pt x="28588" y="6260"/>
                </a:cubicBezTo>
                <a:cubicBezTo>
                  <a:pt x="28088" y="7032"/>
                  <a:pt x="27623" y="7832"/>
                  <a:pt x="27292" y="8693"/>
                </a:cubicBezTo>
                <a:cubicBezTo>
                  <a:pt x="26916" y="9677"/>
                  <a:pt x="26577" y="10688"/>
                  <a:pt x="26441" y="11737"/>
                </a:cubicBezTo>
                <a:cubicBezTo>
                  <a:pt x="26356" y="12169"/>
                  <a:pt x="26439" y="12613"/>
                  <a:pt x="26569" y="13027"/>
                </a:cubicBezTo>
                <a:cubicBezTo>
                  <a:pt x="26375" y="13320"/>
                  <a:pt x="26139" y="13587"/>
                  <a:pt x="25949" y="13887"/>
                </a:cubicBezTo>
                <a:cubicBezTo>
                  <a:pt x="25374" y="14787"/>
                  <a:pt x="24792" y="15682"/>
                  <a:pt x="24186" y="16559"/>
                </a:cubicBezTo>
                <a:cubicBezTo>
                  <a:pt x="24136" y="16645"/>
                  <a:pt x="24104" y="16745"/>
                  <a:pt x="24011" y="16794"/>
                </a:cubicBezTo>
                <a:cubicBezTo>
                  <a:pt x="24201" y="16278"/>
                  <a:pt x="24193" y="15713"/>
                  <a:pt x="24142" y="15171"/>
                </a:cubicBezTo>
                <a:cubicBezTo>
                  <a:pt x="23946" y="13934"/>
                  <a:pt x="23289" y="12833"/>
                  <a:pt x="22991" y="11624"/>
                </a:cubicBezTo>
                <a:cubicBezTo>
                  <a:pt x="22705" y="10158"/>
                  <a:pt x="22406" y="8691"/>
                  <a:pt x="22223" y="7207"/>
                </a:cubicBezTo>
                <a:cubicBezTo>
                  <a:pt x="22131" y="6651"/>
                  <a:pt x="22211" y="6088"/>
                  <a:pt x="22190" y="5529"/>
                </a:cubicBezTo>
                <a:cubicBezTo>
                  <a:pt x="22191" y="5425"/>
                  <a:pt x="22135" y="5279"/>
                  <a:pt x="22020" y="5279"/>
                </a:cubicBezTo>
                <a:cubicBezTo>
                  <a:pt x="22005" y="5279"/>
                  <a:pt x="21989" y="5282"/>
                  <a:pt x="21972" y="5287"/>
                </a:cubicBezTo>
                <a:cubicBezTo>
                  <a:pt x="21804" y="5355"/>
                  <a:pt x="21670" y="5497"/>
                  <a:pt x="21579" y="5655"/>
                </a:cubicBezTo>
                <a:cubicBezTo>
                  <a:pt x="21192" y="6276"/>
                  <a:pt x="20860" y="6936"/>
                  <a:pt x="20654" y="7640"/>
                </a:cubicBezTo>
                <a:cubicBezTo>
                  <a:pt x="20388" y="8543"/>
                  <a:pt x="20216" y="9470"/>
                  <a:pt x="20140" y="10408"/>
                </a:cubicBezTo>
                <a:cubicBezTo>
                  <a:pt x="20043" y="12309"/>
                  <a:pt x="20257" y="14242"/>
                  <a:pt x="20900" y="16039"/>
                </a:cubicBezTo>
                <a:cubicBezTo>
                  <a:pt x="21096" y="16561"/>
                  <a:pt x="21320" y="17076"/>
                  <a:pt x="21630" y="17540"/>
                </a:cubicBezTo>
                <a:cubicBezTo>
                  <a:pt x="21920" y="17954"/>
                  <a:pt x="22355" y="18226"/>
                  <a:pt x="22789" y="18469"/>
                </a:cubicBezTo>
                <a:cubicBezTo>
                  <a:pt x="21676" y="19824"/>
                  <a:pt x="20612" y="21216"/>
                  <a:pt x="19500" y="22571"/>
                </a:cubicBezTo>
                <a:cubicBezTo>
                  <a:pt x="19425" y="22637"/>
                  <a:pt x="19432" y="22797"/>
                  <a:pt x="19332" y="22818"/>
                </a:cubicBezTo>
                <a:cubicBezTo>
                  <a:pt x="19301" y="22718"/>
                  <a:pt x="19392" y="22642"/>
                  <a:pt x="19424" y="22554"/>
                </a:cubicBezTo>
                <a:cubicBezTo>
                  <a:pt x="19629" y="21631"/>
                  <a:pt x="19496" y="20660"/>
                  <a:pt x="19185" y="19776"/>
                </a:cubicBezTo>
                <a:cubicBezTo>
                  <a:pt x="18948" y="19133"/>
                  <a:pt x="18636" y="18520"/>
                  <a:pt x="18342" y="17902"/>
                </a:cubicBezTo>
                <a:cubicBezTo>
                  <a:pt x="17918" y="16960"/>
                  <a:pt x="17494" y="16006"/>
                  <a:pt x="17249" y="14999"/>
                </a:cubicBezTo>
                <a:cubicBezTo>
                  <a:pt x="17139" y="14515"/>
                  <a:pt x="17074" y="14024"/>
                  <a:pt x="16994" y="13535"/>
                </a:cubicBezTo>
                <a:cubicBezTo>
                  <a:pt x="16963" y="13436"/>
                  <a:pt x="16951" y="13288"/>
                  <a:pt x="16825" y="13262"/>
                </a:cubicBezTo>
                <a:cubicBezTo>
                  <a:pt x="16820" y="13261"/>
                  <a:pt x="16815" y="13261"/>
                  <a:pt x="16810" y="13261"/>
                </a:cubicBezTo>
                <a:cubicBezTo>
                  <a:pt x="16611" y="13261"/>
                  <a:pt x="16552" y="13497"/>
                  <a:pt x="16475" y="13643"/>
                </a:cubicBezTo>
                <a:cubicBezTo>
                  <a:pt x="16135" y="14506"/>
                  <a:pt x="16006" y="15433"/>
                  <a:pt x="15859" y="16342"/>
                </a:cubicBezTo>
                <a:cubicBezTo>
                  <a:pt x="15806" y="16902"/>
                  <a:pt x="15817" y="17466"/>
                  <a:pt x="15803" y="18028"/>
                </a:cubicBezTo>
                <a:cubicBezTo>
                  <a:pt x="15742" y="18280"/>
                  <a:pt x="15855" y="18524"/>
                  <a:pt x="15862" y="18773"/>
                </a:cubicBezTo>
                <a:cubicBezTo>
                  <a:pt x="15983" y="19959"/>
                  <a:pt x="16289" y="21119"/>
                  <a:pt x="16767" y="22210"/>
                </a:cubicBezTo>
                <a:cubicBezTo>
                  <a:pt x="16998" y="22727"/>
                  <a:pt x="17312" y="23266"/>
                  <a:pt x="17856" y="23498"/>
                </a:cubicBezTo>
                <a:cubicBezTo>
                  <a:pt x="17974" y="23572"/>
                  <a:pt x="18105" y="23581"/>
                  <a:pt x="18238" y="23581"/>
                </a:cubicBezTo>
                <a:cubicBezTo>
                  <a:pt x="18285" y="23581"/>
                  <a:pt x="18331" y="23580"/>
                  <a:pt x="18378" y="23580"/>
                </a:cubicBezTo>
                <a:cubicBezTo>
                  <a:pt x="18449" y="23580"/>
                  <a:pt x="18521" y="23583"/>
                  <a:pt x="18590" y="23597"/>
                </a:cubicBezTo>
                <a:cubicBezTo>
                  <a:pt x="18588" y="23613"/>
                  <a:pt x="18582" y="23646"/>
                  <a:pt x="18580" y="23662"/>
                </a:cubicBezTo>
                <a:cubicBezTo>
                  <a:pt x="17119" y="25384"/>
                  <a:pt x="15509" y="26970"/>
                  <a:pt x="13858" y="28506"/>
                </a:cubicBezTo>
                <a:cubicBezTo>
                  <a:pt x="13690" y="28673"/>
                  <a:pt x="13496" y="28819"/>
                  <a:pt x="13361" y="29017"/>
                </a:cubicBezTo>
                <a:cubicBezTo>
                  <a:pt x="13373" y="28993"/>
                  <a:pt x="13396" y="28945"/>
                  <a:pt x="13407" y="28921"/>
                </a:cubicBezTo>
                <a:cubicBezTo>
                  <a:pt x="13524" y="28523"/>
                  <a:pt x="13468" y="28106"/>
                  <a:pt x="13421" y="27702"/>
                </a:cubicBezTo>
                <a:cubicBezTo>
                  <a:pt x="13056" y="25204"/>
                  <a:pt x="12177" y="22801"/>
                  <a:pt x="11999" y="20274"/>
                </a:cubicBezTo>
                <a:cubicBezTo>
                  <a:pt x="11928" y="19811"/>
                  <a:pt x="11980" y="19341"/>
                  <a:pt x="11979" y="18875"/>
                </a:cubicBezTo>
                <a:cubicBezTo>
                  <a:pt x="11973" y="18427"/>
                  <a:pt x="12052" y="17984"/>
                  <a:pt x="12121" y="17545"/>
                </a:cubicBezTo>
                <a:cubicBezTo>
                  <a:pt x="12131" y="17460"/>
                  <a:pt x="12056" y="17417"/>
                  <a:pt x="11981" y="17417"/>
                </a:cubicBezTo>
                <a:cubicBezTo>
                  <a:pt x="11954" y="17417"/>
                  <a:pt x="11927" y="17423"/>
                  <a:pt x="11904" y="17434"/>
                </a:cubicBezTo>
                <a:cubicBezTo>
                  <a:pt x="11722" y="17568"/>
                  <a:pt x="11609" y="17766"/>
                  <a:pt x="11486" y="17952"/>
                </a:cubicBezTo>
                <a:cubicBezTo>
                  <a:pt x="10137" y="20066"/>
                  <a:pt x="9594" y="22666"/>
                  <a:pt x="9938" y="25146"/>
                </a:cubicBezTo>
                <a:cubicBezTo>
                  <a:pt x="10098" y="26281"/>
                  <a:pt x="10388" y="27443"/>
                  <a:pt x="11069" y="28386"/>
                </a:cubicBezTo>
                <a:cubicBezTo>
                  <a:pt x="11438" y="28916"/>
                  <a:pt x="12070" y="29263"/>
                  <a:pt x="12719" y="29263"/>
                </a:cubicBezTo>
                <a:cubicBezTo>
                  <a:pt x="12752" y="29263"/>
                  <a:pt x="12784" y="29262"/>
                  <a:pt x="12817" y="29261"/>
                </a:cubicBezTo>
                <a:lnTo>
                  <a:pt x="12817" y="29261"/>
                </a:lnTo>
                <a:cubicBezTo>
                  <a:pt x="12807" y="29282"/>
                  <a:pt x="12787" y="29326"/>
                  <a:pt x="12776" y="29347"/>
                </a:cubicBezTo>
                <a:cubicBezTo>
                  <a:pt x="12805" y="29357"/>
                  <a:pt x="12861" y="29373"/>
                  <a:pt x="12889" y="29381"/>
                </a:cubicBezTo>
                <a:cubicBezTo>
                  <a:pt x="11976" y="30312"/>
                  <a:pt x="10912" y="31082"/>
                  <a:pt x="9875" y="31873"/>
                </a:cubicBezTo>
                <a:cubicBezTo>
                  <a:pt x="8926" y="32584"/>
                  <a:pt x="7958" y="33272"/>
                  <a:pt x="6948" y="33892"/>
                </a:cubicBezTo>
                <a:cubicBezTo>
                  <a:pt x="7208" y="33501"/>
                  <a:pt x="7324" y="33035"/>
                  <a:pt x="7370" y="32572"/>
                </a:cubicBezTo>
                <a:cubicBezTo>
                  <a:pt x="7459" y="31098"/>
                  <a:pt x="7272" y="29631"/>
                  <a:pt x="7215" y="28160"/>
                </a:cubicBezTo>
                <a:cubicBezTo>
                  <a:pt x="7144" y="27663"/>
                  <a:pt x="7211" y="27159"/>
                  <a:pt x="7158" y="26659"/>
                </a:cubicBezTo>
                <a:cubicBezTo>
                  <a:pt x="7163" y="25884"/>
                  <a:pt x="7158" y="25108"/>
                  <a:pt x="7235" y="24337"/>
                </a:cubicBezTo>
                <a:cubicBezTo>
                  <a:pt x="7258" y="23837"/>
                  <a:pt x="7246" y="23334"/>
                  <a:pt x="7324" y="22838"/>
                </a:cubicBezTo>
                <a:cubicBezTo>
                  <a:pt x="7334" y="22177"/>
                  <a:pt x="7500" y="21530"/>
                  <a:pt x="7486" y="20870"/>
                </a:cubicBezTo>
                <a:cubicBezTo>
                  <a:pt x="7437" y="20789"/>
                  <a:pt x="7352" y="20748"/>
                  <a:pt x="7266" y="20748"/>
                </a:cubicBezTo>
                <a:cubicBezTo>
                  <a:pt x="7203" y="20748"/>
                  <a:pt x="7138" y="20770"/>
                  <a:pt x="7087" y="20816"/>
                </a:cubicBezTo>
                <a:cubicBezTo>
                  <a:pt x="6411" y="21363"/>
                  <a:pt x="5957" y="22125"/>
                  <a:pt x="5544" y="22877"/>
                </a:cubicBezTo>
                <a:cubicBezTo>
                  <a:pt x="4897" y="24057"/>
                  <a:pt x="4500" y="25357"/>
                  <a:pt x="4246" y="26676"/>
                </a:cubicBezTo>
                <a:cubicBezTo>
                  <a:pt x="4105" y="27395"/>
                  <a:pt x="4026" y="28124"/>
                  <a:pt x="3965" y="28854"/>
                </a:cubicBezTo>
                <a:cubicBezTo>
                  <a:pt x="3957" y="29337"/>
                  <a:pt x="3946" y="29818"/>
                  <a:pt x="3937" y="30301"/>
                </a:cubicBezTo>
                <a:cubicBezTo>
                  <a:pt x="3973" y="30842"/>
                  <a:pt x="4012" y="31384"/>
                  <a:pt x="4094" y="31920"/>
                </a:cubicBezTo>
                <a:cubicBezTo>
                  <a:pt x="4186" y="32467"/>
                  <a:pt x="4262" y="33033"/>
                  <a:pt x="4533" y="33527"/>
                </a:cubicBezTo>
                <a:cubicBezTo>
                  <a:pt x="4682" y="33810"/>
                  <a:pt x="4913" y="34035"/>
                  <a:pt x="5143" y="34254"/>
                </a:cubicBezTo>
                <a:cubicBezTo>
                  <a:pt x="5320" y="34400"/>
                  <a:pt x="5517" y="34543"/>
                  <a:pt x="5748" y="34587"/>
                </a:cubicBezTo>
                <a:cubicBezTo>
                  <a:pt x="4921" y="35062"/>
                  <a:pt x="4105" y="35557"/>
                  <a:pt x="3257" y="35997"/>
                </a:cubicBezTo>
                <a:cubicBezTo>
                  <a:pt x="2451" y="36419"/>
                  <a:pt x="1641" y="36837"/>
                  <a:pt x="882" y="37342"/>
                </a:cubicBezTo>
                <a:cubicBezTo>
                  <a:pt x="590" y="37544"/>
                  <a:pt x="222" y="37702"/>
                  <a:pt x="87" y="38058"/>
                </a:cubicBezTo>
                <a:cubicBezTo>
                  <a:pt x="0" y="38352"/>
                  <a:pt x="58" y="38710"/>
                  <a:pt x="299" y="38917"/>
                </a:cubicBezTo>
                <a:cubicBezTo>
                  <a:pt x="306" y="38917"/>
                  <a:pt x="314" y="38917"/>
                  <a:pt x="321" y="38917"/>
                </a:cubicBezTo>
                <a:cubicBezTo>
                  <a:pt x="359" y="38917"/>
                  <a:pt x="397" y="38919"/>
                  <a:pt x="435" y="38919"/>
                </a:cubicBezTo>
                <a:cubicBezTo>
                  <a:pt x="506" y="38919"/>
                  <a:pt x="575" y="38912"/>
                  <a:pt x="638" y="38876"/>
                </a:cubicBezTo>
                <a:cubicBezTo>
                  <a:pt x="1012" y="38613"/>
                  <a:pt x="1440" y="38437"/>
                  <a:pt x="1838" y="38209"/>
                </a:cubicBezTo>
                <a:cubicBezTo>
                  <a:pt x="2963" y="37598"/>
                  <a:pt x="4085" y="36981"/>
                  <a:pt x="5159" y="36282"/>
                </a:cubicBezTo>
                <a:cubicBezTo>
                  <a:pt x="5391" y="36382"/>
                  <a:pt x="5467" y="36634"/>
                  <a:pt x="5615" y="36815"/>
                </a:cubicBezTo>
                <a:cubicBezTo>
                  <a:pt x="5988" y="37369"/>
                  <a:pt x="6568" y="37726"/>
                  <a:pt x="7103" y="38105"/>
                </a:cubicBezTo>
                <a:cubicBezTo>
                  <a:pt x="8158" y="38773"/>
                  <a:pt x="9255" y="39404"/>
                  <a:pt x="10454" y="39776"/>
                </a:cubicBezTo>
                <a:cubicBezTo>
                  <a:pt x="11545" y="40132"/>
                  <a:pt x="12673" y="40365"/>
                  <a:pt x="13816" y="40473"/>
                </a:cubicBezTo>
                <a:cubicBezTo>
                  <a:pt x="14102" y="40535"/>
                  <a:pt x="14396" y="40513"/>
                  <a:pt x="14680" y="40580"/>
                </a:cubicBezTo>
                <a:cubicBezTo>
                  <a:pt x="14688" y="40580"/>
                  <a:pt x="14695" y="40580"/>
                  <a:pt x="14702" y="40580"/>
                </a:cubicBezTo>
                <a:cubicBezTo>
                  <a:pt x="15051" y="40580"/>
                  <a:pt x="15392" y="40670"/>
                  <a:pt x="15741" y="40670"/>
                </a:cubicBezTo>
                <a:cubicBezTo>
                  <a:pt x="15755" y="40670"/>
                  <a:pt x="15769" y="40670"/>
                  <a:pt x="15783" y="40670"/>
                </a:cubicBezTo>
                <a:cubicBezTo>
                  <a:pt x="16019" y="40702"/>
                  <a:pt x="16254" y="40740"/>
                  <a:pt x="16492" y="40740"/>
                </a:cubicBezTo>
                <a:cubicBezTo>
                  <a:pt x="16524" y="40740"/>
                  <a:pt x="16556" y="40739"/>
                  <a:pt x="16587" y="40738"/>
                </a:cubicBezTo>
                <a:cubicBezTo>
                  <a:pt x="16601" y="40736"/>
                  <a:pt x="16616" y="40736"/>
                  <a:pt x="16631" y="40736"/>
                </a:cubicBezTo>
                <a:cubicBezTo>
                  <a:pt x="16693" y="40736"/>
                  <a:pt x="16759" y="40746"/>
                  <a:pt x="16823" y="40746"/>
                </a:cubicBezTo>
                <a:cubicBezTo>
                  <a:pt x="16890" y="40746"/>
                  <a:pt x="16955" y="40734"/>
                  <a:pt x="17007" y="40688"/>
                </a:cubicBezTo>
                <a:cubicBezTo>
                  <a:pt x="17077" y="40607"/>
                  <a:pt x="16979" y="40521"/>
                  <a:pt x="16910" y="40487"/>
                </a:cubicBezTo>
                <a:cubicBezTo>
                  <a:pt x="16158" y="40112"/>
                  <a:pt x="15470" y="39623"/>
                  <a:pt x="14752" y="39185"/>
                </a:cubicBezTo>
                <a:cubicBezTo>
                  <a:pt x="14391" y="38933"/>
                  <a:pt x="14018" y="38698"/>
                  <a:pt x="13652" y="38450"/>
                </a:cubicBezTo>
                <a:cubicBezTo>
                  <a:pt x="12677" y="37821"/>
                  <a:pt x="11721" y="37143"/>
                  <a:pt x="10641" y="36705"/>
                </a:cubicBezTo>
                <a:cubicBezTo>
                  <a:pt x="9486" y="36241"/>
                  <a:pt x="8251" y="36013"/>
                  <a:pt x="7020" y="35874"/>
                </a:cubicBezTo>
                <a:cubicBezTo>
                  <a:pt x="6859" y="35856"/>
                  <a:pt x="6696" y="35847"/>
                  <a:pt x="6534" y="35847"/>
                </a:cubicBezTo>
                <a:cubicBezTo>
                  <a:pt x="6251" y="35847"/>
                  <a:pt x="5967" y="35874"/>
                  <a:pt x="5689" y="35929"/>
                </a:cubicBezTo>
                <a:cubicBezTo>
                  <a:pt x="5716" y="35922"/>
                  <a:pt x="5771" y="35909"/>
                  <a:pt x="5799" y="35902"/>
                </a:cubicBezTo>
                <a:cubicBezTo>
                  <a:pt x="5873" y="35818"/>
                  <a:pt x="5975" y="35767"/>
                  <a:pt x="6068" y="35706"/>
                </a:cubicBezTo>
                <a:cubicBezTo>
                  <a:pt x="6850" y="35200"/>
                  <a:pt x="7618" y="34675"/>
                  <a:pt x="8382" y="34143"/>
                </a:cubicBezTo>
                <a:cubicBezTo>
                  <a:pt x="8919" y="33776"/>
                  <a:pt x="9427" y="33365"/>
                  <a:pt x="9969" y="33009"/>
                </a:cubicBezTo>
                <a:cubicBezTo>
                  <a:pt x="10600" y="33776"/>
                  <a:pt x="11452" y="34327"/>
                  <a:pt x="12367" y="34692"/>
                </a:cubicBezTo>
                <a:cubicBezTo>
                  <a:pt x="13764" y="35239"/>
                  <a:pt x="15254" y="35541"/>
                  <a:pt x="16751" y="35603"/>
                </a:cubicBezTo>
                <a:cubicBezTo>
                  <a:pt x="17073" y="35644"/>
                  <a:pt x="17397" y="35662"/>
                  <a:pt x="17721" y="35662"/>
                </a:cubicBezTo>
                <a:cubicBezTo>
                  <a:pt x="17974" y="35662"/>
                  <a:pt x="18227" y="35651"/>
                  <a:pt x="18480" y="35633"/>
                </a:cubicBezTo>
                <a:cubicBezTo>
                  <a:pt x="18536" y="35634"/>
                  <a:pt x="18593" y="35634"/>
                  <a:pt x="18649" y="35634"/>
                </a:cubicBezTo>
                <a:cubicBezTo>
                  <a:pt x="19212" y="35634"/>
                  <a:pt x="19772" y="35588"/>
                  <a:pt x="20333" y="35542"/>
                </a:cubicBezTo>
                <a:cubicBezTo>
                  <a:pt x="21400" y="35454"/>
                  <a:pt x="22471" y="35338"/>
                  <a:pt x="23526" y="35142"/>
                </a:cubicBezTo>
                <a:cubicBezTo>
                  <a:pt x="23527" y="35142"/>
                  <a:pt x="23528" y="35142"/>
                  <a:pt x="23529" y="35142"/>
                </a:cubicBezTo>
                <a:cubicBezTo>
                  <a:pt x="23676" y="35142"/>
                  <a:pt x="23739" y="34920"/>
                  <a:pt x="23590" y="34866"/>
                </a:cubicBezTo>
                <a:cubicBezTo>
                  <a:pt x="21795" y="34374"/>
                  <a:pt x="20103" y="33585"/>
                  <a:pt x="18364" y="32933"/>
                </a:cubicBezTo>
                <a:cubicBezTo>
                  <a:pt x="17186" y="32476"/>
                  <a:pt x="15938" y="32187"/>
                  <a:pt x="14672" y="32157"/>
                </a:cubicBezTo>
                <a:cubicBezTo>
                  <a:pt x="14435" y="32125"/>
                  <a:pt x="14196" y="32115"/>
                  <a:pt x="13958" y="32115"/>
                </a:cubicBezTo>
                <a:cubicBezTo>
                  <a:pt x="13559" y="32115"/>
                  <a:pt x="13159" y="32144"/>
                  <a:pt x="12760" y="32148"/>
                </a:cubicBezTo>
                <a:cubicBezTo>
                  <a:pt x="12119" y="32200"/>
                  <a:pt x="11472" y="32244"/>
                  <a:pt x="10850" y="32423"/>
                </a:cubicBezTo>
                <a:cubicBezTo>
                  <a:pt x="10744" y="32466"/>
                  <a:pt x="10641" y="32540"/>
                  <a:pt x="10524" y="32540"/>
                </a:cubicBezTo>
                <a:cubicBezTo>
                  <a:pt x="10509" y="32540"/>
                  <a:pt x="10494" y="32538"/>
                  <a:pt x="10478" y="32536"/>
                </a:cubicBezTo>
                <a:cubicBezTo>
                  <a:pt x="10600" y="32473"/>
                  <a:pt x="10720" y="32411"/>
                  <a:pt x="10830" y="32329"/>
                </a:cubicBezTo>
                <a:cubicBezTo>
                  <a:pt x="11932" y="31470"/>
                  <a:pt x="13005" y="30578"/>
                  <a:pt x="14050" y="29650"/>
                </a:cubicBezTo>
                <a:cubicBezTo>
                  <a:pt x="14455" y="29257"/>
                  <a:pt x="14903" y="28906"/>
                  <a:pt x="15291" y="28495"/>
                </a:cubicBezTo>
                <a:cubicBezTo>
                  <a:pt x="15442" y="28527"/>
                  <a:pt x="15534" y="28655"/>
                  <a:pt x="15647" y="28746"/>
                </a:cubicBezTo>
                <a:cubicBezTo>
                  <a:pt x="16766" y="29514"/>
                  <a:pt x="18069" y="29993"/>
                  <a:pt x="19408" y="30202"/>
                </a:cubicBezTo>
                <a:cubicBezTo>
                  <a:pt x="20395" y="30372"/>
                  <a:pt x="21394" y="30444"/>
                  <a:pt x="22394" y="30444"/>
                </a:cubicBezTo>
                <a:cubicBezTo>
                  <a:pt x="23249" y="30444"/>
                  <a:pt x="24105" y="30392"/>
                  <a:pt x="24954" y="30305"/>
                </a:cubicBezTo>
                <a:cubicBezTo>
                  <a:pt x="25773" y="30205"/>
                  <a:pt x="26603" y="30151"/>
                  <a:pt x="27408" y="29969"/>
                </a:cubicBezTo>
                <a:cubicBezTo>
                  <a:pt x="27567" y="29949"/>
                  <a:pt x="27516" y="29754"/>
                  <a:pt x="27389" y="29725"/>
                </a:cubicBezTo>
                <a:cubicBezTo>
                  <a:pt x="27061" y="29701"/>
                  <a:pt x="26745" y="29605"/>
                  <a:pt x="26427" y="29531"/>
                </a:cubicBezTo>
                <a:cubicBezTo>
                  <a:pt x="24928" y="29166"/>
                  <a:pt x="23487" y="28607"/>
                  <a:pt x="22039" y="28086"/>
                </a:cubicBezTo>
                <a:cubicBezTo>
                  <a:pt x="21096" y="27729"/>
                  <a:pt x="20090" y="27570"/>
                  <a:pt x="19083" y="27570"/>
                </a:cubicBezTo>
                <a:cubicBezTo>
                  <a:pt x="18971" y="27570"/>
                  <a:pt x="18860" y="27572"/>
                  <a:pt x="18748" y="27576"/>
                </a:cubicBezTo>
                <a:cubicBezTo>
                  <a:pt x="17720" y="27630"/>
                  <a:pt x="16662" y="27692"/>
                  <a:pt x="15697" y="28082"/>
                </a:cubicBezTo>
                <a:cubicBezTo>
                  <a:pt x="15745" y="28024"/>
                  <a:pt x="15821" y="27996"/>
                  <a:pt x="15874" y="27943"/>
                </a:cubicBezTo>
                <a:cubicBezTo>
                  <a:pt x="16765" y="27055"/>
                  <a:pt x="17624" y="26140"/>
                  <a:pt x="18450" y="25196"/>
                </a:cubicBezTo>
                <a:cubicBezTo>
                  <a:pt x="18490" y="25199"/>
                  <a:pt x="18570" y="25203"/>
                  <a:pt x="18610" y="25205"/>
                </a:cubicBezTo>
                <a:cubicBezTo>
                  <a:pt x="18837" y="25447"/>
                  <a:pt x="19163" y="25559"/>
                  <a:pt x="19472" y="25651"/>
                </a:cubicBezTo>
                <a:cubicBezTo>
                  <a:pt x="20293" y="25868"/>
                  <a:pt x="21130" y="26029"/>
                  <a:pt x="21972" y="26135"/>
                </a:cubicBezTo>
                <a:cubicBezTo>
                  <a:pt x="22415" y="26142"/>
                  <a:pt x="22854" y="26202"/>
                  <a:pt x="23294" y="26202"/>
                </a:cubicBezTo>
                <a:cubicBezTo>
                  <a:pt x="23355" y="26202"/>
                  <a:pt x="23415" y="26201"/>
                  <a:pt x="23475" y="26199"/>
                </a:cubicBezTo>
                <a:cubicBezTo>
                  <a:pt x="23672" y="26187"/>
                  <a:pt x="23869" y="26185"/>
                  <a:pt x="24067" y="26185"/>
                </a:cubicBezTo>
                <a:cubicBezTo>
                  <a:pt x="24192" y="26185"/>
                  <a:pt x="24317" y="26186"/>
                  <a:pt x="24442" y="26186"/>
                </a:cubicBezTo>
                <a:cubicBezTo>
                  <a:pt x="24544" y="26186"/>
                  <a:pt x="24647" y="26185"/>
                  <a:pt x="24750" y="26183"/>
                </a:cubicBezTo>
                <a:cubicBezTo>
                  <a:pt x="24904" y="26162"/>
                  <a:pt x="25059" y="26143"/>
                  <a:pt x="25214" y="26143"/>
                </a:cubicBezTo>
                <a:cubicBezTo>
                  <a:pt x="25233" y="26143"/>
                  <a:pt x="25251" y="26143"/>
                  <a:pt x="25269" y="26144"/>
                </a:cubicBezTo>
                <a:cubicBezTo>
                  <a:pt x="26008" y="26096"/>
                  <a:pt x="26743" y="25997"/>
                  <a:pt x="27468" y="25847"/>
                </a:cubicBezTo>
                <a:cubicBezTo>
                  <a:pt x="28890" y="25531"/>
                  <a:pt x="30326" y="25220"/>
                  <a:pt x="31665" y="24633"/>
                </a:cubicBezTo>
                <a:cubicBezTo>
                  <a:pt x="32184" y="24389"/>
                  <a:pt x="32722" y="24192"/>
                  <a:pt x="33244" y="23954"/>
                </a:cubicBezTo>
                <a:cubicBezTo>
                  <a:pt x="33401" y="23922"/>
                  <a:pt x="33356" y="23697"/>
                  <a:pt x="33217" y="23697"/>
                </a:cubicBezTo>
                <a:cubicBezTo>
                  <a:pt x="33211" y="23697"/>
                  <a:pt x="33205" y="23697"/>
                  <a:pt x="33199" y="23698"/>
                </a:cubicBezTo>
                <a:cubicBezTo>
                  <a:pt x="32776" y="23742"/>
                  <a:pt x="32352" y="23784"/>
                  <a:pt x="31927" y="23784"/>
                </a:cubicBezTo>
                <a:cubicBezTo>
                  <a:pt x="31865" y="23784"/>
                  <a:pt x="31803" y="23783"/>
                  <a:pt x="31741" y="23781"/>
                </a:cubicBezTo>
                <a:cubicBezTo>
                  <a:pt x="31564" y="23795"/>
                  <a:pt x="31387" y="23803"/>
                  <a:pt x="31211" y="23803"/>
                </a:cubicBezTo>
                <a:cubicBezTo>
                  <a:pt x="30963" y="23803"/>
                  <a:pt x="30715" y="23788"/>
                  <a:pt x="30469" y="23760"/>
                </a:cubicBezTo>
                <a:cubicBezTo>
                  <a:pt x="29518" y="23729"/>
                  <a:pt x="28575" y="23596"/>
                  <a:pt x="27631" y="23480"/>
                </a:cubicBezTo>
                <a:cubicBezTo>
                  <a:pt x="26462" y="23337"/>
                  <a:pt x="25281" y="23163"/>
                  <a:pt x="24102" y="23163"/>
                </a:cubicBezTo>
                <a:cubicBezTo>
                  <a:pt x="23566" y="23163"/>
                  <a:pt x="23030" y="23199"/>
                  <a:pt x="22497" y="23290"/>
                </a:cubicBezTo>
                <a:cubicBezTo>
                  <a:pt x="21412" y="23464"/>
                  <a:pt x="20320" y="23724"/>
                  <a:pt x="19352" y="24258"/>
                </a:cubicBezTo>
                <a:cubicBezTo>
                  <a:pt x="19236" y="24298"/>
                  <a:pt x="19181" y="24434"/>
                  <a:pt x="19056" y="24450"/>
                </a:cubicBezTo>
                <a:cubicBezTo>
                  <a:pt x="19119" y="24365"/>
                  <a:pt x="19209" y="24305"/>
                  <a:pt x="19280" y="24228"/>
                </a:cubicBezTo>
                <a:cubicBezTo>
                  <a:pt x="20197" y="23138"/>
                  <a:pt x="21092" y="22027"/>
                  <a:pt x="21948" y="20887"/>
                </a:cubicBezTo>
                <a:lnTo>
                  <a:pt x="22006" y="20871"/>
                </a:lnTo>
                <a:cubicBezTo>
                  <a:pt x="22490" y="21128"/>
                  <a:pt x="23031" y="21271"/>
                  <a:pt x="23570" y="21354"/>
                </a:cubicBezTo>
                <a:cubicBezTo>
                  <a:pt x="23954" y="21387"/>
                  <a:pt x="24338" y="21403"/>
                  <a:pt x="24722" y="21403"/>
                </a:cubicBezTo>
                <a:cubicBezTo>
                  <a:pt x="25225" y="21403"/>
                  <a:pt x="25728" y="21375"/>
                  <a:pt x="26228" y="21319"/>
                </a:cubicBezTo>
                <a:cubicBezTo>
                  <a:pt x="27328" y="21230"/>
                  <a:pt x="28403" y="20959"/>
                  <a:pt x="29455" y="20636"/>
                </a:cubicBezTo>
                <a:cubicBezTo>
                  <a:pt x="30655" y="20272"/>
                  <a:pt x="31812" y="19777"/>
                  <a:pt x="32935" y="19224"/>
                </a:cubicBezTo>
                <a:cubicBezTo>
                  <a:pt x="34003" y="18700"/>
                  <a:pt x="35043" y="18117"/>
                  <a:pt x="36027" y="17449"/>
                </a:cubicBezTo>
                <a:cubicBezTo>
                  <a:pt x="36160" y="17337"/>
                  <a:pt x="36447" y="17277"/>
                  <a:pt x="36387" y="17052"/>
                </a:cubicBezTo>
                <a:lnTo>
                  <a:pt x="36295" y="17046"/>
                </a:lnTo>
                <a:cubicBezTo>
                  <a:pt x="35620" y="17184"/>
                  <a:pt x="34934" y="17280"/>
                  <a:pt x="34244" y="17292"/>
                </a:cubicBezTo>
                <a:cubicBezTo>
                  <a:pt x="34018" y="17317"/>
                  <a:pt x="33791" y="17325"/>
                  <a:pt x="33564" y="17325"/>
                </a:cubicBezTo>
                <a:cubicBezTo>
                  <a:pt x="33261" y="17325"/>
                  <a:pt x="32958" y="17312"/>
                  <a:pt x="32655" y="17312"/>
                </a:cubicBezTo>
                <a:cubicBezTo>
                  <a:pt x="32452" y="17312"/>
                  <a:pt x="32249" y="17317"/>
                  <a:pt x="32046" y="17337"/>
                </a:cubicBezTo>
                <a:cubicBezTo>
                  <a:pt x="32041" y="17337"/>
                  <a:pt x="32035" y="17337"/>
                  <a:pt x="32029" y="17337"/>
                </a:cubicBezTo>
                <a:cubicBezTo>
                  <a:pt x="31105" y="17337"/>
                  <a:pt x="30184" y="17442"/>
                  <a:pt x="29272" y="17597"/>
                </a:cubicBezTo>
                <a:cubicBezTo>
                  <a:pt x="27883" y="17850"/>
                  <a:pt x="26548" y="18329"/>
                  <a:pt x="25242" y="18856"/>
                </a:cubicBezTo>
                <a:cubicBezTo>
                  <a:pt x="24250" y="19271"/>
                  <a:pt x="23245" y="19704"/>
                  <a:pt x="22399" y="20380"/>
                </a:cubicBezTo>
                <a:cubicBezTo>
                  <a:pt x="22335" y="20444"/>
                  <a:pt x="22216" y="20526"/>
                  <a:pt x="22262" y="20627"/>
                </a:cubicBezTo>
                <a:cubicBezTo>
                  <a:pt x="22289" y="20646"/>
                  <a:pt x="22316" y="20654"/>
                  <a:pt x="22341" y="20654"/>
                </a:cubicBezTo>
                <a:cubicBezTo>
                  <a:pt x="22447" y="20654"/>
                  <a:pt x="22535" y="20514"/>
                  <a:pt x="22638" y="20514"/>
                </a:cubicBezTo>
                <a:cubicBezTo>
                  <a:pt x="22662" y="20514"/>
                  <a:pt x="22687" y="20522"/>
                  <a:pt x="22714" y="20542"/>
                </a:cubicBezTo>
                <a:cubicBezTo>
                  <a:pt x="24010" y="20084"/>
                  <a:pt x="25362" y="19817"/>
                  <a:pt x="26713" y="19565"/>
                </a:cubicBezTo>
                <a:cubicBezTo>
                  <a:pt x="28070" y="19309"/>
                  <a:pt x="29441" y="19136"/>
                  <a:pt x="30799" y="18896"/>
                </a:cubicBezTo>
                <a:cubicBezTo>
                  <a:pt x="32034" y="18709"/>
                  <a:pt x="33263" y="18457"/>
                  <a:pt x="34455" y="18081"/>
                </a:cubicBezTo>
                <a:cubicBezTo>
                  <a:pt x="34567" y="18033"/>
                  <a:pt x="34675" y="17946"/>
                  <a:pt x="34800" y="17946"/>
                </a:cubicBezTo>
                <a:cubicBezTo>
                  <a:pt x="34816" y="17946"/>
                  <a:pt x="34833" y="17947"/>
                  <a:pt x="34850" y="17950"/>
                </a:cubicBezTo>
                <a:cubicBezTo>
                  <a:pt x="33719" y="18489"/>
                  <a:pt x="32584" y="19048"/>
                  <a:pt x="31369" y="19381"/>
                </a:cubicBezTo>
                <a:cubicBezTo>
                  <a:pt x="30106" y="19760"/>
                  <a:pt x="28794" y="19925"/>
                  <a:pt x="27485" y="20062"/>
                </a:cubicBezTo>
                <a:cubicBezTo>
                  <a:pt x="26707" y="20150"/>
                  <a:pt x="25927" y="20218"/>
                  <a:pt x="25146" y="20287"/>
                </a:cubicBezTo>
                <a:cubicBezTo>
                  <a:pt x="24497" y="20344"/>
                  <a:pt x="23839" y="20356"/>
                  <a:pt x="23198" y="20482"/>
                </a:cubicBezTo>
                <a:lnTo>
                  <a:pt x="23215" y="20486"/>
                </a:lnTo>
                <a:cubicBezTo>
                  <a:pt x="23205" y="20485"/>
                  <a:pt x="23194" y="20484"/>
                  <a:pt x="23184" y="20484"/>
                </a:cubicBezTo>
                <a:cubicBezTo>
                  <a:pt x="23053" y="20484"/>
                  <a:pt x="22927" y="20542"/>
                  <a:pt x="22793" y="20542"/>
                </a:cubicBezTo>
                <a:lnTo>
                  <a:pt x="22789" y="20586"/>
                </a:lnTo>
                <a:cubicBezTo>
                  <a:pt x="22613" y="20627"/>
                  <a:pt x="22433" y="20662"/>
                  <a:pt x="22266" y="20735"/>
                </a:cubicBezTo>
                <a:cubicBezTo>
                  <a:pt x="22216" y="20702"/>
                  <a:pt x="22159" y="20682"/>
                  <a:pt x="22099" y="20675"/>
                </a:cubicBezTo>
                <a:cubicBezTo>
                  <a:pt x="23247" y="19167"/>
                  <a:pt x="24270" y="17558"/>
                  <a:pt x="25324" y="15979"/>
                </a:cubicBezTo>
                <a:cubicBezTo>
                  <a:pt x="25356" y="15915"/>
                  <a:pt x="25406" y="15894"/>
                  <a:pt x="25463" y="15894"/>
                </a:cubicBezTo>
                <a:cubicBezTo>
                  <a:pt x="25546" y="15894"/>
                  <a:pt x="25642" y="15937"/>
                  <a:pt x="25717" y="15949"/>
                </a:cubicBezTo>
                <a:cubicBezTo>
                  <a:pt x="26285" y="16052"/>
                  <a:pt x="26865" y="16111"/>
                  <a:pt x="27443" y="16111"/>
                </a:cubicBezTo>
                <a:cubicBezTo>
                  <a:pt x="27983" y="16111"/>
                  <a:pt x="28522" y="16060"/>
                  <a:pt x="29051" y="15946"/>
                </a:cubicBezTo>
                <a:cubicBezTo>
                  <a:pt x="30371" y="15637"/>
                  <a:pt x="31668" y="15183"/>
                  <a:pt x="32847" y="14507"/>
                </a:cubicBezTo>
                <a:cubicBezTo>
                  <a:pt x="34277" y="13679"/>
                  <a:pt x="35595" y="12667"/>
                  <a:pt x="36841" y="11581"/>
                </a:cubicBezTo>
                <a:cubicBezTo>
                  <a:pt x="36951" y="11536"/>
                  <a:pt x="37062" y="11312"/>
                  <a:pt x="36862" y="11301"/>
                </a:cubicBezTo>
                <a:lnTo>
                  <a:pt x="36862" y="11301"/>
                </a:lnTo>
                <a:cubicBezTo>
                  <a:pt x="36529" y="11370"/>
                  <a:pt x="36211" y="11503"/>
                  <a:pt x="35884" y="11599"/>
                </a:cubicBezTo>
                <a:cubicBezTo>
                  <a:pt x="34244" y="12152"/>
                  <a:pt x="32533" y="12440"/>
                  <a:pt x="30854" y="12855"/>
                </a:cubicBezTo>
                <a:cubicBezTo>
                  <a:pt x="29457" y="13194"/>
                  <a:pt x="28142" y="13802"/>
                  <a:pt x="26893" y="14504"/>
                </a:cubicBezTo>
                <a:cubicBezTo>
                  <a:pt x="26511" y="14731"/>
                  <a:pt x="26116" y="14950"/>
                  <a:pt x="25785" y="15246"/>
                </a:cubicBezTo>
                <a:cubicBezTo>
                  <a:pt x="26227" y="14502"/>
                  <a:pt x="26703" y="13752"/>
                  <a:pt x="27029" y="12943"/>
                </a:cubicBezTo>
                <a:cubicBezTo>
                  <a:pt x="27455" y="12677"/>
                  <a:pt x="27888" y="12423"/>
                  <a:pt x="28314" y="12156"/>
                </a:cubicBezTo>
                <a:cubicBezTo>
                  <a:pt x="28959" y="11751"/>
                  <a:pt x="29527" y="11233"/>
                  <a:pt x="30027" y="10661"/>
                </a:cubicBezTo>
                <a:cubicBezTo>
                  <a:pt x="30598" y="10006"/>
                  <a:pt x="30963" y="9209"/>
                  <a:pt x="31314" y="8423"/>
                </a:cubicBezTo>
                <a:cubicBezTo>
                  <a:pt x="32174" y="6483"/>
                  <a:pt x="32513" y="4356"/>
                  <a:pt x="32641" y="2253"/>
                </a:cubicBezTo>
                <a:cubicBezTo>
                  <a:pt x="32712" y="1814"/>
                  <a:pt x="32714" y="1366"/>
                  <a:pt x="32701" y="923"/>
                </a:cubicBezTo>
                <a:cubicBezTo>
                  <a:pt x="32493" y="676"/>
                  <a:pt x="32710" y="292"/>
                  <a:pt x="32510" y="38"/>
                </a:cubicBezTo>
                <a:cubicBezTo>
                  <a:pt x="32483" y="11"/>
                  <a:pt x="32455" y="0"/>
                  <a:pt x="32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4" name="Google Shape;2014;p36"/>
          <p:cNvGrpSpPr/>
          <p:nvPr/>
        </p:nvGrpSpPr>
        <p:grpSpPr>
          <a:xfrm rot="9844768">
            <a:off x="-204489" y="1107225"/>
            <a:ext cx="1823055" cy="2591025"/>
            <a:chOff x="769875" y="772325"/>
            <a:chExt cx="1172475" cy="1435425"/>
          </a:xfrm>
        </p:grpSpPr>
        <p:sp>
          <p:nvSpPr>
            <p:cNvPr id="2015" name="Google Shape;2015;p3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493" t="24893" r="34030" b="54613"/>
          <a:stretch>
            <a:fillRect/>
          </a:stretch>
        </p:blipFill>
        <p:spPr bwMode="auto">
          <a:xfrm>
            <a:off x="975912" y="1938973"/>
            <a:ext cx="3353718" cy="14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 l="36724" t="45653" r="32073" b="16498"/>
          <a:stretch>
            <a:fillRect/>
          </a:stretch>
        </p:blipFill>
        <p:spPr bwMode="auto">
          <a:xfrm>
            <a:off x="4847421" y="1454226"/>
            <a:ext cx="3360145" cy="2478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oogle Shape;1954;p35"/>
          <p:cNvGrpSpPr/>
          <p:nvPr/>
        </p:nvGrpSpPr>
        <p:grpSpPr>
          <a:xfrm>
            <a:off x="3566601" y="2610998"/>
            <a:ext cx="1721495" cy="2693243"/>
            <a:chOff x="1215813" y="1110402"/>
            <a:chExt cx="2710631" cy="2922675"/>
          </a:xfrm>
        </p:grpSpPr>
        <p:sp>
          <p:nvSpPr>
            <p:cNvPr id="12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822" y="77119"/>
            <a:ext cx="7830525" cy="5727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i-FI" dirty="0" smtClean="0"/>
              <a:t>ungkapan minta tolong, terima kasih dan pujian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idx="2"/>
          </p:nvPr>
        </p:nvSpPr>
        <p:spPr>
          <a:xfrm>
            <a:off x="2605813" y="727449"/>
            <a:ext cx="3971256" cy="407400"/>
          </a:xfrm>
        </p:spPr>
        <p:txBody>
          <a:bodyPr/>
          <a:lstStyle/>
          <a:p>
            <a:pPr algn="l"/>
            <a:r>
              <a:rPr lang="en" dirty="0" smtClean="0">
                <a:solidFill>
                  <a:srgbClr val="0070C0"/>
                </a:solidFill>
              </a:rPr>
              <a:t>contoh ungkapan minta tolong 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3"/>
          </p:nvPr>
        </p:nvSpPr>
        <p:spPr>
          <a:xfrm>
            <a:off x="857535" y="2203709"/>
            <a:ext cx="4055990" cy="407400"/>
          </a:xfrm>
        </p:spPr>
        <p:txBody>
          <a:bodyPr/>
          <a:lstStyle/>
          <a:p>
            <a:pPr algn="l"/>
            <a:r>
              <a:rPr lang="en" dirty="0" smtClean="0">
                <a:solidFill>
                  <a:srgbClr val="0070C0"/>
                </a:solidFill>
              </a:rPr>
              <a:t>contoh ungkapan terima kasih :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idx="5"/>
          </p:nvPr>
        </p:nvSpPr>
        <p:spPr>
          <a:xfrm>
            <a:off x="3901588" y="3437599"/>
            <a:ext cx="3094120" cy="407400"/>
          </a:xfrm>
        </p:spPr>
        <p:txBody>
          <a:bodyPr/>
          <a:lstStyle/>
          <a:p>
            <a:r>
              <a:rPr lang="en" dirty="0" smtClean="0">
                <a:solidFill>
                  <a:srgbClr val="0070C0"/>
                </a:solidFill>
              </a:rPr>
              <a:t>contoh ungkapan pujian 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38541" y="107869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" b="1" dirty="0" smtClean="0"/>
              <a:t> udin, bisakah membantu bapak?</a:t>
            </a:r>
          </a:p>
          <a:p>
            <a:pPr lvl="0">
              <a:buFont typeface="Arial" pitchFamily="34" charset="0"/>
              <a:buChar char="•"/>
            </a:pPr>
            <a:r>
              <a:rPr lang="en" b="1" dirty="0" smtClean="0"/>
              <a:t> dayu,tolong ambilkan buku di meja!</a:t>
            </a:r>
          </a:p>
          <a:p>
            <a:pPr lvl="0">
              <a:buFont typeface="Arial" pitchFamily="34" charset="0"/>
              <a:buChar char="•"/>
            </a:pPr>
            <a:r>
              <a:rPr lang="en" b="1" dirty="0" smtClean="0"/>
              <a:t> beni,tolong bantu ibu menyapu lantai!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830948" y="2616208"/>
            <a:ext cx="4963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b="1" dirty="0" smtClean="0"/>
              <a:t> t</a:t>
            </a:r>
            <a:r>
              <a:rPr lang="en" b="1" dirty="0" smtClean="0"/>
              <a:t>erima kasih udin, sudah membantu ayah.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 t</a:t>
            </a:r>
            <a:r>
              <a:rPr lang="en" b="1" dirty="0" smtClean="0"/>
              <a:t>erima kasih dayu, sudah mengambilkan buku.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 t</a:t>
            </a:r>
            <a:r>
              <a:rPr lang="en" b="1" dirty="0" smtClean="0"/>
              <a:t>erima kasih beni, sudah membantu menyapu lantai.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3613" y="37447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wah</a:t>
            </a:r>
            <a:r>
              <a:rPr lang="en-US" b="1" dirty="0" smtClean="0"/>
              <a:t> </a:t>
            </a:r>
            <a:r>
              <a:rPr lang="en-US" b="1" dirty="0" err="1" smtClean="0"/>
              <a:t>hebat</a:t>
            </a:r>
            <a:r>
              <a:rPr lang="en-US" b="1" dirty="0" smtClean="0"/>
              <a:t> , </a:t>
            </a:r>
            <a:r>
              <a:rPr lang="en-US" b="1" dirty="0" err="1" smtClean="0"/>
              <a:t>udin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bantu ayah!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 wow </a:t>
            </a:r>
            <a:r>
              <a:rPr lang="en-US" b="1" dirty="0" err="1" smtClean="0"/>
              <a:t>edo</a:t>
            </a:r>
            <a:r>
              <a:rPr lang="en-US" b="1" dirty="0" smtClean="0"/>
              <a:t> </a:t>
            </a:r>
            <a:r>
              <a:rPr lang="en-US" b="1" dirty="0" err="1" smtClean="0"/>
              <a:t>hebat</a:t>
            </a:r>
            <a:r>
              <a:rPr lang="en-US" b="1" dirty="0" smtClean="0"/>
              <a:t>, </a:t>
            </a:r>
            <a:r>
              <a:rPr lang="en-US" b="1" dirty="0" err="1" smtClean="0"/>
              <a:t>jadi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mandiri</a:t>
            </a:r>
            <a:r>
              <a:rPr lang="en-US" b="1" dirty="0" smtClean="0"/>
              <a:t>!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bagus</a:t>
            </a:r>
            <a:r>
              <a:rPr lang="en-US" b="1" dirty="0" smtClean="0"/>
              <a:t> </a:t>
            </a:r>
            <a:r>
              <a:rPr lang="en-US" b="1" dirty="0" err="1" smtClean="0"/>
              <a:t>sekali</a:t>
            </a:r>
            <a:r>
              <a:rPr lang="en-US" b="1" dirty="0" smtClean="0"/>
              <a:t> </a:t>
            </a:r>
            <a:r>
              <a:rPr lang="en-US" b="1" dirty="0" err="1" smtClean="0"/>
              <a:t>tulisanmu,lani</a:t>
            </a:r>
            <a:r>
              <a:rPr lang="en-US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2"/>
          </p:nvPr>
        </p:nvSpPr>
        <p:spPr>
          <a:xfrm>
            <a:off x="2605812" y="727449"/>
            <a:ext cx="4663667" cy="407400"/>
          </a:xfrm>
        </p:spPr>
        <p:txBody>
          <a:bodyPr/>
          <a:lstStyle/>
          <a:p>
            <a:r>
              <a:rPr lang="en-US" sz="2200" dirty="0" err="1" smtClean="0">
                <a:solidFill>
                  <a:srgbClr val="0070C0"/>
                </a:solidFill>
              </a:rPr>
              <a:t>mengenal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satuan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berat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tidak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baku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3"/>
          </p:nvPr>
        </p:nvSpPr>
        <p:spPr>
          <a:xfrm>
            <a:off x="956687" y="1366427"/>
            <a:ext cx="4055990" cy="407400"/>
          </a:xfrm>
        </p:spPr>
        <p:txBody>
          <a:bodyPr/>
          <a:lstStyle/>
          <a:p>
            <a:pPr algn="l"/>
            <a:r>
              <a:rPr lang="en" dirty="0" smtClean="0">
                <a:solidFill>
                  <a:srgbClr val="0070C0"/>
                </a:solidFill>
              </a:rPr>
              <a:t> satuan berat tidak baku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2920" y="1828801"/>
            <a:ext cx="83210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2000" b="1" dirty="0" err="1" smtClean="0"/>
              <a:t>menggunakan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sederhana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benda-benda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sekitar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seperti</a:t>
            </a:r>
            <a:r>
              <a:rPr lang="en-US" sz="2000" b="1" dirty="0" smtClean="0"/>
              <a:t> :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en" sz="1800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-US" b="1" dirty="0" smtClean="0"/>
          </a:p>
          <a:p>
            <a:pPr marL="342900" lvl="0" indent="-342900"/>
            <a:endParaRPr lang="en" b="1" dirty="0" smtClean="0"/>
          </a:p>
        </p:txBody>
      </p:sp>
      <p:pic>
        <p:nvPicPr>
          <p:cNvPr id="18" name="Picture 17"/>
          <p:cNvPicPr/>
          <p:nvPr/>
        </p:nvPicPr>
        <p:blipFill>
          <a:blip r:embed="rId3"/>
          <a:srcRect l="41540" t="53503" r="37934" b="35987"/>
          <a:stretch>
            <a:fillRect/>
          </a:stretch>
        </p:blipFill>
        <p:spPr bwMode="auto">
          <a:xfrm>
            <a:off x="4718744" y="3089076"/>
            <a:ext cx="3365158" cy="15928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30437" t="28344" r="55412" b="46918"/>
          <a:stretch>
            <a:fillRect/>
          </a:stretch>
        </p:blipFill>
        <p:spPr bwMode="auto">
          <a:xfrm>
            <a:off x="1218934" y="3066843"/>
            <a:ext cx="2758155" cy="15965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05924" y="2800350"/>
            <a:ext cx="2371666" cy="1987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antungan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baju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1604" y="2747010"/>
            <a:ext cx="1510606" cy="247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aris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74" y="432275"/>
            <a:ext cx="4899095" cy="1010935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Membandingkan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benda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contoh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69483" y="3611919"/>
            <a:ext cx="2335576" cy="915000"/>
          </a:xfrm>
        </p:spPr>
        <p:txBody>
          <a:bodyPr/>
          <a:lstStyle/>
          <a:p>
            <a:pPr marL="0" indent="0" algn="l">
              <a:tabLst>
                <a:tab pos="55563" algn="l"/>
              </a:tabLst>
            </a:pP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mobil-mobilan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berat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robot-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robotan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492348" y="3655986"/>
            <a:ext cx="2428392" cy="915000"/>
          </a:xfrm>
        </p:spPr>
        <p:txBody>
          <a:bodyPr/>
          <a:lstStyle/>
          <a:p>
            <a:pPr marL="0" indent="0" algn="l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robot-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robotan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berat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boneka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bebek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5993176" y="3602516"/>
            <a:ext cx="2489812" cy="870332"/>
          </a:xfrm>
        </p:spPr>
        <p:txBody>
          <a:bodyPr/>
          <a:lstStyle/>
          <a:p>
            <a:pPr marL="0" indent="0" algn="l"/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mobil-mobilan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ringan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boneka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monyet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55860" t="11147" r="30998" b="61146"/>
          <a:stretch>
            <a:fillRect/>
          </a:stretch>
        </p:blipFill>
        <p:spPr bwMode="auto">
          <a:xfrm>
            <a:off x="3593153" y="1634490"/>
            <a:ext cx="1784732" cy="19262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/>
          <a:srcRect l="30348" t="12639" r="54903" b="61146"/>
          <a:stretch>
            <a:fillRect/>
          </a:stretch>
        </p:blipFill>
        <p:spPr bwMode="auto">
          <a:xfrm>
            <a:off x="947451" y="1652530"/>
            <a:ext cx="1894901" cy="19371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/>
          <a:srcRect l="43963" t="11147" r="43273" b="61146"/>
          <a:stretch>
            <a:fillRect/>
          </a:stretch>
        </p:blipFill>
        <p:spPr bwMode="auto">
          <a:xfrm>
            <a:off x="6135979" y="1560999"/>
            <a:ext cx="1762702" cy="1883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44" y="329405"/>
            <a:ext cx="5306719" cy="111008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3889" y="3678022"/>
            <a:ext cx="2831336" cy="673642"/>
          </a:xfrm>
        </p:spPr>
        <p:txBody>
          <a:bodyPr/>
          <a:lstStyle/>
          <a:p>
            <a:pPr marL="0" indent="0" algn="l">
              <a:tabLst>
                <a:tab pos="55563" algn="l"/>
              </a:tabLst>
            </a:pPr>
            <a:r>
              <a:rPr lang="en-US" sz="1800" b="1" dirty="0" err="1" smtClean="0">
                <a:solidFill>
                  <a:schemeClr val="accent1">
                    <a:lumMod val="10000"/>
                  </a:schemeClr>
                </a:solidFill>
              </a:rPr>
              <a:t>mobil-mobilan</a:t>
            </a:r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10000"/>
                  </a:schemeClr>
                </a:solidFill>
              </a:rPr>
              <a:t>sama</a:t>
            </a:r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accent1">
                    <a:lumMod val="10000"/>
                  </a:schemeClr>
                </a:solidFill>
              </a:rPr>
              <a:t>berat</a:t>
            </a:r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10000"/>
                  </a:schemeClr>
                </a:solidFill>
              </a:rPr>
              <a:t>dengan</a:t>
            </a:r>
            <a:r>
              <a:rPr lang="en-US" sz="1800" b="1" dirty="0" smtClean="0">
                <a:solidFill>
                  <a:schemeClr val="accent1">
                    <a:lumMod val="10000"/>
                  </a:schemeClr>
                </a:solidFill>
              </a:rPr>
              <a:t> 5 </a:t>
            </a:r>
            <a:r>
              <a:rPr lang="en-US" sz="1800" b="1" dirty="0" err="1" smtClean="0">
                <a:solidFill>
                  <a:schemeClr val="accent1">
                    <a:lumMod val="10000"/>
                  </a:schemeClr>
                </a:solidFill>
              </a:rPr>
              <a:t>kelereng</a:t>
            </a:r>
            <a:endParaRPr lang="en-US" sz="18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4583017" y="3619218"/>
            <a:ext cx="2269475" cy="662626"/>
          </a:xfrm>
        </p:spPr>
        <p:txBody>
          <a:bodyPr/>
          <a:lstStyle/>
          <a:p>
            <a:pPr marL="0" indent="0" algn="l"/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Boneka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bebek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sama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berat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3 </a:t>
            </a:r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kelereng</a:t>
            </a:r>
            <a:endParaRPr lang="en-US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9317" t="24133" r="50188" b="48244"/>
          <a:stretch>
            <a:fillRect/>
          </a:stretch>
        </p:blipFill>
        <p:spPr bwMode="auto">
          <a:xfrm>
            <a:off x="1299989" y="1674563"/>
            <a:ext cx="2757661" cy="180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2" cstate="print"/>
          <a:srcRect l="49882" t="24133" r="31381" b="48244"/>
          <a:stretch>
            <a:fillRect/>
          </a:stretch>
        </p:blipFill>
        <p:spPr bwMode="auto">
          <a:xfrm>
            <a:off x="4528070" y="1712663"/>
            <a:ext cx="2521026" cy="180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254</Words>
  <PresentationFormat>On-screen Show (16:9)</PresentationFormat>
  <Paragraphs>54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Concert One</vt:lpstr>
      <vt:lpstr>Lora</vt:lpstr>
      <vt:lpstr>Calibri</vt:lpstr>
      <vt:lpstr>Wingdings</vt:lpstr>
      <vt:lpstr>Informal Roman</vt:lpstr>
      <vt:lpstr>Summer Campaign by Slidesgo</vt:lpstr>
      <vt:lpstr>Kebersamaan Dalam Keluarga</vt:lpstr>
      <vt:lpstr>materi pembelajaran </vt:lpstr>
      <vt:lpstr>Kegiatan bersama keluarga</vt:lpstr>
      <vt:lpstr>Kegiatan bersama keluarga</vt:lpstr>
      <vt:lpstr>Mari membaca</vt:lpstr>
      <vt:lpstr>ungkapan minta tolong, terima kasih dan pujian</vt:lpstr>
      <vt:lpstr>mengenal satuan berat tidak baku</vt:lpstr>
      <vt:lpstr> Membandingkan berat benda  contoh :  </vt:lpstr>
      <vt:lpstr> Membandingkan berat benda  contoh : </vt:lpstr>
      <vt:lpstr> mari kita ingat</vt:lpstr>
      <vt:lpstr>selamat belajar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Kebersamaan Dalam Keluarga</dc:title>
  <dc:creator>user</dc:creator>
  <cp:lastModifiedBy>user</cp:lastModifiedBy>
  <cp:revision>19</cp:revision>
  <dcterms:modified xsi:type="dcterms:W3CDTF">2020-11-10T11:57:13Z</dcterms:modified>
</cp:coreProperties>
</file>