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8996E-9AA8-4FEE-BC76-0FF4783D4FD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5777-DAD0-45A6-A2DA-B15EF5C1601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265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5632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" name="Google Shape;4669;g77cf0412cd_0_4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0" name="Google Shape;4670;g77cf0412cd_0_4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5572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" name="Google Shape;4669;g77cf0412cd_0_4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0" name="Google Shape;4670;g77cf0412cd_0_4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5239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0" name="Google Shape;2420;g77cf0412cd_0_18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1" name="Google Shape;2421;g77cf0412cd_0_18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398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g77cf0412cd_0_19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6" name="Google Shape;1166;g77cf0412cd_0_19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2227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g77cf0412cd_0_19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6" name="Google Shape;1166;g77cf0412cd_0_19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222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g77cf0412cd_0_19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6" name="Google Shape;1166;g77cf0412cd_0_19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023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Google Shape;2188;g77cf0412cd_0_3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9" name="Google Shape;2189;g77cf0412cd_0_3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2449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g77cf0412cd_0_39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5" name="Google Shape;1705;g77cf0412cd_0_39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6178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g77cf0412cd_0_39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5" name="Google Shape;1705;g77cf0412cd_0_39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7604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g77cf0412cd_0_39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5" name="Google Shape;1705;g77cf0412cd_0_39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981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598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9030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572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3">
  <p:cSld name="Section Header3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/>
          <p:nvPr/>
        </p:nvSpPr>
        <p:spPr>
          <a:xfrm>
            <a:off x="-1600" y="3429000"/>
            <a:ext cx="12213200" cy="2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66" name="Google Shape;166;p31"/>
          <p:cNvGrpSpPr/>
          <p:nvPr/>
        </p:nvGrpSpPr>
        <p:grpSpPr>
          <a:xfrm>
            <a:off x="-2044" y="5896843"/>
            <a:ext cx="12200936" cy="961207"/>
            <a:chOff x="6554556" y="4623505"/>
            <a:chExt cx="7127825" cy="720905"/>
          </a:xfrm>
        </p:grpSpPr>
        <p:sp>
          <p:nvSpPr>
            <p:cNvPr id="167" name="Google Shape;167;p31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31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961200" y="739901"/>
            <a:ext cx="5134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70" name="Google Shape;170;p31"/>
          <p:cNvSpPr txBox="1">
            <a:spLocks noGrp="1"/>
          </p:cNvSpPr>
          <p:nvPr>
            <p:ph type="subTitle" idx="1"/>
          </p:nvPr>
        </p:nvSpPr>
        <p:spPr>
          <a:xfrm>
            <a:off x="961200" y="1747375"/>
            <a:ext cx="5134800" cy="7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33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686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3">
  <p:cSld name="Title and Body3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/>
          <p:nvPr/>
        </p:nvSpPr>
        <p:spPr>
          <a:xfrm>
            <a:off x="-9633" y="851033"/>
            <a:ext cx="12211200" cy="7336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8" name="Google Shape;98;p21"/>
          <p:cNvGrpSpPr/>
          <p:nvPr/>
        </p:nvGrpSpPr>
        <p:grpSpPr>
          <a:xfrm>
            <a:off x="-1600" y="5896807"/>
            <a:ext cx="12192383" cy="961207"/>
            <a:chOff x="6554556" y="4623505"/>
            <a:chExt cx="7127825" cy="720905"/>
          </a:xfrm>
        </p:grpSpPr>
        <p:sp>
          <p:nvSpPr>
            <p:cNvPr id="99" name="Google Shape;99;p21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21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1" name="Google Shape;101;p2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6806500" y="2957600"/>
            <a:ext cx="2886400" cy="15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49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3110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6">
  <p:cSld name="Title and Body6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/>
          <p:nvPr/>
        </p:nvSpPr>
        <p:spPr>
          <a:xfrm>
            <a:off x="-9633" y="851033"/>
            <a:ext cx="12211200" cy="7336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9" name="Google Shape;139;p27"/>
          <p:cNvGrpSpPr/>
          <p:nvPr/>
        </p:nvGrpSpPr>
        <p:grpSpPr>
          <a:xfrm>
            <a:off x="-1600" y="5896807"/>
            <a:ext cx="12192383" cy="961207"/>
            <a:chOff x="6554556" y="4623505"/>
            <a:chExt cx="7127825" cy="720905"/>
          </a:xfrm>
        </p:grpSpPr>
        <p:sp>
          <p:nvSpPr>
            <p:cNvPr id="140" name="Google Shape;140;p27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27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2" name="Google Shape;142;p27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6806500" y="2957600"/>
            <a:ext cx="2886400" cy="15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49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5892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/>
          <p:nvPr/>
        </p:nvSpPr>
        <p:spPr>
          <a:xfrm>
            <a:off x="-900" y="489200"/>
            <a:ext cx="12194000" cy="144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5333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5600"/>
            </a:lvl9pPr>
          </a:lstStyle>
          <a:p>
            <a:endParaRPr/>
          </a:p>
        </p:txBody>
      </p:sp>
      <p:grpSp>
        <p:nvGrpSpPr>
          <p:cNvPr id="113" name="Google Shape;113;p23"/>
          <p:cNvGrpSpPr/>
          <p:nvPr/>
        </p:nvGrpSpPr>
        <p:grpSpPr>
          <a:xfrm>
            <a:off x="-1600" y="5896807"/>
            <a:ext cx="12192383" cy="961207"/>
            <a:chOff x="6554556" y="4623505"/>
            <a:chExt cx="7127825" cy="720905"/>
          </a:xfrm>
        </p:grpSpPr>
        <p:sp>
          <p:nvSpPr>
            <p:cNvPr id="114" name="Google Shape;114;p23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23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52060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3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2309851" y="3437533"/>
            <a:ext cx="4760400" cy="2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7070251" y="3437533"/>
            <a:ext cx="4322800" cy="2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5333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9792095" y="1085165"/>
            <a:ext cx="677300" cy="54046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/>
          <p:nvPr/>
        </p:nvSpPr>
        <p:spPr>
          <a:xfrm>
            <a:off x="10557215" y="484002"/>
            <a:ext cx="2068556" cy="1201369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>
            <a:off x="539934" y="884267"/>
            <a:ext cx="1481884" cy="860644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/>
          <p:nvPr/>
        </p:nvSpPr>
        <p:spPr>
          <a:xfrm>
            <a:off x="1835569" y="483997"/>
            <a:ext cx="638375" cy="509396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" name="Google Shape;39;p5"/>
          <p:cNvSpPr/>
          <p:nvPr/>
        </p:nvSpPr>
        <p:spPr>
          <a:xfrm rot="10800000">
            <a:off x="10267367" y="1935947"/>
            <a:ext cx="1370467" cy="796055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52300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862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773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548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937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829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610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089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441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A233F-E42C-47C5-8392-179BE74141B6}" type="datetimeFigureOut">
              <a:rPr lang="en-ID" smtClean="0"/>
              <a:t>22/07/2020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B07B-8D35-4EC6-A096-160FE6A38FE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322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10225300" y="1420767"/>
            <a:ext cx="1374677" cy="109728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430461" y="1866282"/>
            <a:ext cx="2589180" cy="2998348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9052285" y="1628182"/>
            <a:ext cx="2683295" cy="3188617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653633" y="599737"/>
            <a:ext cx="1561059" cy="90662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611" y="4675051"/>
            <a:ext cx="12192392" cy="2182963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4762777" y="4030744"/>
            <a:ext cx="2666388" cy="1274893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4396933" y="5134967"/>
            <a:ext cx="3398000" cy="7636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0" name="Google Shape;490;p40"/>
          <p:cNvSpPr/>
          <p:nvPr/>
        </p:nvSpPr>
        <p:spPr>
          <a:xfrm>
            <a:off x="8722949" y="5016467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1" name="Google Shape;491;p40"/>
          <p:cNvSpPr/>
          <p:nvPr/>
        </p:nvSpPr>
        <p:spPr>
          <a:xfrm>
            <a:off x="-18967" y="5016481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9028151" y="3770000"/>
            <a:ext cx="1472200" cy="275380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798718" y="3555885"/>
            <a:ext cx="1485367" cy="2967900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4333613" y="5189611"/>
            <a:ext cx="3421167" cy="6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ID" dirty="0" smtClean="0"/>
              <a:t>H</a:t>
            </a:r>
            <a:r>
              <a:rPr lang="en" dirty="0" smtClean="0"/>
              <a:t>ayuu urang kawitan!</a:t>
            </a:r>
            <a:endParaRPr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4079467" y="1130563"/>
            <a:ext cx="4047600" cy="2454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BAHASA SUNDA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6219371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Shape 4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4" name="Google Shape;4674;p82"/>
          <p:cNvSpPr txBox="1">
            <a:spLocks noGrp="1"/>
          </p:cNvSpPr>
          <p:nvPr>
            <p:ph type="title"/>
          </p:nvPr>
        </p:nvSpPr>
        <p:spPr>
          <a:xfrm>
            <a:off x="3684087" y="728606"/>
            <a:ext cx="4651809" cy="702907"/>
          </a:xfrm>
          <a:prstGeom prst="rect">
            <a:avLst/>
          </a:prstGeom>
          <a:solidFill>
            <a:srgbClr val="FFC000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 smtClean="0">
                <a:latin typeface="Century Gothic" panose="020B0502020202020204" pitchFamily="34" charset="0"/>
              </a:rPr>
              <a:t>TUGAS</a:t>
            </a:r>
            <a:endParaRPr dirty="0">
              <a:latin typeface="Century Gothic" panose="020B0502020202020204" pitchFamily="34" charset="0"/>
            </a:endParaRPr>
          </a:p>
        </p:txBody>
      </p:sp>
      <p:grpSp>
        <p:nvGrpSpPr>
          <p:cNvPr id="4676" name="Google Shape;4676;p82"/>
          <p:cNvGrpSpPr/>
          <p:nvPr/>
        </p:nvGrpSpPr>
        <p:grpSpPr>
          <a:xfrm>
            <a:off x="486596" y="2807759"/>
            <a:ext cx="1721001" cy="3219192"/>
            <a:chOff x="35658225" y="12492275"/>
            <a:chExt cx="1104150" cy="2065350"/>
          </a:xfrm>
        </p:grpSpPr>
        <p:sp>
          <p:nvSpPr>
            <p:cNvPr id="4677" name="Google Shape;4677;p82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8" name="Google Shape;4678;p82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9" name="Google Shape;4679;p82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0" name="Google Shape;4680;p82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1" name="Google Shape;4681;p82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2" name="Google Shape;4682;p82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3" name="Google Shape;4683;p82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4" name="Google Shape;4684;p82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5" name="Google Shape;4685;p82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6" name="Google Shape;4686;p82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7" name="Google Shape;4687;p82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8" name="Google Shape;4688;p82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9" name="Google Shape;4689;p82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0" name="Google Shape;4690;p82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1" name="Google Shape;4691;p82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2" name="Google Shape;4692;p82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3" name="Google Shape;4693;p82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4" name="Google Shape;4694;p82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5" name="Google Shape;4695;p82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6" name="Google Shape;4696;p82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7" name="Google Shape;4697;p82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8" name="Google Shape;4698;p82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9" name="Google Shape;4699;p82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0" name="Google Shape;4700;p82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1" name="Google Shape;4701;p82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2" name="Google Shape;4702;p82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3" name="Google Shape;4703;p82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4" name="Google Shape;4704;p82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5" name="Google Shape;4705;p82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6" name="Google Shape;4706;p82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7" name="Google Shape;4707;p82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8" name="Google Shape;4708;p82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9" name="Google Shape;4709;p82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0" name="Google Shape;4710;p82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1" name="Google Shape;4711;p82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2" name="Google Shape;4712;p82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3" name="Google Shape;4713;p82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4" name="Google Shape;4714;p82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5" name="Google Shape;4715;p82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6" name="Google Shape;4716;p82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7" name="Google Shape;4717;p82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8" name="Google Shape;4718;p82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9" name="Google Shape;4719;p82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0" name="Google Shape;4720;p82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1" name="Google Shape;4721;p82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2" name="Google Shape;4722;p82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3" name="Google Shape;4723;p82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4" name="Google Shape;4724;p82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5" name="Google Shape;4725;p82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6" name="Google Shape;4726;p82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7" name="Google Shape;4727;p82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8" name="Google Shape;4728;p82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9" name="Google Shape;4729;p82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0" name="Google Shape;4730;p82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1" name="Google Shape;4731;p82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2" name="Google Shape;4732;p82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3" name="Google Shape;4733;p82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4" name="Google Shape;4734;p82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5" name="Google Shape;4735;p82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6" name="Google Shape;4736;p82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7" name="Google Shape;4737;p82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8" name="Google Shape;4738;p82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9" name="Google Shape;4739;p82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0" name="Google Shape;3616;p80"/>
          <p:cNvGrpSpPr/>
          <p:nvPr/>
        </p:nvGrpSpPr>
        <p:grpSpPr>
          <a:xfrm>
            <a:off x="10161766" y="5398022"/>
            <a:ext cx="1084234" cy="944722"/>
            <a:chOff x="6449700" y="4408088"/>
            <a:chExt cx="656575" cy="667050"/>
          </a:xfrm>
        </p:grpSpPr>
        <p:sp>
          <p:nvSpPr>
            <p:cNvPr id="71" name="Google Shape;3617;p80"/>
            <p:cNvSpPr/>
            <p:nvPr/>
          </p:nvSpPr>
          <p:spPr>
            <a:xfrm>
              <a:off x="6988475" y="4513538"/>
              <a:ext cx="96525" cy="51800"/>
            </a:xfrm>
            <a:custGeom>
              <a:avLst/>
              <a:gdLst/>
              <a:ahLst/>
              <a:cxnLst/>
              <a:rect l="l" t="t" r="r" b="b"/>
              <a:pathLst>
                <a:path w="3861" h="2072" extrusionOk="0">
                  <a:moveTo>
                    <a:pt x="1924" y="1"/>
                  </a:moveTo>
                  <a:cubicBezTo>
                    <a:pt x="1177" y="1"/>
                    <a:pt x="474" y="1025"/>
                    <a:pt x="0" y="1972"/>
                  </a:cubicBezTo>
                  <a:cubicBezTo>
                    <a:pt x="469" y="2037"/>
                    <a:pt x="938" y="2072"/>
                    <a:pt x="1404" y="2072"/>
                  </a:cubicBezTo>
                  <a:cubicBezTo>
                    <a:pt x="2237" y="2072"/>
                    <a:pt x="3061" y="1963"/>
                    <a:pt x="3860" y="1729"/>
                  </a:cubicBezTo>
                  <a:cubicBezTo>
                    <a:pt x="3404" y="939"/>
                    <a:pt x="2796" y="179"/>
                    <a:pt x="2128" y="27"/>
                  </a:cubicBezTo>
                  <a:cubicBezTo>
                    <a:pt x="2059" y="9"/>
                    <a:pt x="1991" y="1"/>
                    <a:pt x="1924" y="1"/>
                  </a:cubicBezTo>
                  <a:close/>
                </a:path>
              </a:pathLst>
            </a:custGeom>
            <a:solidFill>
              <a:srgbClr val="F059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618;p80"/>
            <p:cNvSpPr/>
            <p:nvPr/>
          </p:nvSpPr>
          <p:spPr>
            <a:xfrm>
              <a:off x="6973275" y="4556738"/>
              <a:ext cx="133000" cy="107175"/>
            </a:xfrm>
            <a:custGeom>
              <a:avLst/>
              <a:gdLst/>
              <a:ahLst/>
              <a:cxnLst/>
              <a:rect l="l" t="t" r="r" b="b"/>
              <a:pathLst>
                <a:path w="5320" h="4287" extrusionOk="0">
                  <a:moveTo>
                    <a:pt x="4468" y="1"/>
                  </a:moveTo>
                  <a:cubicBezTo>
                    <a:pt x="3669" y="235"/>
                    <a:pt x="2845" y="344"/>
                    <a:pt x="2012" y="344"/>
                  </a:cubicBezTo>
                  <a:cubicBezTo>
                    <a:pt x="1546" y="344"/>
                    <a:pt x="1077" y="309"/>
                    <a:pt x="608" y="244"/>
                  </a:cubicBezTo>
                  <a:cubicBezTo>
                    <a:pt x="243" y="1004"/>
                    <a:pt x="0" y="1703"/>
                    <a:pt x="0" y="1703"/>
                  </a:cubicBezTo>
                  <a:lnTo>
                    <a:pt x="1246" y="4287"/>
                  </a:lnTo>
                  <a:lnTo>
                    <a:pt x="4742" y="3466"/>
                  </a:lnTo>
                  <a:lnTo>
                    <a:pt x="5319" y="1825"/>
                  </a:lnTo>
                  <a:cubicBezTo>
                    <a:pt x="5319" y="1825"/>
                    <a:pt x="4985" y="913"/>
                    <a:pt x="4468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619;p80"/>
            <p:cNvSpPr/>
            <p:nvPr/>
          </p:nvSpPr>
          <p:spPr>
            <a:xfrm>
              <a:off x="6968700" y="4598338"/>
              <a:ext cx="30425" cy="475150"/>
            </a:xfrm>
            <a:custGeom>
              <a:avLst/>
              <a:gdLst/>
              <a:ahLst/>
              <a:cxnLst/>
              <a:rect l="l" t="t" r="r" b="b"/>
              <a:pathLst>
                <a:path w="1217" h="19006" extrusionOk="0">
                  <a:moveTo>
                    <a:pt x="263" y="1"/>
                  </a:moveTo>
                  <a:cubicBezTo>
                    <a:pt x="214" y="1"/>
                    <a:pt x="183" y="39"/>
                    <a:pt x="183" y="39"/>
                  </a:cubicBezTo>
                  <a:lnTo>
                    <a:pt x="1" y="18793"/>
                  </a:lnTo>
                  <a:cubicBezTo>
                    <a:pt x="305" y="18884"/>
                    <a:pt x="669" y="18945"/>
                    <a:pt x="1095" y="19006"/>
                  </a:cubicBezTo>
                  <a:lnTo>
                    <a:pt x="1217" y="1316"/>
                  </a:lnTo>
                  <a:cubicBezTo>
                    <a:pt x="761" y="1285"/>
                    <a:pt x="639" y="465"/>
                    <a:pt x="457" y="191"/>
                  </a:cubicBezTo>
                  <a:cubicBezTo>
                    <a:pt x="381" y="39"/>
                    <a:pt x="312" y="1"/>
                    <a:pt x="263" y="1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620;p80"/>
            <p:cNvSpPr/>
            <p:nvPr/>
          </p:nvSpPr>
          <p:spPr>
            <a:xfrm>
              <a:off x="7068250" y="4599463"/>
              <a:ext cx="38025" cy="474800"/>
            </a:xfrm>
            <a:custGeom>
              <a:avLst/>
              <a:gdLst/>
              <a:ahLst/>
              <a:cxnLst/>
              <a:rect l="l" t="t" r="r" b="b"/>
              <a:pathLst>
                <a:path w="1521" h="18992" extrusionOk="0">
                  <a:moveTo>
                    <a:pt x="1324" y="0"/>
                  </a:moveTo>
                  <a:cubicBezTo>
                    <a:pt x="1266" y="0"/>
                    <a:pt x="1191" y="15"/>
                    <a:pt x="1095" y="55"/>
                  </a:cubicBezTo>
                  <a:cubicBezTo>
                    <a:pt x="760" y="176"/>
                    <a:pt x="578" y="1088"/>
                    <a:pt x="153" y="1179"/>
                  </a:cubicBezTo>
                  <a:lnTo>
                    <a:pt x="1" y="18991"/>
                  </a:lnTo>
                  <a:cubicBezTo>
                    <a:pt x="548" y="18991"/>
                    <a:pt x="882" y="18961"/>
                    <a:pt x="882" y="18961"/>
                  </a:cubicBezTo>
                  <a:lnTo>
                    <a:pt x="1520" y="116"/>
                  </a:lnTo>
                  <a:cubicBezTo>
                    <a:pt x="1520" y="116"/>
                    <a:pt x="1487" y="0"/>
                    <a:pt x="1324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621;p80"/>
            <p:cNvSpPr/>
            <p:nvPr/>
          </p:nvSpPr>
          <p:spPr>
            <a:xfrm>
              <a:off x="6995300" y="4598538"/>
              <a:ext cx="76775" cy="476600"/>
            </a:xfrm>
            <a:custGeom>
              <a:avLst/>
              <a:gdLst/>
              <a:ahLst/>
              <a:cxnLst/>
              <a:rect l="l" t="t" r="r" b="b"/>
              <a:pathLst>
                <a:path w="3071" h="19064" extrusionOk="0">
                  <a:moveTo>
                    <a:pt x="1469" y="0"/>
                  </a:moveTo>
                  <a:cubicBezTo>
                    <a:pt x="867" y="0"/>
                    <a:pt x="213" y="1308"/>
                    <a:pt x="213" y="1308"/>
                  </a:cubicBezTo>
                  <a:lnTo>
                    <a:pt x="153" y="1308"/>
                  </a:lnTo>
                  <a:lnTo>
                    <a:pt x="1" y="18998"/>
                  </a:lnTo>
                  <a:cubicBezTo>
                    <a:pt x="584" y="19053"/>
                    <a:pt x="1244" y="19063"/>
                    <a:pt x="1843" y="19063"/>
                  </a:cubicBezTo>
                  <a:cubicBezTo>
                    <a:pt x="2243" y="19063"/>
                    <a:pt x="2615" y="19059"/>
                    <a:pt x="2919" y="19059"/>
                  </a:cubicBezTo>
                  <a:lnTo>
                    <a:pt x="3071" y="1216"/>
                  </a:lnTo>
                  <a:lnTo>
                    <a:pt x="2949" y="1216"/>
                  </a:lnTo>
                  <a:cubicBezTo>
                    <a:pt x="2432" y="1095"/>
                    <a:pt x="2098" y="1"/>
                    <a:pt x="1490" y="1"/>
                  </a:cubicBezTo>
                  <a:cubicBezTo>
                    <a:pt x="1483" y="0"/>
                    <a:pt x="1476" y="0"/>
                    <a:pt x="1469" y="0"/>
                  </a:cubicBezTo>
                  <a:close/>
                </a:path>
              </a:pathLst>
            </a:custGeom>
            <a:solidFill>
              <a:srgbClr val="F169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622;p80"/>
            <p:cNvSpPr/>
            <p:nvPr/>
          </p:nvSpPr>
          <p:spPr>
            <a:xfrm>
              <a:off x="6498325" y="5049913"/>
              <a:ext cx="69175" cy="25125"/>
            </a:xfrm>
            <a:custGeom>
              <a:avLst/>
              <a:gdLst/>
              <a:ahLst/>
              <a:cxnLst/>
              <a:rect l="l" t="t" r="r" b="b"/>
              <a:pathLst>
                <a:path w="2767" h="1005" extrusionOk="0">
                  <a:moveTo>
                    <a:pt x="2767" y="1"/>
                  </a:moveTo>
                  <a:cubicBezTo>
                    <a:pt x="1885" y="153"/>
                    <a:pt x="1065" y="183"/>
                    <a:pt x="335" y="183"/>
                  </a:cubicBezTo>
                  <a:cubicBezTo>
                    <a:pt x="244" y="457"/>
                    <a:pt x="153" y="730"/>
                    <a:pt x="1" y="973"/>
                  </a:cubicBezTo>
                  <a:cubicBezTo>
                    <a:pt x="178" y="994"/>
                    <a:pt x="364" y="1005"/>
                    <a:pt x="556" y="1005"/>
                  </a:cubicBezTo>
                  <a:cubicBezTo>
                    <a:pt x="1219" y="1005"/>
                    <a:pt x="1966" y="871"/>
                    <a:pt x="2767" y="517"/>
                  </a:cubicBezTo>
                  <a:lnTo>
                    <a:pt x="2767" y="1"/>
                  </a:ln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623;p80"/>
            <p:cNvSpPr/>
            <p:nvPr/>
          </p:nvSpPr>
          <p:spPr>
            <a:xfrm>
              <a:off x="6454250" y="5049913"/>
              <a:ext cx="52475" cy="25100"/>
            </a:xfrm>
            <a:custGeom>
              <a:avLst/>
              <a:gdLst/>
              <a:ahLst/>
              <a:cxnLst/>
              <a:rect l="l" t="t" r="r" b="b"/>
              <a:pathLst>
                <a:path w="2099" h="1004" extrusionOk="0">
                  <a:moveTo>
                    <a:pt x="1" y="1"/>
                  </a:moveTo>
                  <a:lnTo>
                    <a:pt x="1" y="548"/>
                  </a:lnTo>
                  <a:cubicBezTo>
                    <a:pt x="1" y="548"/>
                    <a:pt x="700" y="912"/>
                    <a:pt x="1764" y="1004"/>
                  </a:cubicBezTo>
                  <a:cubicBezTo>
                    <a:pt x="1916" y="730"/>
                    <a:pt x="2007" y="457"/>
                    <a:pt x="2098" y="183"/>
                  </a:cubicBezTo>
                  <a:cubicBezTo>
                    <a:pt x="1247" y="183"/>
                    <a:pt x="548" y="92"/>
                    <a:pt x="1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624;p80"/>
            <p:cNvSpPr/>
            <p:nvPr/>
          </p:nvSpPr>
          <p:spPr>
            <a:xfrm>
              <a:off x="6506700" y="4965013"/>
              <a:ext cx="60800" cy="89475"/>
            </a:xfrm>
            <a:custGeom>
              <a:avLst/>
              <a:gdLst/>
              <a:ahLst/>
              <a:cxnLst/>
              <a:rect l="l" t="t" r="r" b="b"/>
              <a:pathLst>
                <a:path w="2432" h="3579" extrusionOk="0">
                  <a:moveTo>
                    <a:pt x="1359" y="1"/>
                  </a:moveTo>
                  <a:cubicBezTo>
                    <a:pt x="1077" y="1"/>
                    <a:pt x="775" y="73"/>
                    <a:pt x="395" y="235"/>
                  </a:cubicBezTo>
                  <a:cubicBezTo>
                    <a:pt x="304" y="1147"/>
                    <a:pt x="213" y="2059"/>
                    <a:pt x="122" y="3001"/>
                  </a:cubicBezTo>
                  <a:cubicBezTo>
                    <a:pt x="91" y="3184"/>
                    <a:pt x="61" y="3397"/>
                    <a:pt x="0" y="3579"/>
                  </a:cubicBezTo>
                  <a:cubicBezTo>
                    <a:pt x="730" y="3579"/>
                    <a:pt x="1550" y="3549"/>
                    <a:pt x="2432" y="3397"/>
                  </a:cubicBezTo>
                  <a:lnTo>
                    <a:pt x="2432" y="296"/>
                  </a:lnTo>
                  <a:cubicBezTo>
                    <a:pt x="2028" y="111"/>
                    <a:pt x="1708" y="1"/>
                    <a:pt x="1359" y="1"/>
                  </a:cubicBez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625;p80"/>
            <p:cNvSpPr/>
            <p:nvPr/>
          </p:nvSpPr>
          <p:spPr>
            <a:xfrm>
              <a:off x="6454250" y="4970888"/>
              <a:ext cx="62350" cy="83600"/>
            </a:xfrm>
            <a:custGeom>
              <a:avLst/>
              <a:gdLst/>
              <a:ahLst/>
              <a:cxnLst/>
              <a:rect l="l" t="t" r="r" b="b"/>
              <a:pathLst>
                <a:path w="2494" h="3344" extrusionOk="0">
                  <a:moveTo>
                    <a:pt x="2493" y="0"/>
                  </a:moveTo>
                  <a:lnTo>
                    <a:pt x="2493" y="0"/>
                  </a:lnTo>
                  <a:cubicBezTo>
                    <a:pt x="2372" y="31"/>
                    <a:pt x="2250" y="92"/>
                    <a:pt x="2129" y="152"/>
                  </a:cubicBezTo>
                  <a:cubicBezTo>
                    <a:pt x="1786" y="317"/>
                    <a:pt x="1442" y="383"/>
                    <a:pt x="1113" y="383"/>
                  </a:cubicBezTo>
                  <a:cubicBezTo>
                    <a:pt x="714" y="383"/>
                    <a:pt x="334" y="286"/>
                    <a:pt x="1" y="152"/>
                  </a:cubicBezTo>
                  <a:lnTo>
                    <a:pt x="1" y="3162"/>
                  </a:lnTo>
                  <a:cubicBezTo>
                    <a:pt x="548" y="3253"/>
                    <a:pt x="1247" y="3344"/>
                    <a:pt x="2098" y="3344"/>
                  </a:cubicBezTo>
                  <a:cubicBezTo>
                    <a:pt x="2159" y="3162"/>
                    <a:pt x="2189" y="2949"/>
                    <a:pt x="2220" y="2766"/>
                  </a:cubicBezTo>
                  <a:cubicBezTo>
                    <a:pt x="2311" y="1855"/>
                    <a:pt x="2402" y="912"/>
                    <a:pt x="2493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626;p80"/>
            <p:cNvSpPr/>
            <p:nvPr/>
          </p:nvSpPr>
          <p:spPr>
            <a:xfrm>
              <a:off x="6452750" y="4652488"/>
              <a:ext cx="79050" cy="306950"/>
            </a:xfrm>
            <a:custGeom>
              <a:avLst/>
              <a:gdLst/>
              <a:ahLst/>
              <a:cxnLst/>
              <a:rect l="l" t="t" r="r" b="b"/>
              <a:pathLst>
                <a:path w="3162" h="12278" extrusionOk="0">
                  <a:moveTo>
                    <a:pt x="2979" y="1"/>
                  </a:moveTo>
                  <a:cubicBezTo>
                    <a:pt x="2736" y="61"/>
                    <a:pt x="2462" y="153"/>
                    <a:pt x="2128" y="335"/>
                  </a:cubicBezTo>
                  <a:cubicBezTo>
                    <a:pt x="1785" y="500"/>
                    <a:pt x="1442" y="565"/>
                    <a:pt x="1113" y="565"/>
                  </a:cubicBezTo>
                  <a:cubicBezTo>
                    <a:pt x="713" y="565"/>
                    <a:pt x="334" y="468"/>
                    <a:pt x="0" y="335"/>
                  </a:cubicBezTo>
                  <a:lnTo>
                    <a:pt x="0" y="335"/>
                  </a:lnTo>
                  <a:lnTo>
                    <a:pt x="61" y="11946"/>
                  </a:lnTo>
                  <a:cubicBezTo>
                    <a:pt x="378" y="12125"/>
                    <a:pt x="760" y="12277"/>
                    <a:pt x="1165" y="12277"/>
                  </a:cubicBezTo>
                  <a:cubicBezTo>
                    <a:pt x="1380" y="12277"/>
                    <a:pt x="1602" y="12234"/>
                    <a:pt x="1824" y="12129"/>
                  </a:cubicBezTo>
                  <a:cubicBezTo>
                    <a:pt x="2128" y="11977"/>
                    <a:pt x="2371" y="11855"/>
                    <a:pt x="2644" y="11794"/>
                  </a:cubicBezTo>
                  <a:cubicBezTo>
                    <a:pt x="2979" y="7873"/>
                    <a:pt x="3161" y="3922"/>
                    <a:pt x="2979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627;p80"/>
            <p:cNvSpPr/>
            <p:nvPr/>
          </p:nvSpPr>
          <p:spPr>
            <a:xfrm>
              <a:off x="6518850" y="4650813"/>
              <a:ext cx="48650" cy="298050"/>
            </a:xfrm>
            <a:custGeom>
              <a:avLst/>
              <a:gdLst/>
              <a:ahLst/>
              <a:cxnLst/>
              <a:rect l="l" t="t" r="r" b="b"/>
              <a:pathLst>
                <a:path w="1946" h="11922" extrusionOk="0">
                  <a:moveTo>
                    <a:pt x="807" y="1"/>
                  </a:moveTo>
                  <a:cubicBezTo>
                    <a:pt x="656" y="1"/>
                    <a:pt x="501" y="22"/>
                    <a:pt x="335" y="68"/>
                  </a:cubicBezTo>
                  <a:cubicBezTo>
                    <a:pt x="517" y="3989"/>
                    <a:pt x="335" y="7940"/>
                    <a:pt x="0" y="11861"/>
                  </a:cubicBezTo>
                  <a:cubicBezTo>
                    <a:pt x="320" y="11755"/>
                    <a:pt x="605" y="11706"/>
                    <a:pt x="880" y="11706"/>
                  </a:cubicBezTo>
                  <a:cubicBezTo>
                    <a:pt x="1233" y="11706"/>
                    <a:pt x="1570" y="11785"/>
                    <a:pt x="1946" y="11922"/>
                  </a:cubicBezTo>
                  <a:lnTo>
                    <a:pt x="1885" y="280"/>
                  </a:lnTo>
                  <a:cubicBezTo>
                    <a:pt x="1483" y="111"/>
                    <a:pt x="1154" y="1"/>
                    <a:pt x="807" y="1"/>
                  </a:cubicBez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628;p80"/>
            <p:cNvSpPr/>
            <p:nvPr/>
          </p:nvSpPr>
          <p:spPr>
            <a:xfrm>
              <a:off x="6518850" y="4551438"/>
              <a:ext cx="47150" cy="83600"/>
            </a:xfrm>
            <a:custGeom>
              <a:avLst/>
              <a:gdLst/>
              <a:ahLst/>
              <a:cxnLst/>
              <a:rect l="l" t="t" r="r" b="b"/>
              <a:pathLst>
                <a:path w="1886" h="3344" extrusionOk="0">
                  <a:moveTo>
                    <a:pt x="0" y="0"/>
                  </a:moveTo>
                  <a:cubicBezTo>
                    <a:pt x="122" y="1064"/>
                    <a:pt x="213" y="2128"/>
                    <a:pt x="274" y="3192"/>
                  </a:cubicBezTo>
                  <a:cubicBezTo>
                    <a:pt x="472" y="3150"/>
                    <a:pt x="660" y="3130"/>
                    <a:pt x="842" y="3130"/>
                  </a:cubicBezTo>
                  <a:cubicBezTo>
                    <a:pt x="1192" y="3130"/>
                    <a:pt x="1526" y="3204"/>
                    <a:pt x="1885" y="3344"/>
                  </a:cubicBezTo>
                  <a:lnTo>
                    <a:pt x="1885" y="0"/>
                  </a:ln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629;p80"/>
            <p:cNvSpPr/>
            <p:nvPr/>
          </p:nvSpPr>
          <p:spPr>
            <a:xfrm>
              <a:off x="6452750" y="4552188"/>
              <a:ext cx="72975" cy="93400"/>
            </a:xfrm>
            <a:custGeom>
              <a:avLst/>
              <a:gdLst/>
              <a:ahLst/>
              <a:cxnLst/>
              <a:rect l="l" t="t" r="r" b="b"/>
              <a:pathLst>
                <a:path w="2919" h="3736" extrusionOk="0">
                  <a:moveTo>
                    <a:pt x="0" y="0"/>
                  </a:moveTo>
                  <a:lnTo>
                    <a:pt x="0" y="3405"/>
                  </a:lnTo>
                  <a:cubicBezTo>
                    <a:pt x="317" y="3583"/>
                    <a:pt x="713" y="3736"/>
                    <a:pt x="1118" y="3736"/>
                  </a:cubicBezTo>
                  <a:cubicBezTo>
                    <a:pt x="1333" y="3736"/>
                    <a:pt x="1552" y="3693"/>
                    <a:pt x="1763" y="3587"/>
                  </a:cubicBezTo>
                  <a:cubicBezTo>
                    <a:pt x="2219" y="3374"/>
                    <a:pt x="2584" y="3222"/>
                    <a:pt x="2918" y="3162"/>
                  </a:cubicBezTo>
                  <a:cubicBezTo>
                    <a:pt x="2857" y="2098"/>
                    <a:pt x="2766" y="1034"/>
                    <a:pt x="2644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630;p80"/>
            <p:cNvSpPr/>
            <p:nvPr/>
          </p:nvSpPr>
          <p:spPr>
            <a:xfrm>
              <a:off x="6454250" y="4947338"/>
              <a:ext cx="64625" cy="33125"/>
            </a:xfrm>
            <a:custGeom>
              <a:avLst/>
              <a:gdLst/>
              <a:ahLst/>
              <a:cxnLst/>
              <a:rect l="l" t="t" r="r" b="b"/>
              <a:pathLst>
                <a:path w="2585" h="1325" extrusionOk="0">
                  <a:moveTo>
                    <a:pt x="2584" y="0"/>
                  </a:moveTo>
                  <a:lnTo>
                    <a:pt x="2584" y="0"/>
                  </a:lnTo>
                  <a:cubicBezTo>
                    <a:pt x="2311" y="61"/>
                    <a:pt x="2068" y="183"/>
                    <a:pt x="1764" y="335"/>
                  </a:cubicBezTo>
                  <a:cubicBezTo>
                    <a:pt x="1542" y="440"/>
                    <a:pt x="1320" y="483"/>
                    <a:pt x="1105" y="483"/>
                  </a:cubicBezTo>
                  <a:cubicBezTo>
                    <a:pt x="700" y="483"/>
                    <a:pt x="318" y="331"/>
                    <a:pt x="1" y="152"/>
                  </a:cubicBezTo>
                  <a:lnTo>
                    <a:pt x="1" y="1094"/>
                  </a:lnTo>
                  <a:cubicBezTo>
                    <a:pt x="334" y="1228"/>
                    <a:pt x="714" y="1325"/>
                    <a:pt x="1113" y="1325"/>
                  </a:cubicBezTo>
                  <a:cubicBezTo>
                    <a:pt x="1442" y="1325"/>
                    <a:pt x="1786" y="1259"/>
                    <a:pt x="2129" y="1094"/>
                  </a:cubicBezTo>
                  <a:cubicBezTo>
                    <a:pt x="2250" y="1034"/>
                    <a:pt x="2372" y="973"/>
                    <a:pt x="2493" y="912"/>
                  </a:cubicBezTo>
                  <a:cubicBezTo>
                    <a:pt x="2524" y="608"/>
                    <a:pt x="2554" y="304"/>
                    <a:pt x="2584" y="0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631;p80"/>
            <p:cNvSpPr/>
            <p:nvPr/>
          </p:nvSpPr>
          <p:spPr>
            <a:xfrm>
              <a:off x="6516575" y="4943463"/>
              <a:ext cx="50925" cy="28975"/>
            </a:xfrm>
            <a:custGeom>
              <a:avLst/>
              <a:gdLst/>
              <a:ahLst/>
              <a:cxnLst/>
              <a:rect l="l" t="t" r="r" b="b"/>
              <a:pathLst>
                <a:path w="2037" h="1159" extrusionOk="0">
                  <a:moveTo>
                    <a:pt x="971" y="0"/>
                  </a:moveTo>
                  <a:cubicBezTo>
                    <a:pt x="696" y="0"/>
                    <a:pt x="411" y="49"/>
                    <a:pt x="91" y="155"/>
                  </a:cubicBezTo>
                  <a:cubicBezTo>
                    <a:pt x="61" y="459"/>
                    <a:pt x="31" y="763"/>
                    <a:pt x="0" y="1097"/>
                  </a:cubicBezTo>
                  <a:cubicBezTo>
                    <a:pt x="380" y="935"/>
                    <a:pt x="682" y="863"/>
                    <a:pt x="964" y="863"/>
                  </a:cubicBezTo>
                  <a:cubicBezTo>
                    <a:pt x="1313" y="863"/>
                    <a:pt x="1633" y="973"/>
                    <a:pt x="2037" y="1158"/>
                  </a:cubicBezTo>
                  <a:lnTo>
                    <a:pt x="2037" y="216"/>
                  </a:lnTo>
                  <a:cubicBezTo>
                    <a:pt x="1661" y="79"/>
                    <a:pt x="1324" y="0"/>
                    <a:pt x="971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632;p80"/>
            <p:cNvSpPr/>
            <p:nvPr/>
          </p:nvSpPr>
          <p:spPr>
            <a:xfrm>
              <a:off x="6452750" y="4631213"/>
              <a:ext cx="74475" cy="35425"/>
            </a:xfrm>
            <a:custGeom>
              <a:avLst/>
              <a:gdLst/>
              <a:ahLst/>
              <a:cxnLst/>
              <a:rect l="l" t="t" r="r" b="b"/>
              <a:pathLst>
                <a:path w="2979" h="1417" extrusionOk="0">
                  <a:moveTo>
                    <a:pt x="2918" y="1"/>
                  </a:moveTo>
                  <a:cubicBezTo>
                    <a:pt x="2584" y="61"/>
                    <a:pt x="2219" y="213"/>
                    <a:pt x="1763" y="426"/>
                  </a:cubicBezTo>
                  <a:cubicBezTo>
                    <a:pt x="1552" y="532"/>
                    <a:pt x="1333" y="575"/>
                    <a:pt x="1118" y="575"/>
                  </a:cubicBezTo>
                  <a:cubicBezTo>
                    <a:pt x="713" y="575"/>
                    <a:pt x="317" y="422"/>
                    <a:pt x="0" y="244"/>
                  </a:cubicBezTo>
                  <a:lnTo>
                    <a:pt x="0" y="1186"/>
                  </a:lnTo>
                  <a:cubicBezTo>
                    <a:pt x="334" y="1319"/>
                    <a:pt x="713" y="1416"/>
                    <a:pt x="1113" y="1416"/>
                  </a:cubicBezTo>
                  <a:cubicBezTo>
                    <a:pt x="1442" y="1416"/>
                    <a:pt x="1785" y="1351"/>
                    <a:pt x="2128" y="1186"/>
                  </a:cubicBezTo>
                  <a:cubicBezTo>
                    <a:pt x="2462" y="1034"/>
                    <a:pt x="2736" y="912"/>
                    <a:pt x="2979" y="852"/>
                  </a:cubicBezTo>
                  <a:cubicBezTo>
                    <a:pt x="2948" y="578"/>
                    <a:pt x="2948" y="274"/>
                    <a:pt x="2918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633;p80"/>
            <p:cNvSpPr/>
            <p:nvPr/>
          </p:nvSpPr>
          <p:spPr>
            <a:xfrm>
              <a:off x="6525700" y="4629663"/>
              <a:ext cx="40300" cy="28175"/>
            </a:xfrm>
            <a:custGeom>
              <a:avLst/>
              <a:gdLst/>
              <a:ahLst/>
              <a:cxnLst/>
              <a:rect l="l" t="t" r="r" b="b"/>
              <a:pathLst>
                <a:path w="1612" h="1127" extrusionOk="0">
                  <a:moveTo>
                    <a:pt x="568" y="1"/>
                  </a:moveTo>
                  <a:cubicBezTo>
                    <a:pt x="386" y="1"/>
                    <a:pt x="198" y="21"/>
                    <a:pt x="0" y="63"/>
                  </a:cubicBezTo>
                  <a:cubicBezTo>
                    <a:pt x="30" y="336"/>
                    <a:pt x="30" y="640"/>
                    <a:pt x="61" y="914"/>
                  </a:cubicBezTo>
                  <a:cubicBezTo>
                    <a:pt x="227" y="868"/>
                    <a:pt x="382" y="847"/>
                    <a:pt x="533" y="847"/>
                  </a:cubicBezTo>
                  <a:cubicBezTo>
                    <a:pt x="880" y="847"/>
                    <a:pt x="1209" y="957"/>
                    <a:pt x="1611" y="1126"/>
                  </a:cubicBezTo>
                  <a:lnTo>
                    <a:pt x="1611" y="215"/>
                  </a:lnTo>
                  <a:cubicBezTo>
                    <a:pt x="1252" y="75"/>
                    <a:pt x="918" y="1"/>
                    <a:pt x="568" y="1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634;p80"/>
            <p:cNvSpPr/>
            <p:nvPr/>
          </p:nvSpPr>
          <p:spPr>
            <a:xfrm>
              <a:off x="6465650" y="4459488"/>
              <a:ext cx="86650" cy="82075"/>
            </a:xfrm>
            <a:custGeom>
              <a:avLst/>
              <a:gdLst/>
              <a:ahLst/>
              <a:cxnLst/>
              <a:rect l="l" t="t" r="r" b="b"/>
              <a:pathLst>
                <a:path w="3466" h="3283" extrusionOk="0">
                  <a:moveTo>
                    <a:pt x="2493" y="0"/>
                  </a:moveTo>
                  <a:cubicBezTo>
                    <a:pt x="2250" y="1307"/>
                    <a:pt x="1581" y="2310"/>
                    <a:pt x="122" y="2705"/>
                  </a:cubicBezTo>
                  <a:cubicBezTo>
                    <a:pt x="31" y="3070"/>
                    <a:pt x="1" y="3283"/>
                    <a:pt x="1" y="3283"/>
                  </a:cubicBezTo>
                  <a:lnTo>
                    <a:pt x="3466" y="3283"/>
                  </a:lnTo>
                  <a:cubicBezTo>
                    <a:pt x="3466" y="3283"/>
                    <a:pt x="3132" y="1094"/>
                    <a:pt x="2493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635;p80"/>
            <p:cNvSpPr/>
            <p:nvPr/>
          </p:nvSpPr>
          <p:spPr>
            <a:xfrm>
              <a:off x="6468700" y="4443513"/>
              <a:ext cx="59300" cy="83625"/>
            </a:xfrm>
            <a:custGeom>
              <a:avLst/>
              <a:gdLst/>
              <a:ahLst/>
              <a:cxnLst/>
              <a:rect l="l" t="t" r="r" b="b"/>
              <a:pathLst>
                <a:path w="2372" h="3345" extrusionOk="0">
                  <a:moveTo>
                    <a:pt x="1672" y="1"/>
                  </a:moveTo>
                  <a:cubicBezTo>
                    <a:pt x="882" y="1"/>
                    <a:pt x="244" y="2250"/>
                    <a:pt x="0" y="3344"/>
                  </a:cubicBezTo>
                  <a:cubicBezTo>
                    <a:pt x="1459" y="2949"/>
                    <a:pt x="2128" y="1946"/>
                    <a:pt x="2371" y="639"/>
                  </a:cubicBezTo>
                  <a:cubicBezTo>
                    <a:pt x="2189" y="244"/>
                    <a:pt x="1946" y="1"/>
                    <a:pt x="1672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636;p80"/>
            <p:cNvSpPr/>
            <p:nvPr/>
          </p:nvSpPr>
          <p:spPr>
            <a:xfrm>
              <a:off x="6518100" y="4540038"/>
              <a:ext cx="50175" cy="22050"/>
            </a:xfrm>
            <a:custGeom>
              <a:avLst/>
              <a:gdLst/>
              <a:ahLst/>
              <a:cxnLst/>
              <a:rect l="l" t="t" r="r" b="b"/>
              <a:pathLst>
                <a:path w="2007" h="882" extrusionOk="0">
                  <a:moveTo>
                    <a:pt x="0" y="0"/>
                  </a:moveTo>
                  <a:cubicBezTo>
                    <a:pt x="30" y="304"/>
                    <a:pt x="61" y="608"/>
                    <a:pt x="91" y="882"/>
                  </a:cubicBezTo>
                  <a:lnTo>
                    <a:pt x="1581" y="882"/>
                  </a:lnTo>
                  <a:cubicBezTo>
                    <a:pt x="1824" y="882"/>
                    <a:pt x="2006" y="699"/>
                    <a:pt x="2006" y="456"/>
                  </a:cubicBezTo>
                  <a:cubicBezTo>
                    <a:pt x="2006" y="213"/>
                    <a:pt x="1824" y="0"/>
                    <a:pt x="1550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637;p80"/>
            <p:cNvSpPr/>
            <p:nvPr/>
          </p:nvSpPr>
          <p:spPr>
            <a:xfrm>
              <a:off x="6449700" y="4540038"/>
              <a:ext cx="70700" cy="22800"/>
            </a:xfrm>
            <a:custGeom>
              <a:avLst/>
              <a:gdLst/>
              <a:ahLst/>
              <a:cxnLst/>
              <a:rect l="l" t="t" r="r" b="b"/>
              <a:pathLst>
                <a:path w="2828" h="912" extrusionOk="0">
                  <a:moveTo>
                    <a:pt x="2736" y="0"/>
                  </a:moveTo>
                  <a:lnTo>
                    <a:pt x="456" y="31"/>
                  </a:lnTo>
                  <a:cubicBezTo>
                    <a:pt x="441" y="29"/>
                    <a:pt x="425" y="28"/>
                    <a:pt x="410" y="28"/>
                  </a:cubicBezTo>
                  <a:cubicBezTo>
                    <a:pt x="187" y="28"/>
                    <a:pt x="0" y="229"/>
                    <a:pt x="0" y="456"/>
                  </a:cubicBezTo>
                  <a:cubicBezTo>
                    <a:pt x="0" y="699"/>
                    <a:pt x="213" y="912"/>
                    <a:pt x="456" y="912"/>
                  </a:cubicBezTo>
                  <a:lnTo>
                    <a:pt x="2827" y="882"/>
                  </a:lnTo>
                  <a:cubicBezTo>
                    <a:pt x="2797" y="608"/>
                    <a:pt x="2766" y="304"/>
                    <a:pt x="2736" y="0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638;p80"/>
            <p:cNvSpPr/>
            <p:nvPr/>
          </p:nvSpPr>
          <p:spPr>
            <a:xfrm>
              <a:off x="6806100" y="4789263"/>
              <a:ext cx="109450" cy="285675"/>
            </a:xfrm>
            <a:custGeom>
              <a:avLst/>
              <a:gdLst/>
              <a:ahLst/>
              <a:cxnLst/>
              <a:rect l="l" t="t" r="r" b="b"/>
              <a:pathLst>
                <a:path w="4378" h="11427" extrusionOk="0">
                  <a:moveTo>
                    <a:pt x="547" y="1"/>
                  </a:moveTo>
                  <a:cubicBezTo>
                    <a:pt x="91" y="3983"/>
                    <a:pt x="0" y="9363"/>
                    <a:pt x="2401" y="11247"/>
                  </a:cubicBezTo>
                  <a:cubicBezTo>
                    <a:pt x="2557" y="11373"/>
                    <a:pt x="2696" y="11427"/>
                    <a:pt x="2823" y="11427"/>
                  </a:cubicBezTo>
                  <a:cubicBezTo>
                    <a:pt x="3217" y="11427"/>
                    <a:pt x="3493" y="10909"/>
                    <a:pt x="3769" y="10427"/>
                  </a:cubicBezTo>
                  <a:cubicBezTo>
                    <a:pt x="4012" y="9971"/>
                    <a:pt x="4225" y="9332"/>
                    <a:pt x="4377" y="8542"/>
                  </a:cubicBezTo>
                  <a:cubicBezTo>
                    <a:pt x="2584" y="6050"/>
                    <a:pt x="1368" y="3040"/>
                    <a:pt x="547" y="1"/>
                  </a:cubicBezTo>
                  <a:close/>
                </a:path>
              </a:pathLst>
            </a:custGeom>
            <a:solidFill>
              <a:srgbClr val="54C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639;p80"/>
            <p:cNvSpPr/>
            <p:nvPr/>
          </p:nvSpPr>
          <p:spPr>
            <a:xfrm>
              <a:off x="6819775" y="4669213"/>
              <a:ext cx="116275" cy="333625"/>
            </a:xfrm>
            <a:custGeom>
              <a:avLst/>
              <a:gdLst/>
              <a:ahLst/>
              <a:cxnLst/>
              <a:rect l="l" t="t" r="r" b="b"/>
              <a:pathLst>
                <a:path w="4651" h="13345" extrusionOk="0">
                  <a:moveTo>
                    <a:pt x="3009" y="0"/>
                  </a:moveTo>
                  <a:lnTo>
                    <a:pt x="760" y="152"/>
                  </a:lnTo>
                  <a:cubicBezTo>
                    <a:pt x="760" y="152"/>
                    <a:pt x="304" y="2158"/>
                    <a:pt x="0" y="4803"/>
                  </a:cubicBezTo>
                  <a:cubicBezTo>
                    <a:pt x="821" y="7842"/>
                    <a:pt x="2037" y="10852"/>
                    <a:pt x="3830" y="13344"/>
                  </a:cubicBezTo>
                  <a:cubicBezTo>
                    <a:pt x="4651" y="8997"/>
                    <a:pt x="3952" y="608"/>
                    <a:pt x="300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640;p80"/>
            <p:cNvSpPr/>
            <p:nvPr/>
          </p:nvSpPr>
          <p:spPr>
            <a:xfrm>
              <a:off x="6777225" y="4455688"/>
              <a:ext cx="136800" cy="181600"/>
            </a:xfrm>
            <a:custGeom>
              <a:avLst/>
              <a:gdLst/>
              <a:ahLst/>
              <a:cxnLst/>
              <a:rect l="l" t="t" r="r" b="b"/>
              <a:pathLst>
                <a:path w="5472" h="7264" extrusionOk="0">
                  <a:moveTo>
                    <a:pt x="2948" y="0"/>
                  </a:moveTo>
                  <a:cubicBezTo>
                    <a:pt x="3404" y="2432"/>
                    <a:pt x="0" y="4772"/>
                    <a:pt x="2584" y="6991"/>
                  </a:cubicBezTo>
                  <a:cubicBezTo>
                    <a:pt x="2614" y="7022"/>
                    <a:pt x="2584" y="7052"/>
                    <a:pt x="2553" y="7052"/>
                  </a:cubicBezTo>
                  <a:cubicBezTo>
                    <a:pt x="2657" y="7091"/>
                    <a:pt x="2889" y="7174"/>
                    <a:pt x="3184" y="7224"/>
                  </a:cubicBezTo>
                  <a:lnTo>
                    <a:pt x="3184" y="7224"/>
                  </a:lnTo>
                  <a:cubicBezTo>
                    <a:pt x="1587" y="4947"/>
                    <a:pt x="3525" y="2398"/>
                    <a:pt x="2948" y="0"/>
                  </a:cubicBezTo>
                  <a:close/>
                  <a:moveTo>
                    <a:pt x="3344" y="547"/>
                  </a:moveTo>
                  <a:lnTo>
                    <a:pt x="3344" y="547"/>
                  </a:lnTo>
                  <a:cubicBezTo>
                    <a:pt x="3435" y="912"/>
                    <a:pt x="3496" y="1277"/>
                    <a:pt x="3647" y="1581"/>
                  </a:cubicBezTo>
                  <a:cubicBezTo>
                    <a:pt x="3860" y="2037"/>
                    <a:pt x="4012" y="2584"/>
                    <a:pt x="3982" y="3070"/>
                  </a:cubicBezTo>
                  <a:cubicBezTo>
                    <a:pt x="3951" y="4499"/>
                    <a:pt x="3344" y="5715"/>
                    <a:pt x="3587" y="7174"/>
                  </a:cubicBezTo>
                  <a:cubicBezTo>
                    <a:pt x="3587" y="7211"/>
                    <a:pt x="3563" y="7237"/>
                    <a:pt x="3539" y="7237"/>
                  </a:cubicBezTo>
                  <a:cubicBezTo>
                    <a:pt x="3523" y="7237"/>
                    <a:pt x="3507" y="7227"/>
                    <a:pt x="3496" y="7204"/>
                  </a:cubicBezTo>
                  <a:cubicBezTo>
                    <a:pt x="3192" y="6049"/>
                    <a:pt x="3526" y="5107"/>
                    <a:pt x="3739" y="3952"/>
                  </a:cubicBezTo>
                  <a:cubicBezTo>
                    <a:pt x="3921" y="2918"/>
                    <a:pt x="3647" y="2189"/>
                    <a:pt x="3283" y="1216"/>
                  </a:cubicBezTo>
                  <a:cubicBezTo>
                    <a:pt x="3252" y="1186"/>
                    <a:pt x="3252" y="1125"/>
                    <a:pt x="3222" y="1064"/>
                  </a:cubicBezTo>
                  <a:lnTo>
                    <a:pt x="3222" y="1064"/>
                  </a:lnTo>
                  <a:cubicBezTo>
                    <a:pt x="3222" y="3131"/>
                    <a:pt x="2097" y="5137"/>
                    <a:pt x="3252" y="7204"/>
                  </a:cubicBezTo>
                  <a:cubicBezTo>
                    <a:pt x="3252" y="7215"/>
                    <a:pt x="3249" y="7225"/>
                    <a:pt x="3243" y="7233"/>
                  </a:cubicBezTo>
                  <a:lnTo>
                    <a:pt x="3243" y="7233"/>
                  </a:lnTo>
                  <a:cubicBezTo>
                    <a:pt x="3223" y="7230"/>
                    <a:pt x="3203" y="7227"/>
                    <a:pt x="3184" y="7224"/>
                  </a:cubicBezTo>
                  <a:lnTo>
                    <a:pt x="3184" y="7224"/>
                  </a:lnTo>
                  <a:cubicBezTo>
                    <a:pt x="3187" y="7227"/>
                    <a:pt x="3189" y="7231"/>
                    <a:pt x="3192" y="7234"/>
                  </a:cubicBezTo>
                  <a:cubicBezTo>
                    <a:pt x="3200" y="7243"/>
                    <a:pt x="3209" y="7247"/>
                    <a:pt x="3218" y="7247"/>
                  </a:cubicBezTo>
                  <a:cubicBezTo>
                    <a:pt x="3228" y="7247"/>
                    <a:pt x="3236" y="7241"/>
                    <a:pt x="3243" y="7233"/>
                  </a:cubicBezTo>
                  <a:lnTo>
                    <a:pt x="3243" y="7233"/>
                  </a:lnTo>
                  <a:cubicBezTo>
                    <a:pt x="3366" y="7251"/>
                    <a:pt x="3499" y="7263"/>
                    <a:pt x="3638" y="7263"/>
                  </a:cubicBezTo>
                  <a:cubicBezTo>
                    <a:pt x="3934" y="7263"/>
                    <a:pt x="4255" y="7210"/>
                    <a:pt x="4559" y="7052"/>
                  </a:cubicBezTo>
                  <a:cubicBezTo>
                    <a:pt x="4559" y="7052"/>
                    <a:pt x="4529" y="7022"/>
                    <a:pt x="4559" y="6991"/>
                  </a:cubicBezTo>
                  <a:cubicBezTo>
                    <a:pt x="5106" y="5745"/>
                    <a:pt x="5471" y="4286"/>
                    <a:pt x="5076" y="2918"/>
                  </a:cubicBezTo>
                  <a:cubicBezTo>
                    <a:pt x="4833" y="1976"/>
                    <a:pt x="4286" y="1277"/>
                    <a:pt x="3647" y="639"/>
                  </a:cubicBezTo>
                  <a:lnTo>
                    <a:pt x="3647" y="639"/>
                  </a:lnTo>
                  <a:cubicBezTo>
                    <a:pt x="4134" y="1398"/>
                    <a:pt x="4651" y="2067"/>
                    <a:pt x="4772" y="3070"/>
                  </a:cubicBezTo>
                  <a:cubicBezTo>
                    <a:pt x="4833" y="3648"/>
                    <a:pt x="4863" y="4256"/>
                    <a:pt x="4711" y="4833"/>
                  </a:cubicBezTo>
                  <a:cubicBezTo>
                    <a:pt x="4529" y="5563"/>
                    <a:pt x="4225" y="6262"/>
                    <a:pt x="4347" y="7052"/>
                  </a:cubicBezTo>
                  <a:cubicBezTo>
                    <a:pt x="4365" y="7090"/>
                    <a:pt x="4338" y="7116"/>
                    <a:pt x="4307" y="7116"/>
                  </a:cubicBezTo>
                  <a:cubicBezTo>
                    <a:pt x="4288" y="7116"/>
                    <a:pt x="4267" y="7106"/>
                    <a:pt x="4255" y="7082"/>
                  </a:cubicBezTo>
                  <a:cubicBezTo>
                    <a:pt x="3982" y="5988"/>
                    <a:pt x="4711" y="5046"/>
                    <a:pt x="4681" y="3952"/>
                  </a:cubicBezTo>
                  <a:cubicBezTo>
                    <a:pt x="4620" y="2918"/>
                    <a:pt x="4407" y="1946"/>
                    <a:pt x="3769" y="1094"/>
                  </a:cubicBezTo>
                  <a:cubicBezTo>
                    <a:pt x="3617" y="912"/>
                    <a:pt x="3496" y="730"/>
                    <a:pt x="3344" y="547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641;p80"/>
            <p:cNvSpPr/>
            <p:nvPr/>
          </p:nvSpPr>
          <p:spPr>
            <a:xfrm>
              <a:off x="6791650" y="4458713"/>
              <a:ext cx="59300" cy="156575"/>
            </a:xfrm>
            <a:custGeom>
              <a:avLst/>
              <a:gdLst/>
              <a:ahLst/>
              <a:cxnLst/>
              <a:rect l="l" t="t" r="r" b="b"/>
              <a:pathLst>
                <a:path w="2372" h="6263" extrusionOk="0">
                  <a:moveTo>
                    <a:pt x="2219" y="1"/>
                  </a:moveTo>
                  <a:cubicBezTo>
                    <a:pt x="2219" y="31"/>
                    <a:pt x="2219" y="31"/>
                    <a:pt x="2219" y="31"/>
                  </a:cubicBezTo>
                  <a:cubicBezTo>
                    <a:pt x="2098" y="1521"/>
                    <a:pt x="1156" y="1156"/>
                    <a:pt x="669" y="3436"/>
                  </a:cubicBezTo>
                  <a:cubicBezTo>
                    <a:pt x="365" y="4712"/>
                    <a:pt x="821" y="5685"/>
                    <a:pt x="1277" y="6262"/>
                  </a:cubicBezTo>
                  <a:cubicBezTo>
                    <a:pt x="1" y="4408"/>
                    <a:pt x="2371" y="1977"/>
                    <a:pt x="2219" y="1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642;p80"/>
            <p:cNvSpPr/>
            <p:nvPr/>
          </p:nvSpPr>
          <p:spPr>
            <a:xfrm>
              <a:off x="6857750" y="4454163"/>
              <a:ext cx="91975" cy="171750"/>
            </a:xfrm>
            <a:custGeom>
              <a:avLst/>
              <a:gdLst/>
              <a:ahLst/>
              <a:cxnLst/>
              <a:rect l="l" t="t" r="r" b="b"/>
              <a:pathLst>
                <a:path w="3679" h="6870" extrusionOk="0">
                  <a:moveTo>
                    <a:pt x="1" y="0"/>
                  </a:moveTo>
                  <a:cubicBezTo>
                    <a:pt x="31" y="92"/>
                    <a:pt x="92" y="183"/>
                    <a:pt x="153" y="274"/>
                  </a:cubicBezTo>
                  <a:cubicBezTo>
                    <a:pt x="2250" y="1885"/>
                    <a:pt x="2615" y="4469"/>
                    <a:pt x="1582" y="6870"/>
                  </a:cubicBezTo>
                  <a:cubicBezTo>
                    <a:pt x="3679" y="4165"/>
                    <a:pt x="1065" y="487"/>
                    <a:pt x="1" y="0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643;p80"/>
            <p:cNvSpPr/>
            <p:nvPr/>
          </p:nvSpPr>
          <p:spPr>
            <a:xfrm>
              <a:off x="6816725" y="4455688"/>
              <a:ext cx="49425" cy="180875"/>
            </a:xfrm>
            <a:custGeom>
              <a:avLst/>
              <a:gdLst/>
              <a:ahLst/>
              <a:cxnLst/>
              <a:rect l="l" t="t" r="r" b="b"/>
              <a:pathLst>
                <a:path w="1977" h="7235" extrusionOk="0">
                  <a:moveTo>
                    <a:pt x="1399" y="0"/>
                  </a:moveTo>
                  <a:cubicBezTo>
                    <a:pt x="1976" y="2401"/>
                    <a:pt x="1" y="4955"/>
                    <a:pt x="1581" y="7234"/>
                  </a:cubicBezTo>
                  <a:cubicBezTo>
                    <a:pt x="1581" y="7234"/>
                    <a:pt x="1612" y="7234"/>
                    <a:pt x="1612" y="7204"/>
                  </a:cubicBezTo>
                  <a:cubicBezTo>
                    <a:pt x="487" y="5107"/>
                    <a:pt x="1672" y="3131"/>
                    <a:pt x="1703" y="1064"/>
                  </a:cubicBezTo>
                  <a:cubicBezTo>
                    <a:pt x="1612" y="730"/>
                    <a:pt x="1581" y="304"/>
                    <a:pt x="1429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644;p80"/>
            <p:cNvSpPr/>
            <p:nvPr/>
          </p:nvSpPr>
          <p:spPr>
            <a:xfrm>
              <a:off x="6856250" y="4461763"/>
              <a:ext cx="21300" cy="174925"/>
            </a:xfrm>
            <a:custGeom>
              <a:avLst/>
              <a:gdLst/>
              <a:ahLst/>
              <a:cxnLst/>
              <a:rect l="l" t="t" r="r" b="b"/>
              <a:pathLst>
                <a:path w="852" h="6997" extrusionOk="0">
                  <a:moveTo>
                    <a:pt x="61" y="0"/>
                  </a:moveTo>
                  <a:lnTo>
                    <a:pt x="61" y="0"/>
                  </a:lnTo>
                  <a:cubicBezTo>
                    <a:pt x="91" y="274"/>
                    <a:pt x="122" y="548"/>
                    <a:pt x="122" y="821"/>
                  </a:cubicBezTo>
                  <a:cubicBezTo>
                    <a:pt x="122" y="882"/>
                    <a:pt x="152" y="912"/>
                    <a:pt x="152" y="973"/>
                  </a:cubicBezTo>
                  <a:cubicBezTo>
                    <a:pt x="517" y="1976"/>
                    <a:pt x="760" y="2675"/>
                    <a:pt x="578" y="3739"/>
                  </a:cubicBezTo>
                  <a:cubicBezTo>
                    <a:pt x="365" y="4864"/>
                    <a:pt x="0" y="5806"/>
                    <a:pt x="304" y="6961"/>
                  </a:cubicBezTo>
                  <a:cubicBezTo>
                    <a:pt x="304" y="6987"/>
                    <a:pt x="315" y="6996"/>
                    <a:pt x="328" y="6996"/>
                  </a:cubicBezTo>
                  <a:cubicBezTo>
                    <a:pt x="345" y="6996"/>
                    <a:pt x="365" y="6979"/>
                    <a:pt x="365" y="6961"/>
                  </a:cubicBezTo>
                  <a:cubicBezTo>
                    <a:pt x="183" y="5472"/>
                    <a:pt x="790" y="4286"/>
                    <a:pt x="851" y="2858"/>
                  </a:cubicBezTo>
                  <a:cubicBezTo>
                    <a:pt x="851" y="2341"/>
                    <a:pt x="730" y="1794"/>
                    <a:pt x="517" y="1338"/>
                  </a:cubicBezTo>
                  <a:cubicBezTo>
                    <a:pt x="395" y="1064"/>
                    <a:pt x="335" y="669"/>
                    <a:pt x="243" y="304"/>
                  </a:cubicBezTo>
                  <a:cubicBezTo>
                    <a:pt x="183" y="213"/>
                    <a:pt x="122" y="122"/>
                    <a:pt x="6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645;p80"/>
            <p:cNvSpPr/>
            <p:nvPr/>
          </p:nvSpPr>
          <p:spPr>
            <a:xfrm>
              <a:off x="6852450" y="4455688"/>
              <a:ext cx="6850" cy="26625"/>
            </a:xfrm>
            <a:custGeom>
              <a:avLst/>
              <a:gdLst/>
              <a:ahLst/>
              <a:cxnLst/>
              <a:rect l="l" t="t" r="r" b="b"/>
              <a:pathLst>
                <a:path w="274" h="1065" extrusionOk="0">
                  <a:moveTo>
                    <a:pt x="0" y="0"/>
                  </a:moveTo>
                  <a:cubicBezTo>
                    <a:pt x="152" y="304"/>
                    <a:pt x="183" y="730"/>
                    <a:pt x="274" y="1064"/>
                  </a:cubicBezTo>
                  <a:cubicBezTo>
                    <a:pt x="274" y="791"/>
                    <a:pt x="243" y="517"/>
                    <a:pt x="213" y="243"/>
                  </a:cubicBezTo>
                  <a:cubicBezTo>
                    <a:pt x="183" y="213"/>
                    <a:pt x="183" y="183"/>
                    <a:pt x="152" y="152"/>
                  </a:cubicBezTo>
                  <a:cubicBezTo>
                    <a:pt x="91" y="91"/>
                    <a:pt x="61" y="61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646;p80"/>
            <p:cNvSpPr/>
            <p:nvPr/>
          </p:nvSpPr>
          <p:spPr>
            <a:xfrm>
              <a:off x="6851675" y="4453413"/>
              <a:ext cx="1550" cy="775"/>
            </a:xfrm>
            <a:custGeom>
              <a:avLst/>
              <a:gdLst/>
              <a:ahLst/>
              <a:cxnLst/>
              <a:rect l="l" t="t" r="r" b="b"/>
              <a:pathLst>
                <a:path w="62" h="31" extrusionOk="0">
                  <a:moveTo>
                    <a:pt x="1" y="0"/>
                  </a:moveTo>
                  <a:cubicBezTo>
                    <a:pt x="1" y="0"/>
                    <a:pt x="1" y="30"/>
                    <a:pt x="1" y="30"/>
                  </a:cubicBezTo>
                  <a:cubicBezTo>
                    <a:pt x="1" y="30"/>
                    <a:pt x="14" y="17"/>
                    <a:pt x="32" y="17"/>
                  </a:cubicBezTo>
                  <a:cubicBezTo>
                    <a:pt x="41" y="17"/>
                    <a:pt x="51" y="20"/>
                    <a:pt x="62" y="30"/>
                  </a:cubicBezTo>
                  <a:cubicBezTo>
                    <a:pt x="62" y="0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647;p80"/>
            <p:cNvSpPr/>
            <p:nvPr/>
          </p:nvSpPr>
          <p:spPr>
            <a:xfrm>
              <a:off x="6860800" y="4463288"/>
              <a:ext cx="38025" cy="170350"/>
            </a:xfrm>
            <a:custGeom>
              <a:avLst/>
              <a:gdLst/>
              <a:ahLst/>
              <a:cxnLst/>
              <a:rect l="l" t="t" r="r" b="b"/>
              <a:pathLst>
                <a:path w="1521" h="6814" extrusionOk="0">
                  <a:moveTo>
                    <a:pt x="1" y="0"/>
                  </a:moveTo>
                  <a:lnTo>
                    <a:pt x="1" y="0"/>
                  </a:lnTo>
                  <a:cubicBezTo>
                    <a:pt x="31" y="91"/>
                    <a:pt x="31" y="152"/>
                    <a:pt x="61" y="243"/>
                  </a:cubicBezTo>
                  <a:cubicBezTo>
                    <a:pt x="183" y="426"/>
                    <a:pt x="335" y="608"/>
                    <a:pt x="456" y="821"/>
                  </a:cubicBezTo>
                  <a:cubicBezTo>
                    <a:pt x="1095" y="1672"/>
                    <a:pt x="1308" y="2614"/>
                    <a:pt x="1338" y="3678"/>
                  </a:cubicBezTo>
                  <a:cubicBezTo>
                    <a:pt x="1368" y="4742"/>
                    <a:pt x="608" y="5684"/>
                    <a:pt x="882" y="6778"/>
                  </a:cubicBezTo>
                  <a:cubicBezTo>
                    <a:pt x="882" y="6804"/>
                    <a:pt x="898" y="6813"/>
                    <a:pt x="917" y="6813"/>
                  </a:cubicBezTo>
                  <a:cubicBezTo>
                    <a:pt x="943" y="6813"/>
                    <a:pt x="973" y="6796"/>
                    <a:pt x="973" y="6778"/>
                  </a:cubicBezTo>
                  <a:cubicBezTo>
                    <a:pt x="852" y="5988"/>
                    <a:pt x="1156" y="5289"/>
                    <a:pt x="1368" y="4560"/>
                  </a:cubicBezTo>
                  <a:cubicBezTo>
                    <a:pt x="1520" y="3982"/>
                    <a:pt x="1490" y="3374"/>
                    <a:pt x="1429" y="2797"/>
                  </a:cubicBezTo>
                  <a:cubicBezTo>
                    <a:pt x="1338" y="1794"/>
                    <a:pt x="852" y="1094"/>
                    <a:pt x="335" y="335"/>
                  </a:cubicBezTo>
                  <a:cubicBezTo>
                    <a:pt x="244" y="243"/>
                    <a:pt x="122" y="122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648;p80"/>
            <p:cNvSpPr/>
            <p:nvPr/>
          </p:nvSpPr>
          <p:spPr>
            <a:xfrm>
              <a:off x="6857000" y="4453413"/>
              <a:ext cx="6100" cy="7600"/>
            </a:xfrm>
            <a:custGeom>
              <a:avLst/>
              <a:gdLst/>
              <a:ahLst/>
              <a:cxnLst/>
              <a:rect l="l" t="t" r="r" b="b"/>
              <a:pathLst>
                <a:path w="244" h="304" extrusionOk="0">
                  <a:moveTo>
                    <a:pt x="1" y="0"/>
                  </a:moveTo>
                  <a:cubicBezTo>
                    <a:pt x="31" y="61"/>
                    <a:pt x="61" y="152"/>
                    <a:pt x="92" y="213"/>
                  </a:cubicBezTo>
                  <a:cubicBezTo>
                    <a:pt x="122" y="243"/>
                    <a:pt x="183" y="274"/>
                    <a:pt x="244" y="304"/>
                  </a:cubicBezTo>
                  <a:cubicBezTo>
                    <a:pt x="183" y="213"/>
                    <a:pt x="122" y="122"/>
                    <a:pt x="92" y="30"/>
                  </a:cubicBezTo>
                  <a:cubicBezTo>
                    <a:pt x="61" y="30"/>
                    <a:pt x="3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649;p80"/>
            <p:cNvSpPr/>
            <p:nvPr/>
          </p:nvSpPr>
          <p:spPr>
            <a:xfrm>
              <a:off x="6857750" y="4460238"/>
              <a:ext cx="4600" cy="9150"/>
            </a:xfrm>
            <a:custGeom>
              <a:avLst/>
              <a:gdLst/>
              <a:ahLst/>
              <a:cxnLst/>
              <a:rect l="l" t="t" r="r" b="b"/>
              <a:pathLst>
                <a:path w="184" h="366" extrusionOk="0">
                  <a:moveTo>
                    <a:pt x="1" y="1"/>
                  </a:moveTo>
                  <a:cubicBezTo>
                    <a:pt x="1" y="31"/>
                    <a:pt x="1" y="61"/>
                    <a:pt x="1" y="61"/>
                  </a:cubicBezTo>
                  <a:cubicBezTo>
                    <a:pt x="62" y="183"/>
                    <a:pt x="123" y="274"/>
                    <a:pt x="183" y="365"/>
                  </a:cubicBezTo>
                  <a:cubicBezTo>
                    <a:pt x="153" y="274"/>
                    <a:pt x="153" y="213"/>
                    <a:pt x="123" y="12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650;p80"/>
            <p:cNvSpPr/>
            <p:nvPr/>
          </p:nvSpPr>
          <p:spPr>
            <a:xfrm>
              <a:off x="6856250" y="4453413"/>
              <a:ext cx="3050" cy="5325"/>
            </a:xfrm>
            <a:custGeom>
              <a:avLst/>
              <a:gdLst/>
              <a:ahLst/>
              <a:cxnLst/>
              <a:rect l="l" t="t" r="r" b="b"/>
              <a:pathLst>
                <a:path w="122" h="213" extrusionOk="0">
                  <a:moveTo>
                    <a:pt x="0" y="0"/>
                  </a:moveTo>
                  <a:cubicBezTo>
                    <a:pt x="0" y="61"/>
                    <a:pt x="31" y="91"/>
                    <a:pt x="31" y="152"/>
                  </a:cubicBezTo>
                  <a:cubicBezTo>
                    <a:pt x="61" y="152"/>
                    <a:pt x="91" y="182"/>
                    <a:pt x="122" y="213"/>
                  </a:cubicBezTo>
                  <a:cubicBezTo>
                    <a:pt x="91" y="152"/>
                    <a:pt x="61" y="61"/>
                    <a:pt x="3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651;p80"/>
            <p:cNvSpPr/>
            <p:nvPr/>
          </p:nvSpPr>
          <p:spPr>
            <a:xfrm>
              <a:off x="6856250" y="4459488"/>
              <a:ext cx="1525" cy="2300"/>
            </a:xfrm>
            <a:custGeom>
              <a:avLst/>
              <a:gdLst/>
              <a:ahLst/>
              <a:cxnLst/>
              <a:rect l="l" t="t" r="r" b="b"/>
              <a:pathLst>
                <a:path w="61" h="92" extrusionOk="0">
                  <a:moveTo>
                    <a:pt x="0" y="0"/>
                  </a:moveTo>
                  <a:cubicBezTo>
                    <a:pt x="31" y="31"/>
                    <a:pt x="31" y="61"/>
                    <a:pt x="61" y="91"/>
                  </a:cubicBezTo>
                  <a:cubicBezTo>
                    <a:pt x="61" y="91"/>
                    <a:pt x="61" y="61"/>
                    <a:pt x="61" y="31"/>
                  </a:cubicBezTo>
                  <a:cubicBezTo>
                    <a:pt x="31" y="31"/>
                    <a:pt x="31" y="0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652;p80"/>
            <p:cNvSpPr/>
            <p:nvPr/>
          </p:nvSpPr>
          <p:spPr>
            <a:xfrm>
              <a:off x="6853200" y="4453063"/>
              <a:ext cx="3825" cy="3400"/>
            </a:xfrm>
            <a:custGeom>
              <a:avLst/>
              <a:gdLst/>
              <a:ahLst/>
              <a:cxnLst/>
              <a:rect l="l" t="t" r="r" b="b"/>
              <a:pathLst>
                <a:path w="153" h="136" extrusionOk="0">
                  <a:moveTo>
                    <a:pt x="32" y="1"/>
                  </a:moveTo>
                  <a:cubicBezTo>
                    <a:pt x="21" y="1"/>
                    <a:pt x="11" y="4"/>
                    <a:pt x="1" y="14"/>
                  </a:cubicBezTo>
                  <a:cubicBezTo>
                    <a:pt x="1" y="14"/>
                    <a:pt x="1" y="14"/>
                    <a:pt x="1" y="44"/>
                  </a:cubicBezTo>
                  <a:cubicBezTo>
                    <a:pt x="61" y="75"/>
                    <a:pt x="92" y="105"/>
                    <a:pt x="153" y="136"/>
                  </a:cubicBezTo>
                  <a:cubicBezTo>
                    <a:pt x="122" y="105"/>
                    <a:pt x="122" y="44"/>
                    <a:pt x="122" y="14"/>
                  </a:cubicBezTo>
                  <a:cubicBezTo>
                    <a:pt x="82" y="14"/>
                    <a:pt x="55" y="1"/>
                    <a:pt x="32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653;p80"/>
            <p:cNvSpPr/>
            <p:nvPr/>
          </p:nvSpPr>
          <p:spPr>
            <a:xfrm>
              <a:off x="6822800" y="4614488"/>
              <a:ext cx="17500" cy="17500"/>
            </a:xfrm>
            <a:custGeom>
              <a:avLst/>
              <a:gdLst/>
              <a:ahLst/>
              <a:cxnLst/>
              <a:rect l="l" t="t" r="r" b="b"/>
              <a:pathLst>
                <a:path w="700" h="700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244"/>
                    <a:pt x="366" y="457"/>
                    <a:pt x="639" y="700"/>
                  </a:cubicBezTo>
                  <a:lnTo>
                    <a:pt x="700" y="700"/>
                  </a:lnTo>
                  <a:cubicBezTo>
                    <a:pt x="669" y="670"/>
                    <a:pt x="639" y="670"/>
                    <a:pt x="639" y="670"/>
                  </a:cubicBezTo>
                  <a:cubicBezTo>
                    <a:pt x="639" y="670"/>
                    <a:pt x="305" y="426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654;p80"/>
            <p:cNvSpPr/>
            <p:nvPr/>
          </p:nvSpPr>
          <p:spPr>
            <a:xfrm>
              <a:off x="6777225" y="4453413"/>
              <a:ext cx="85875" cy="178575"/>
            </a:xfrm>
            <a:custGeom>
              <a:avLst/>
              <a:gdLst/>
              <a:ahLst/>
              <a:cxnLst/>
              <a:rect l="l" t="t" r="r" b="b"/>
              <a:pathLst>
                <a:path w="3435" h="7143" extrusionOk="0">
                  <a:moveTo>
                    <a:pt x="2979" y="0"/>
                  </a:moveTo>
                  <a:cubicBezTo>
                    <a:pt x="2888" y="30"/>
                    <a:pt x="2857" y="91"/>
                    <a:pt x="2857" y="213"/>
                  </a:cubicBezTo>
                  <a:cubicBezTo>
                    <a:pt x="2979" y="2189"/>
                    <a:pt x="578" y="4559"/>
                    <a:pt x="1824" y="6444"/>
                  </a:cubicBezTo>
                  <a:cubicBezTo>
                    <a:pt x="2158" y="6869"/>
                    <a:pt x="2462" y="7113"/>
                    <a:pt x="2462" y="7113"/>
                  </a:cubicBezTo>
                  <a:cubicBezTo>
                    <a:pt x="2462" y="7113"/>
                    <a:pt x="2492" y="7113"/>
                    <a:pt x="2523" y="7143"/>
                  </a:cubicBezTo>
                  <a:cubicBezTo>
                    <a:pt x="2553" y="7113"/>
                    <a:pt x="2553" y="7082"/>
                    <a:pt x="2523" y="7052"/>
                  </a:cubicBezTo>
                  <a:cubicBezTo>
                    <a:pt x="0" y="4803"/>
                    <a:pt x="3435" y="2492"/>
                    <a:pt x="2979" y="91"/>
                  </a:cubicBezTo>
                  <a:lnTo>
                    <a:pt x="2979" y="61"/>
                  </a:lnTo>
                  <a:cubicBezTo>
                    <a:pt x="2979" y="61"/>
                    <a:pt x="2979" y="61"/>
                    <a:pt x="2979" y="30"/>
                  </a:cubicBezTo>
                  <a:cubicBezTo>
                    <a:pt x="2979" y="0"/>
                    <a:pt x="2979" y="0"/>
                    <a:pt x="2979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655;p80"/>
            <p:cNvSpPr/>
            <p:nvPr/>
          </p:nvSpPr>
          <p:spPr>
            <a:xfrm>
              <a:off x="6850925" y="4451888"/>
              <a:ext cx="775" cy="1550"/>
            </a:xfrm>
            <a:custGeom>
              <a:avLst/>
              <a:gdLst/>
              <a:ahLst/>
              <a:cxnLst/>
              <a:rect l="l" t="t" r="r" b="b"/>
              <a:pathLst>
                <a:path w="31" h="62" extrusionOk="0">
                  <a:moveTo>
                    <a:pt x="0" y="0"/>
                  </a:moveTo>
                  <a:cubicBezTo>
                    <a:pt x="0" y="31"/>
                    <a:pt x="0" y="61"/>
                    <a:pt x="0" y="61"/>
                  </a:cubicBezTo>
                  <a:lnTo>
                    <a:pt x="31" y="61"/>
                  </a:lnTo>
                  <a:lnTo>
                    <a:pt x="31" y="31"/>
                  </a:lnTo>
                  <a:cubicBezTo>
                    <a:pt x="31" y="31"/>
                    <a:pt x="31" y="31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656;p80"/>
            <p:cNvSpPr/>
            <p:nvPr/>
          </p:nvSpPr>
          <p:spPr>
            <a:xfrm>
              <a:off x="6851675" y="445341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30"/>
                    <a:pt x="1" y="30"/>
                  </a:cubicBezTo>
                  <a:lnTo>
                    <a:pt x="1" y="30"/>
                  </a:lnTo>
                  <a:lnTo>
                    <a:pt x="1" y="30"/>
                  </a:lnTo>
                  <a:cubicBezTo>
                    <a:pt x="1" y="3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657;p80"/>
            <p:cNvSpPr/>
            <p:nvPr/>
          </p:nvSpPr>
          <p:spPr>
            <a:xfrm>
              <a:off x="6863075" y="4460988"/>
              <a:ext cx="59300" cy="171775"/>
            </a:xfrm>
            <a:custGeom>
              <a:avLst/>
              <a:gdLst/>
              <a:ahLst/>
              <a:cxnLst/>
              <a:rect l="l" t="t" r="r" b="b"/>
              <a:pathLst>
                <a:path w="2372" h="6871" extrusionOk="0">
                  <a:moveTo>
                    <a:pt x="1" y="1"/>
                  </a:moveTo>
                  <a:lnTo>
                    <a:pt x="1" y="1"/>
                  </a:lnTo>
                  <a:cubicBezTo>
                    <a:pt x="62" y="153"/>
                    <a:pt x="153" y="305"/>
                    <a:pt x="244" y="427"/>
                  </a:cubicBezTo>
                  <a:cubicBezTo>
                    <a:pt x="882" y="1095"/>
                    <a:pt x="1399" y="1794"/>
                    <a:pt x="1672" y="2737"/>
                  </a:cubicBezTo>
                  <a:cubicBezTo>
                    <a:pt x="2037" y="4104"/>
                    <a:pt x="1642" y="5563"/>
                    <a:pt x="1065" y="6810"/>
                  </a:cubicBezTo>
                  <a:cubicBezTo>
                    <a:pt x="1065" y="6810"/>
                    <a:pt x="1065" y="6840"/>
                    <a:pt x="1065" y="6870"/>
                  </a:cubicBezTo>
                  <a:cubicBezTo>
                    <a:pt x="1095" y="6840"/>
                    <a:pt x="1125" y="6840"/>
                    <a:pt x="1156" y="6810"/>
                  </a:cubicBezTo>
                  <a:cubicBezTo>
                    <a:pt x="1217" y="6749"/>
                    <a:pt x="1277" y="6688"/>
                    <a:pt x="1308" y="6597"/>
                  </a:cubicBezTo>
                  <a:cubicBezTo>
                    <a:pt x="2372" y="4226"/>
                    <a:pt x="2037" y="1642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658;p80"/>
            <p:cNvSpPr/>
            <p:nvPr/>
          </p:nvSpPr>
          <p:spPr>
            <a:xfrm>
              <a:off x="6851675" y="4454913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1" y="3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659;p80"/>
            <p:cNvSpPr/>
            <p:nvPr/>
          </p:nvSpPr>
          <p:spPr>
            <a:xfrm>
              <a:off x="6851675" y="4454913"/>
              <a:ext cx="800" cy="800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31" y="31"/>
                  </a:lnTo>
                  <a:cubicBezTo>
                    <a:pt x="31" y="3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660;p80"/>
            <p:cNvSpPr/>
            <p:nvPr/>
          </p:nvSpPr>
          <p:spPr>
            <a:xfrm>
              <a:off x="6851675" y="445491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661;p80"/>
            <p:cNvSpPr/>
            <p:nvPr/>
          </p:nvSpPr>
          <p:spPr>
            <a:xfrm>
              <a:off x="6851675" y="4453813"/>
              <a:ext cx="4600" cy="5700"/>
            </a:xfrm>
            <a:custGeom>
              <a:avLst/>
              <a:gdLst/>
              <a:ahLst/>
              <a:cxnLst/>
              <a:rect l="l" t="t" r="r" b="b"/>
              <a:pathLst>
                <a:path w="184" h="228" extrusionOk="0">
                  <a:moveTo>
                    <a:pt x="32" y="1"/>
                  </a:moveTo>
                  <a:cubicBezTo>
                    <a:pt x="14" y="1"/>
                    <a:pt x="1" y="14"/>
                    <a:pt x="1" y="14"/>
                  </a:cubicBezTo>
                  <a:lnTo>
                    <a:pt x="1" y="45"/>
                  </a:lnTo>
                  <a:cubicBezTo>
                    <a:pt x="1" y="45"/>
                    <a:pt x="31" y="75"/>
                    <a:pt x="31" y="75"/>
                  </a:cubicBezTo>
                  <a:cubicBezTo>
                    <a:pt x="92" y="136"/>
                    <a:pt x="122" y="166"/>
                    <a:pt x="183" y="227"/>
                  </a:cubicBezTo>
                  <a:cubicBezTo>
                    <a:pt x="153" y="166"/>
                    <a:pt x="122" y="106"/>
                    <a:pt x="62" y="14"/>
                  </a:cubicBezTo>
                  <a:cubicBezTo>
                    <a:pt x="51" y="4"/>
                    <a:pt x="41" y="1"/>
                    <a:pt x="32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662;p80"/>
            <p:cNvSpPr/>
            <p:nvPr/>
          </p:nvSpPr>
          <p:spPr>
            <a:xfrm>
              <a:off x="6859275" y="4458713"/>
              <a:ext cx="9900" cy="12950"/>
            </a:xfrm>
            <a:custGeom>
              <a:avLst/>
              <a:gdLst/>
              <a:ahLst/>
              <a:cxnLst/>
              <a:rect l="l" t="t" r="r" b="b"/>
              <a:pathLst>
                <a:path w="396" h="518" extrusionOk="0">
                  <a:moveTo>
                    <a:pt x="1" y="1"/>
                  </a:moveTo>
                  <a:cubicBezTo>
                    <a:pt x="31" y="62"/>
                    <a:pt x="31" y="122"/>
                    <a:pt x="62" y="183"/>
                  </a:cubicBezTo>
                  <a:cubicBezTo>
                    <a:pt x="183" y="305"/>
                    <a:pt x="305" y="426"/>
                    <a:pt x="396" y="518"/>
                  </a:cubicBezTo>
                  <a:cubicBezTo>
                    <a:pt x="305" y="396"/>
                    <a:pt x="214" y="244"/>
                    <a:pt x="153" y="92"/>
                  </a:cubicBezTo>
                  <a:cubicBezTo>
                    <a:pt x="92" y="62"/>
                    <a:pt x="31" y="3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663;p80"/>
            <p:cNvSpPr/>
            <p:nvPr/>
          </p:nvSpPr>
          <p:spPr>
            <a:xfrm>
              <a:off x="6857000" y="4457213"/>
              <a:ext cx="3825" cy="6100"/>
            </a:xfrm>
            <a:custGeom>
              <a:avLst/>
              <a:gdLst/>
              <a:ahLst/>
              <a:cxnLst/>
              <a:rect l="l" t="t" r="r" b="b"/>
              <a:pathLst>
                <a:path w="153" h="244" extrusionOk="0">
                  <a:moveTo>
                    <a:pt x="1" y="0"/>
                  </a:moveTo>
                  <a:cubicBezTo>
                    <a:pt x="1" y="30"/>
                    <a:pt x="1" y="91"/>
                    <a:pt x="31" y="122"/>
                  </a:cubicBezTo>
                  <a:lnTo>
                    <a:pt x="153" y="243"/>
                  </a:lnTo>
                  <a:cubicBezTo>
                    <a:pt x="122" y="182"/>
                    <a:pt x="122" y="122"/>
                    <a:pt x="92" y="61"/>
                  </a:cubicBezTo>
                  <a:cubicBezTo>
                    <a:pt x="61" y="30"/>
                    <a:pt x="3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664;p80"/>
            <p:cNvSpPr/>
            <p:nvPr/>
          </p:nvSpPr>
          <p:spPr>
            <a:xfrm>
              <a:off x="6853200" y="4454163"/>
              <a:ext cx="3825" cy="6100"/>
            </a:xfrm>
            <a:custGeom>
              <a:avLst/>
              <a:gdLst/>
              <a:ahLst/>
              <a:cxnLst/>
              <a:rect l="l" t="t" r="r" b="b"/>
              <a:pathLst>
                <a:path w="153" h="244" extrusionOk="0">
                  <a:moveTo>
                    <a:pt x="1" y="0"/>
                  </a:moveTo>
                  <a:lnTo>
                    <a:pt x="1" y="0"/>
                  </a:lnTo>
                  <a:cubicBezTo>
                    <a:pt x="31" y="61"/>
                    <a:pt x="92" y="152"/>
                    <a:pt x="122" y="213"/>
                  </a:cubicBezTo>
                  <a:cubicBezTo>
                    <a:pt x="122" y="213"/>
                    <a:pt x="153" y="244"/>
                    <a:pt x="153" y="244"/>
                  </a:cubicBezTo>
                  <a:cubicBezTo>
                    <a:pt x="153" y="213"/>
                    <a:pt x="153" y="152"/>
                    <a:pt x="153" y="92"/>
                  </a:cubicBezTo>
                  <a:cubicBezTo>
                    <a:pt x="92" y="61"/>
                    <a:pt x="61" y="31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665;p80"/>
            <p:cNvSpPr/>
            <p:nvPr/>
          </p:nvSpPr>
          <p:spPr>
            <a:xfrm>
              <a:off x="6851675" y="4454913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1" y="31"/>
                  </a:ln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666;p80"/>
            <p:cNvSpPr/>
            <p:nvPr/>
          </p:nvSpPr>
          <p:spPr>
            <a:xfrm>
              <a:off x="6851675" y="445416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31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1" y="31"/>
                    <a:pt x="1" y="3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667;p80"/>
            <p:cNvSpPr/>
            <p:nvPr/>
          </p:nvSpPr>
          <p:spPr>
            <a:xfrm>
              <a:off x="6851675" y="445416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0"/>
                  </a:moveTo>
                  <a:lnTo>
                    <a:pt x="1" y="31"/>
                  </a:lnTo>
                  <a:cubicBezTo>
                    <a:pt x="1" y="3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668;p80"/>
            <p:cNvSpPr/>
            <p:nvPr/>
          </p:nvSpPr>
          <p:spPr>
            <a:xfrm>
              <a:off x="6822050" y="4628938"/>
              <a:ext cx="73725" cy="49650"/>
            </a:xfrm>
            <a:custGeom>
              <a:avLst/>
              <a:gdLst/>
              <a:ahLst/>
              <a:cxnLst/>
              <a:rect l="l" t="t" r="r" b="b"/>
              <a:pathLst>
                <a:path w="2949" h="1986" extrusionOk="0">
                  <a:moveTo>
                    <a:pt x="791" y="0"/>
                  </a:moveTo>
                  <a:cubicBezTo>
                    <a:pt x="0" y="456"/>
                    <a:pt x="669" y="1763"/>
                    <a:pt x="669" y="1763"/>
                  </a:cubicBezTo>
                  <a:cubicBezTo>
                    <a:pt x="954" y="1927"/>
                    <a:pt x="1258" y="1986"/>
                    <a:pt x="1547" y="1986"/>
                  </a:cubicBezTo>
                  <a:cubicBezTo>
                    <a:pt x="2279" y="1986"/>
                    <a:pt x="2918" y="1611"/>
                    <a:pt x="2918" y="1611"/>
                  </a:cubicBezTo>
                  <a:cubicBezTo>
                    <a:pt x="2949" y="1581"/>
                    <a:pt x="2949" y="1551"/>
                    <a:pt x="2949" y="1520"/>
                  </a:cubicBezTo>
                  <a:cubicBezTo>
                    <a:pt x="2098" y="1186"/>
                    <a:pt x="1338" y="700"/>
                    <a:pt x="791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669;p80"/>
            <p:cNvSpPr/>
            <p:nvPr/>
          </p:nvSpPr>
          <p:spPr>
            <a:xfrm>
              <a:off x="6841800" y="4623213"/>
              <a:ext cx="60325" cy="43750"/>
            </a:xfrm>
            <a:custGeom>
              <a:avLst/>
              <a:gdLst/>
              <a:ahLst/>
              <a:cxnLst/>
              <a:rect l="l" t="t" r="r" b="b"/>
              <a:pathLst>
                <a:path w="2413" h="1750" extrusionOk="0">
                  <a:moveTo>
                    <a:pt x="1113" y="1"/>
                  </a:moveTo>
                  <a:cubicBezTo>
                    <a:pt x="865" y="1"/>
                    <a:pt x="590" y="42"/>
                    <a:pt x="305" y="108"/>
                  </a:cubicBezTo>
                  <a:cubicBezTo>
                    <a:pt x="183" y="138"/>
                    <a:pt x="92" y="199"/>
                    <a:pt x="1" y="229"/>
                  </a:cubicBezTo>
                  <a:cubicBezTo>
                    <a:pt x="548" y="929"/>
                    <a:pt x="1308" y="1415"/>
                    <a:pt x="2159" y="1749"/>
                  </a:cubicBezTo>
                  <a:cubicBezTo>
                    <a:pt x="2413" y="411"/>
                    <a:pt x="1895" y="1"/>
                    <a:pt x="1113" y="1"/>
                  </a:cubicBez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670;p80"/>
            <p:cNvSpPr/>
            <p:nvPr/>
          </p:nvSpPr>
          <p:spPr>
            <a:xfrm>
              <a:off x="6642700" y="4408088"/>
              <a:ext cx="96550" cy="52150"/>
            </a:xfrm>
            <a:custGeom>
              <a:avLst/>
              <a:gdLst/>
              <a:ahLst/>
              <a:cxnLst/>
              <a:rect l="l" t="t" r="r" b="b"/>
              <a:pathLst>
                <a:path w="3862" h="2086" extrusionOk="0">
                  <a:moveTo>
                    <a:pt x="1945" y="0"/>
                  </a:moveTo>
                  <a:cubicBezTo>
                    <a:pt x="1168" y="0"/>
                    <a:pt x="480" y="1035"/>
                    <a:pt x="1" y="1965"/>
                  </a:cubicBezTo>
                  <a:cubicBezTo>
                    <a:pt x="489" y="2044"/>
                    <a:pt x="977" y="2086"/>
                    <a:pt x="1462" y="2086"/>
                  </a:cubicBezTo>
                  <a:cubicBezTo>
                    <a:pt x="2276" y="2086"/>
                    <a:pt x="3080" y="1969"/>
                    <a:pt x="3861" y="1722"/>
                  </a:cubicBezTo>
                  <a:cubicBezTo>
                    <a:pt x="3405" y="932"/>
                    <a:pt x="2797" y="172"/>
                    <a:pt x="2129" y="20"/>
                  </a:cubicBezTo>
                  <a:cubicBezTo>
                    <a:pt x="2067" y="6"/>
                    <a:pt x="2005" y="0"/>
                    <a:pt x="194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671;p80"/>
            <p:cNvSpPr/>
            <p:nvPr/>
          </p:nvSpPr>
          <p:spPr>
            <a:xfrm>
              <a:off x="6627525" y="4451113"/>
              <a:ext cx="133000" cy="107175"/>
            </a:xfrm>
            <a:custGeom>
              <a:avLst/>
              <a:gdLst/>
              <a:ahLst/>
              <a:cxnLst/>
              <a:rect l="l" t="t" r="r" b="b"/>
              <a:pathLst>
                <a:path w="5320" h="4287" extrusionOk="0">
                  <a:moveTo>
                    <a:pt x="4468" y="1"/>
                  </a:moveTo>
                  <a:cubicBezTo>
                    <a:pt x="3687" y="248"/>
                    <a:pt x="2883" y="365"/>
                    <a:pt x="2069" y="365"/>
                  </a:cubicBezTo>
                  <a:cubicBezTo>
                    <a:pt x="1584" y="365"/>
                    <a:pt x="1096" y="323"/>
                    <a:pt x="608" y="244"/>
                  </a:cubicBezTo>
                  <a:cubicBezTo>
                    <a:pt x="243" y="1034"/>
                    <a:pt x="0" y="1733"/>
                    <a:pt x="0" y="1733"/>
                  </a:cubicBezTo>
                  <a:lnTo>
                    <a:pt x="1277" y="4287"/>
                  </a:lnTo>
                  <a:lnTo>
                    <a:pt x="4772" y="3466"/>
                  </a:lnTo>
                  <a:lnTo>
                    <a:pt x="5319" y="1825"/>
                  </a:lnTo>
                  <a:cubicBezTo>
                    <a:pt x="5319" y="1825"/>
                    <a:pt x="5015" y="913"/>
                    <a:pt x="4468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672;p80"/>
            <p:cNvSpPr/>
            <p:nvPr/>
          </p:nvSpPr>
          <p:spPr>
            <a:xfrm>
              <a:off x="6635125" y="5005838"/>
              <a:ext cx="126150" cy="69275"/>
            </a:xfrm>
            <a:custGeom>
              <a:avLst/>
              <a:gdLst/>
              <a:ahLst/>
              <a:cxnLst/>
              <a:rect l="l" t="t" r="r" b="b"/>
              <a:pathLst>
                <a:path w="5046" h="2771" extrusionOk="0">
                  <a:moveTo>
                    <a:pt x="3344" y="1"/>
                  </a:moveTo>
                  <a:cubicBezTo>
                    <a:pt x="2158" y="669"/>
                    <a:pt x="1033" y="1490"/>
                    <a:pt x="0" y="2432"/>
                  </a:cubicBezTo>
                  <a:cubicBezTo>
                    <a:pt x="122" y="2493"/>
                    <a:pt x="274" y="2584"/>
                    <a:pt x="456" y="2645"/>
                  </a:cubicBezTo>
                  <a:cubicBezTo>
                    <a:pt x="746" y="2732"/>
                    <a:pt x="1258" y="2771"/>
                    <a:pt x="1843" y="2771"/>
                  </a:cubicBezTo>
                  <a:cubicBezTo>
                    <a:pt x="2483" y="2771"/>
                    <a:pt x="3210" y="2724"/>
                    <a:pt x="3830" y="2645"/>
                  </a:cubicBezTo>
                  <a:cubicBezTo>
                    <a:pt x="5046" y="2493"/>
                    <a:pt x="4803" y="1551"/>
                    <a:pt x="4803" y="1551"/>
                  </a:cubicBezTo>
                  <a:lnTo>
                    <a:pt x="4651" y="31"/>
                  </a:lnTo>
                  <a:lnTo>
                    <a:pt x="3344" y="1"/>
                  </a:ln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673;p80"/>
            <p:cNvSpPr/>
            <p:nvPr/>
          </p:nvSpPr>
          <p:spPr>
            <a:xfrm>
              <a:off x="6620675" y="5003563"/>
              <a:ext cx="98050" cy="63100"/>
            </a:xfrm>
            <a:custGeom>
              <a:avLst/>
              <a:gdLst/>
              <a:ahLst/>
              <a:cxnLst/>
              <a:rect l="l" t="t" r="r" b="b"/>
              <a:pathLst>
                <a:path w="3922" h="2524" extrusionOk="0">
                  <a:moveTo>
                    <a:pt x="1" y="0"/>
                  </a:moveTo>
                  <a:cubicBezTo>
                    <a:pt x="1" y="0"/>
                    <a:pt x="61" y="912"/>
                    <a:pt x="92" y="1551"/>
                  </a:cubicBezTo>
                  <a:cubicBezTo>
                    <a:pt x="122" y="2007"/>
                    <a:pt x="274" y="2311"/>
                    <a:pt x="578" y="2523"/>
                  </a:cubicBezTo>
                  <a:cubicBezTo>
                    <a:pt x="1611" y="1581"/>
                    <a:pt x="2736" y="760"/>
                    <a:pt x="3922" y="9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674;p80"/>
            <p:cNvSpPr/>
            <p:nvPr/>
          </p:nvSpPr>
          <p:spPr>
            <a:xfrm>
              <a:off x="6612475" y="4963238"/>
              <a:ext cx="152600" cy="44325"/>
            </a:xfrm>
            <a:custGeom>
              <a:avLst/>
              <a:gdLst/>
              <a:ahLst/>
              <a:cxnLst/>
              <a:rect l="l" t="t" r="r" b="b"/>
              <a:pathLst>
                <a:path w="6104" h="1773" extrusionOk="0">
                  <a:moveTo>
                    <a:pt x="517" y="1"/>
                  </a:moveTo>
                  <a:cubicBezTo>
                    <a:pt x="111" y="1"/>
                    <a:pt x="1" y="1464"/>
                    <a:pt x="329" y="1613"/>
                  </a:cubicBezTo>
                  <a:cubicBezTo>
                    <a:pt x="632" y="1735"/>
                    <a:pt x="1803" y="1773"/>
                    <a:pt x="2965" y="1773"/>
                  </a:cubicBezTo>
                  <a:cubicBezTo>
                    <a:pt x="4128" y="1773"/>
                    <a:pt x="5283" y="1735"/>
                    <a:pt x="5557" y="1705"/>
                  </a:cubicBezTo>
                  <a:cubicBezTo>
                    <a:pt x="6104" y="1674"/>
                    <a:pt x="5982" y="1309"/>
                    <a:pt x="5982" y="793"/>
                  </a:cubicBezTo>
                  <a:cubicBezTo>
                    <a:pt x="5982" y="246"/>
                    <a:pt x="5405" y="185"/>
                    <a:pt x="5405" y="185"/>
                  </a:cubicBezTo>
                  <a:cubicBezTo>
                    <a:pt x="4805" y="230"/>
                    <a:pt x="4241" y="248"/>
                    <a:pt x="3724" y="248"/>
                  </a:cubicBezTo>
                  <a:cubicBezTo>
                    <a:pt x="1805" y="248"/>
                    <a:pt x="541" y="2"/>
                    <a:pt x="541" y="2"/>
                  </a:cubicBezTo>
                  <a:cubicBezTo>
                    <a:pt x="533" y="1"/>
                    <a:pt x="525" y="1"/>
                    <a:pt x="517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675;p80"/>
            <p:cNvSpPr/>
            <p:nvPr/>
          </p:nvSpPr>
          <p:spPr>
            <a:xfrm>
              <a:off x="6626000" y="4493488"/>
              <a:ext cx="27375" cy="474375"/>
            </a:xfrm>
            <a:custGeom>
              <a:avLst/>
              <a:gdLst/>
              <a:ahLst/>
              <a:cxnLst/>
              <a:rect l="l" t="t" r="r" b="b"/>
              <a:pathLst>
                <a:path w="1095" h="18975" extrusionOk="0">
                  <a:moveTo>
                    <a:pt x="145" y="0"/>
                  </a:moveTo>
                  <a:cubicBezTo>
                    <a:pt x="91" y="0"/>
                    <a:pt x="61" y="38"/>
                    <a:pt x="61" y="38"/>
                  </a:cubicBezTo>
                  <a:lnTo>
                    <a:pt x="0" y="18792"/>
                  </a:lnTo>
                  <a:cubicBezTo>
                    <a:pt x="304" y="18884"/>
                    <a:pt x="669" y="18944"/>
                    <a:pt x="1064" y="18975"/>
                  </a:cubicBezTo>
                  <a:lnTo>
                    <a:pt x="1095" y="1315"/>
                  </a:lnTo>
                  <a:cubicBezTo>
                    <a:pt x="669" y="1285"/>
                    <a:pt x="517" y="464"/>
                    <a:pt x="365" y="190"/>
                  </a:cubicBezTo>
                  <a:cubicBezTo>
                    <a:pt x="274" y="38"/>
                    <a:pt x="198" y="0"/>
                    <a:pt x="145" y="0"/>
                  </a:cubicBez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676;p80"/>
            <p:cNvSpPr/>
            <p:nvPr/>
          </p:nvSpPr>
          <p:spPr>
            <a:xfrm>
              <a:off x="6725550" y="4493838"/>
              <a:ext cx="34975" cy="475550"/>
            </a:xfrm>
            <a:custGeom>
              <a:avLst/>
              <a:gdLst/>
              <a:ahLst/>
              <a:cxnLst/>
              <a:rect l="l" t="t" r="r" b="b"/>
              <a:pathLst>
                <a:path w="1399" h="19022" extrusionOk="0">
                  <a:moveTo>
                    <a:pt x="1214" y="0"/>
                  </a:moveTo>
                  <a:cubicBezTo>
                    <a:pt x="1160" y="0"/>
                    <a:pt x="1091" y="15"/>
                    <a:pt x="1003" y="55"/>
                  </a:cubicBezTo>
                  <a:cubicBezTo>
                    <a:pt x="669" y="176"/>
                    <a:pt x="456" y="1088"/>
                    <a:pt x="31" y="1179"/>
                  </a:cubicBezTo>
                  <a:lnTo>
                    <a:pt x="0" y="19022"/>
                  </a:lnTo>
                  <a:cubicBezTo>
                    <a:pt x="547" y="18991"/>
                    <a:pt x="882" y="18961"/>
                    <a:pt x="882" y="18961"/>
                  </a:cubicBezTo>
                  <a:lnTo>
                    <a:pt x="1398" y="116"/>
                  </a:lnTo>
                  <a:cubicBezTo>
                    <a:pt x="1398" y="116"/>
                    <a:pt x="1365" y="0"/>
                    <a:pt x="1214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677;p80"/>
            <p:cNvSpPr/>
            <p:nvPr/>
          </p:nvSpPr>
          <p:spPr>
            <a:xfrm>
              <a:off x="6652600" y="4492913"/>
              <a:ext cx="73725" cy="477250"/>
            </a:xfrm>
            <a:custGeom>
              <a:avLst/>
              <a:gdLst/>
              <a:ahLst/>
              <a:cxnLst/>
              <a:rect l="l" t="t" r="r" b="b"/>
              <a:pathLst>
                <a:path w="2949" h="19090" extrusionOk="0">
                  <a:moveTo>
                    <a:pt x="1368" y="1"/>
                  </a:moveTo>
                  <a:cubicBezTo>
                    <a:pt x="760" y="1"/>
                    <a:pt x="122" y="1338"/>
                    <a:pt x="122" y="1338"/>
                  </a:cubicBezTo>
                  <a:lnTo>
                    <a:pt x="31" y="1338"/>
                  </a:lnTo>
                  <a:lnTo>
                    <a:pt x="0" y="19028"/>
                  </a:lnTo>
                  <a:cubicBezTo>
                    <a:pt x="486" y="19074"/>
                    <a:pt x="1026" y="19089"/>
                    <a:pt x="1539" y="19089"/>
                  </a:cubicBezTo>
                  <a:cubicBezTo>
                    <a:pt x="2052" y="19089"/>
                    <a:pt x="2538" y="19074"/>
                    <a:pt x="2918" y="19059"/>
                  </a:cubicBezTo>
                  <a:lnTo>
                    <a:pt x="2949" y="1216"/>
                  </a:lnTo>
                  <a:lnTo>
                    <a:pt x="2857" y="1216"/>
                  </a:lnTo>
                  <a:cubicBezTo>
                    <a:pt x="2341" y="1125"/>
                    <a:pt x="1976" y="1"/>
                    <a:pt x="1368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29168" y="2057400"/>
            <a:ext cx="6161649" cy="3416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Century Gothic" panose="020B0502020202020204" pitchFamily="34" charset="0"/>
              </a:rPr>
              <a:t>Tuliskeun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nami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urang</a:t>
            </a:r>
            <a:r>
              <a:rPr lang="en-US" sz="3600" dirty="0" smtClean="0">
                <a:latin typeface="Century Gothic" panose="020B0502020202020204" pitchFamily="34" charset="0"/>
              </a:rPr>
              <a:t>, </a:t>
            </a:r>
            <a:r>
              <a:rPr lang="en-US" sz="3600" dirty="0" err="1" smtClean="0">
                <a:latin typeface="Century Gothic" panose="020B0502020202020204" pitchFamily="34" charset="0"/>
              </a:rPr>
              <a:t>asal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bumi</a:t>
            </a:r>
            <a:r>
              <a:rPr lang="en-US" sz="3600" dirty="0" smtClean="0">
                <a:latin typeface="Century Gothic" panose="020B0502020202020204" pitchFamily="34" charset="0"/>
              </a:rPr>
              <a:t>, </a:t>
            </a:r>
            <a:r>
              <a:rPr lang="en-US" sz="3600" dirty="0" err="1" smtClean="0">
                <a:latin typeface="Century Gothic" panose="020B0502020202020204" pitchFamily="34" charset="0"/>
              </a:rPr>
              <a:t>kelas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jeung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urang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sakola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dimana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nganggo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bahasa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sunda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anu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r>
              <a:rPr lang="en-US" sz="3600" dirty="0" err="1" smtClean="0">
                <a:latin typeface="Century Gothic" panose="020B0502020202020204" pitchFamily="34" charset="0"/>
              </a:rPr>
              <a:t>bener</a:t>
            </a:r>
            <a:r>
              <a:rPr lang="en-US" sz="3600" dirty="0">
                <a:latin typeface="Century Gothic" panose="020B0502020202020204" pitchFamily="34" charset="0"/>
              </a:rPr>
              <a:t>!</a:t>
            </a:r>
            <a:endParaRPr lang="en-ID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Shape 4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3616;p80"/>
          <p:cNvGrpSpPr/>
          <p:nvPr/>
        </p:nvGrpSpPr>
        <p:grpSpPr>
          <a:xfrm>
            <a:off x="10161766" y="5398022"/>
            <a:ext cx="1084234" cy="944722"/>
            <a:chOff x="6449700" y="4408088"/>
            <a:chExt cx="656575" cy="667050"/>
          </a:xfrm>
        </p:grpSpPr>
        <p:sp>
          <p:nvSpPr>
            <p:cNvPr id="71" name="Google Shape;3617;p80"/>
            <p:cNvSpPr/>
            <p:nvPr/>
          </p:nvSpPr>
          <p:spPr>
            <a:xfrm>
              <a:off x="6988475" y="4513538"/>
              <a:ext cx="96525" cy="51800"/>
            </a:xfrm>
            <a:custGeom>
              <a:avLst/>
              <a:gdLst/>
              <a:ahLst/>
              <a:cxnLst/>
              <a:rect l="l" t="t" r="r" b="b"/>
              <a:pathLst>
                <a:path w="3861" h="2072" extrusionOk="0">
                  <a:moveTo>
                    <a:pt x="1924" y="1"/>
                  </a:moveTo>
                  <a:cubicBezTo>
                    <a:pt x="1177" y="1"/>
                    <a:pt x="474" y="1025"/>
                    <a:pt x="0" y="1972"/>
                  </a:cubicBezTo>
                  <a:cubicBezTo>
                    <a:pt x="469" y="2037"/>
                    <a:pt x="938" y="2072"/>
                    <a:pt x="1404" y="2072"/>
                  </a:cubicBezTo>
                  <a:cubicBezTo>
                    <a:pt x="2237" y="2072"/>
                    <a:pt x="3061" y="1963"/>
                    <a:pt x="3860" y="1729"/>
                  </a:cubicBezTo>
                  <a:cubicBezTo>
                    <a:pt x="3404" y="939"/>
                    <a:pt x="2796" y="179"/>
                    <a:pt x="2128" y="27"/>
                  </a:cubicBezTo>
                  <a:cubicBezTo>
                    <a:pt x="2059" y="9"/>
                    <a:pt x="1991" y="1"/>
                    <a:pt x="1924" y="1"/>
                  </a:cubicBezTo>
                  <a:close/>
                </a:path>
              </a:pathLst>
            </a:custGeom>
            <a:solidFill>
              <a:srgbClr val="F059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618;p80"/>
            <p:cNvSpPr/>
            <p:nvPr/>
          </p:nvSpPr>
          <p:spPr>
            <a:xfrm>
              <a:off x="6973275" y="4556738"/>
              <a:ext cx="133000" cy="107175"/>
            </a:xfrm>
            <a:custGeom>
              <a:avLst/>
              <a:gdLst/>
              <a:ahLst/>
              <a:cxnLst/>
              <a:rect l="l" t="t" r="r" b="b"/>
              <a:pathLst>
                <a:path w="5320" h="4287" extrusionOk="0">
                  <a:moveTo>
                    <a:pt x="4468" y="1"/>
                  </a:moveTo>
                  <a:cubicBezTo>
                    <a:pt x="3669" y="235"/>
                    <a:pt x="2845" y="344"/>
                    <a:pt x="2012" y="344"/>
                  </a:cubicBezTo>
                  <a:cubicBezTo>
                    <a:pt x="1546" y="344"/>
                    <a:pt x="1077" y="309"/>
                    <a:pt x="608" y="244"/>
                  </a:cubicBezTo>
                  <a:cubicBezTo>
                    <a:pt x="243" y="1004"/>
                    <a:pt x="0" y="1703"/>
                    <a:pt x="0" y="1703"/>
                  </a:cubicBezTo>
                  <a:lnTo>
                    <a:pt x="1246" y="4287"/>
                  </a:lnTo>
                  <a:lnTo>
                    <a:pt x="4742" y="3466"/>
                  </a:lnTo>
                  <a:lnTo>
                    <a:pt x="5319" y="1825"/>
                  </a:lnTo>
                  <a:cubicBezTo>
                    <a:pt x="5319" y="1825"/>
                    <a:pt x="4985" y="913"/>
                    <a:pt x="4468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619;p80"/>
            <p:cNvSpPr/>
            <p:nvPr/>
          </p:nvSpPr>
          <p:spPr>
            <a:xfrm>
              <a:off x="6968700" y="4598338"/>
              <a:ext cx="30425" cy="475150"/>
            </a:xfrm>
            <a:custGeom>
              <a:avLst/>
              <a:gdLst/>
              <a:ahLst/>
              <a:cxnLst/>
              <a:rect l="l" t="t" r="r" b="b"/>
              <a:pathLst>
                <a:path w="1217" h="19006" extrusionOk="0">
                  <a:moveTo>
                    <a:pt x="263" y="1"/>
                  </a:moveTo>
                  <a:cubicBezTo>
                    <a:pt x="214" y="1"/>
                    <a:pt x="183" y="39"/>
                    <a:pt x="183" y="39"/>
                  </a:cubicBezTo>
                  <a:lnTo>
                    <a:pt x="1" y="18793"/>
                  </a:lnTo>
                  <a:cubicBezTo>
                    <a:pt x="305" y="18884"/>
                    <a:pt x="669" y="18945"/>
                    <a:pt x="1095" y="19006"/>
                  </a:cubicBezTo>
                  <a:lnTo>
                    <a:pt x="1217" y="1316"/>
                  </a:lnTo>
                  <a:cubicBezTo>
                    <a:pt x="761" y="1285"/>
                    <a:pt x="639" y="465"/>
                    <a:pt x="457" y="191"/>
                  </a:cubicBezTo>
                  <a:cubicBezTo>
                    <a:pt x="381" y="39"/>
                    <a:pt x="312" y="1"/>
                    <a:pt x="263" y="1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620;p80"/>
            <p:cNvSpPr/>
            <p:nvPr/>
          </p:nvSpPr>
          <p:spPr>
            <a:xfrm>
              <a:off x="7068250" y="4599463"/>
              <a:ext cx="38025" cy="474800"/>
            </a:xfrm>
            <a:custGeom>
              <a:avLst/>
              <a:gdLst/>
              <a:ahLst/>
              <a:cxnLst/>
              <a:rect l="l" t="t" r="r" b="b"/>
              <a:pathLst>
                <a:path w="1521" h="18992" extrusionOk="0">
                  <a:moveTo>
                    <a:pt x="1324" y="0"/>
                  </a:moveTo>
                  <a:cubicBezTo>
                    <a:pt x="1266" y="0"/>
                    <a:pt x="1191" y="15"/>
                    <a:pt x="1095" y="55"/>
                  </a:cubicBezTo>
                  <a:cubicBezTo>
                    <a:pt x="760" y="176"/>
                    <a:pt x="578" y="1088"/>
                    <a:pt x="153" y="1179"/>
                  </a:cubicBezTo>
                  <a:lnTo>
                    <a:pt x="1" y="18991"/>
                  </a:lnTo>
                  <a:cubicBezTo>
                    <a:pt x="548" y="18991"/>
                    <a:pt x="882" y="18961"/>
                    <a:pt x="882" y="18961"/>
                  </a:cubicBezTo>
                  <a:lnTo>
                    <a:pt x="1520" y="116"/>
                  </a:lnTo>
                  <a:cubicBezTo>
                    <a:pt x="1520" y="116"/>
                    <a:pt x="1487" y="0"/>
                    <a:pt x="1324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621;p80"/>
            <p:cNvSpPr/>
            <p:nvPr/>
          </p:nvSpPr>
          <p:spPr>
            <a:xfrm>
              <a:off x="6995300" y="4598538"/>
              <a:ext cx="76775" cy="476600"/>
            </a:xfrm>
            <a:custGeom>
              <a:avLst/>
              <a:gdLst/>
              <a:ahLst/>
              <a:cxnLst/>
              <a:rect l="l" t="t" r="r" b="b"/>
              <a:pathLst>
                <a:path w="3071" h="19064" extrusionOk="0">
                  <a:moveTo>
                    <a:pt x="1469" y="0"/>
                  </a:moveTo>
                  <a:cubicBezTo>
                    <a:pt x="867" y="0"/>
                    <a:pt x="213" y="1308"/>
                    <a:pt x="213" y="1308"/>
                  </a:cubicBezTo>
                  <a:lnTo>
                    <a:pt x="153" y="1308"/>
                  </a:lnTo>
                  <a:lnTo>
                    <a:pt x="1" y="18998"/>
                  </a:lnTo>
                  <a:cubicBezTo>
                    <a:pt x="584" y="19053"/>
                    <a:pt x="1244" y="19063"/>
                    <a:pt x="1843" y="19063"/>
                  </a:cubicBezTo>
                  <a:cubicBezTo>
                    <a:pt x="2243" y="19063"/>
                    <a:pt x="2615" y="19059"/>
                    <a:pt x="2919" y="19059"/>
                  </a:cubicBezTo>
                  <a:lnTo>
                    <a:pt x="3071" y="1216"/>
                  </a:lnTo>
                  <a:lnTo>
                    <a:pt x="2949" y="1216"/>
                  </a:lnTo>
                  <a:cubicBezTo>
                    <a:pt x="2432" y="1095"/>
                    <a:pt x="2098" y="1"/>
                    <a:pt x="1490" y="1"/>
                  </a:cubicBezTo>
                  <a:cubicBezTo>
                    <a:pt x="1483" y="0"/>
                    <a:pt x="1476" y="0"/>
                    <a:pt x="1469" y="0"/>
                  </a:cubicBezTo>
                  <a:close/>
                </a:path>
              </a:pathLst>
            </a:custGeom>
            <a:solidFill>
              <a:srgbClr val="F169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622;p80"/>
            <p:cNvSpPr/>
            <p:nvPr/>
          </p:nvSpPr>
          <p:spPr>
            <a:xfrm>
              <a:off x="6498325" y="5049913"/>
              <a:ext cx="69175" cy="25125"/>
            </a:xfrm>
            <a:custGeom>
              <a:avLst/>
              <a:gdLst/>
              <a:ahLst/>
              <a:cxnLst/>
              <a:rect l="l" t="t" r="r" b="b"/>
              <a:pathLst>
                <a:path w="2767" h="1005" extrusionOk="0">
                  <a:moveTo>
                    <a:pt x="2767" y="1"/>
                  </a:moveTo>
                  <a:cubicBezTo>
                    <a:pt x="1885" y="153"/>
                    <a:pt x="1065" y="183"/>
                    <a:pt x="335" y="183"/>
                  </a:cubicBezTo>
                  <a:cubicBezTo>
                    <a:pt x="244" y="457"/>
                    <a:pt x="153" y="730"/>
                    <a:pt x="1" y="973"/>
                  </a:cubicBezTo>
                  <a:cubicBezTo>
                    <a:pt x="178" y="994"/>
                    <a:pt x="364" y="1005"/>
                    <a:pt x="556" y="1005"/>
                  </a:cubicBezTo>
                  <a:cubicBezTo>
                    <a:pt x="1219" y="1005"/>
                    <a:pt x="1966" y="871"/>
                    <a:pt x="2767" y="517"/>
                  </a:cubicBezTo>
                  <a:lnTo>
                    <a:pt x="2767" y="1"/>
                  </a:ln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623;p80"/>
            <p:cNvSpPr/>
            <p:nvPr/>
          </p:nvSpPr>
          <p:spPr>
            <a:xfrm>
              <a:off x="6454250" y="5049913"/>
              <a:ext cx="52475" cy="25100"/>
            </a:xfrm>
            <a:custGeom>
              <a:avLst/>
              <a:gdLst/>
              <a:ahLst/>
              <a:cxnLst/>
              <a:rect l="l" t="t" r="r" b="b"/>
              <a:pathLst>
                <a:path w="2099" h="1004" extrusionOk="0">
                  <a:moveTo>
                    <a:pt x="1" y="1"/>
                  </a:moveTo>
                  <a:lnTo>
                    <a:pt x="1" y="548"/>
                  </a:lnTo>
                  <a:cubicBezTo>
                    <a:pt x="1" y="548"/>
                    <a:pt x="700" y="912"/>
                    <a:pt x="1764" y="1004"/>
                  </a:cubicBezTo>
                  <a:cubicBezTo>
                    <a:pt x="1916" y="730"/>
                    <a:pt x="2007" y="457"/>
                    <a:pt x="2098" y="183"/>
                  </a:cubicBezTo>
                  <a:cubicBezTo>
                    <a:pt x="1247" y="183"/>
                    <a:pt x="548" y="92"/>
                    <a:pt x="1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624;p80"/>
            <p:cNvSpPr/>
            <p:nvPr/>
          </p:nvSpPr>
          <p:spPr>
            <a:xfrm>
              <a:off x="6506700" y="4965013"/>
              <a:ext cx="60800" cy="89475"/>
            </a:xfrm>
            <a:custGeom>
              <a:avLst/>
              <a:gdLst/>
              <a:ahLst/>
              <a:cxnLst/>
              <a:rect l="l" t="t" r="r" b="b"/>
              <a:pathLst>
                <a:path w="2432" h="3579" extrusionOk="0">
                  <a:moveTo>
                    <a:pt x="1359" y="1"/>
                  </a:moveTo>
                  <a:cubicBezTo>
                    <a:pt x="1077" y="1"/>
                    <a:pt x="775" y="73"/>
                    <a:pt x="395" y="235"/>
                  </a:cubicBezTo>
                  <a:cubicBezTo>
                    <a:pt x="304" y="1147"/>
                    <a:pt x="213" y="2059"/>
                    <a:pt x="122" y="3001"/>
                  </a:cubicBezTo>
                  <a:cubicBezTo>
                    <a:pt x="91" y="3184"/>
                    <a:pt x="61" y="3397"/>
                    <a:pt x="0" y="3579"/>
                  </a:cubicBezTo>
                  <a:cubicBezTo>
                    <a:pt x="730" y="3579"/>
                    <a:pt x="1550" y="3549"/>
                    <a:pt x="2432" y="3397"/>
                  </a:cubicBezTo>
                  <a:lnTo>
                    <a:pt x="2432" y="296"/>
                  </a:lnTo>
                  <a:cubicBezTo>
                    <a:pt x="2028" y="111"/>
                    <a:pt x="1708" y="1"/>
                    <a:pt x="1359" y="1"/>
                  </a:cubicBez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625;p80"/>
            <p:cNvSpPr/>
            <p:nvPr/>
          </p:nvSpPr>
          <p:spPr>
            <a:xfrm>
              <a:off x="6454250" y="4970888"/>
              <a:ext cx="62350" cy="83600"/>
            </a:xfrm>
            <a:custGeom>
              <a:avLst/>
              <a:gdLst/>
              <a:ahLst/>
              <a:cxnLst/>
              <a:rect l="l" t="t" r="r" b="b"/>
              <a:pathLst>
                <a:path w="2494" h="3344" extrusionOk="0">
                  <a:moveTo>
                    <a:pt x="2493" y="0"/>
                  </a:moveTo>
                  <a:lnTo>
                    <a:pt x="2493" y="0"/>
                  </a:lnTo>
                  <a:cubicBezTo>
                    <a:pt x="2372" y="31"/>
                    <a:pt x="2250" y="92"/>
                    <a:pt x="2129" y="152"/>
                  </a:cubicBezTo>
                  <a:cubicBezTo>
                    <a:pt x="1786" y="317"/>
                    <a:pt x="1442" y="383"/>
                    <a:pt x="1113" y="383"/>
                  </a:cubicBezTo>
                  <a:cubicBezTo>
                    <a:pt x="714" y="383"/>
                    <a:pt x="334" y="286"/>
                    <a:pt x="1" y="152"/>
                  </a:cubicBezTo>
                  <a:lnTo>
                    <a:pt x="1" y="3162"/>
                  </a:lnTo>
                  <a:cubicBezTo>
                    <a:pt x="548" y="3253"/>
                    <a:pt x="1247" y="3344"/>
                    <a:pt x="2098" y="3344"/>
                  </a:cubicBezTo>
                  <a:cubicBezTo>
                    <a:pt x="2159" y="3162"/>
                    <a:pt x="2189" y="2949"/>
                    <a:pt x="2220" y="2766"/>
                  </a:cubicBezTo>
                  <a:cubicBezTo>
                    <a:pt x="2311" y="1855"/>
                    <a:pt x="2402" y="912"/>
                    <a:pt x="2493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626;p80"/>
            <p:cNvSpPr/>
            <p:nvPr/>
          </p:nvSpPr>
          <p:spPr>
            <a:xfrm>
              <a:off x="6452750" y="4652488"/>
              <a:ext cx="79050" cy="306950"/>
            </a:xfrm>
            <a:custGeom>
              <a:avLst/>
              <a:gdLst/>
              <a:ahLst/>
              <a:cxnLst/>
              <a:rect l="l" t="t" r="r" b="b"/>
              <a:pathLst>
                <a:path w="3162" h="12278" extrusionOk="0">
                  <a:moveTo>
                    <a:pt x="2979" y="1"/>
                  </a:moveTo>
                  <a:cubicBezTo>
                    <a:pt x="2736" y="61"/>
                    <a:pt x="2462" y="153"/>
                    <a:pt x="2128" y="335"/>
                  </a:cubicBezTo>
                  <a:cubicBezTo>
                    <a:pt x="1785" y="500"/>
                    <a:pt x="1442" y="565"/>
                    <a:pt x="1113" y="565"/>
                  </a:cubicBezTo>
                  <a:cubicBezTo>
                    <a:pt x="713" y="565"/>
                    <a:pt x="334" y="468"/>
                    <a:pt x="0" y="335"/>
                  </a:cubicBezTo>
                  <a:lnTo>
                    <a:pt x="0" y="335"/>
                  </a:lnTo>
                  <a:lnTo>
                    <a:pt x="61" y="11946"/>
                  </a:lnTo>
                  <a:cubicBezTo>
                    <a:pt x="378" y="12125"/>
                    <a:pt x="760" y="12277"/>
                    <a:pt x="1165" y="12277"/>
                  </a:cubicBezTo>
                  <a:cubicBezTo>
                    <a:pt x="1380" y="12277"/>
                    <a:pt x="1602" y="12234"/>
                    <a:pt x="1824" y="12129"/>
                  </a:cubicBezTo>
                  <a:cubicBezTo>
                    <a:pt x="2128" y="11977"/>
                    <a:pt x="2371" y="11855"/>
                    <a:pt x="2644" y="11794"/>
                  </a:cubicBezTo>
                  <a:cubicBezTo>
                    <a:pt x="2979" y="7873"/>
                    <a:pt x="3161" y="3922"/>
                    <a:pt x="2979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627;p80"/>
            <p:cNvSpPr/>
            <p:nvPr/>
          </p:nvSpPr>
          <p:spPr>
            <a:xfrm>
              <a:off x="6518850" y="4650813"/>
              <a:ext cx="48650" cy="298050"/>
            </a:xfrm>
            <a:custGeom>
              <a:avLst/>
              <a:gdLst/>
              <a:ahLst/>
              <a:cxnLst/>
              <a:rect l="l" t="t" r="r" b="b"/>
              <a:pathLst>
                <a:path w="1946" h="11922" extrusionOk="0">
                  <a:moveTo>
                    <a:pt x="807" y="1"/>
                  </a:moveTo>
                  <a:cubicBezTo>
                    <a:pt x="656" y="1"/>
                    <a:pt x="501" y="22"/>
                    <a:pt x="335" y="68"/>
                  </a:cubicBezTo>
                  <a:cubicBezTo>
                    <a:pt x="517" y="3989"/>
                    <a:pt x="335" y="7940"/>
                    <a:pt x="0" y="11861"/>
                  </a:cubicBezTo>
                  <a:cubicBezTo>
                    <a:pt x="320" y="11755"/>
                    <a:pt x="605" y="11706"/>
                    <a:pt x="880" y="11706"/>
                  </a:cubicBezTo>
                  <a:cubicBezTo>
                    <a:pt x="1233" y="11706"/>
                    <a:pt x="1570" y="11785"/>
                    <a:pt x="1946" y="11922"/>
                  </a:cubicBezTo>
                  <a:lnTo>
                    <a:pt x="1885" y="280"/>
                  </a:lnTo>
                  <a:cubicBezTo>
                    <a:pt x="1483" y="111"/>
                    <a:pt x="1154" y="1"/>
                    <a:pt x="807" y="1"/>
                  </a:cubicBez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628;p80"/>
            <p:cNvSpPr/>
            <p:nvPr/>
          </p:nvSpPr>
          <p:spPr>
            <a:xfrm>
              <a:off x="6518850" y="4551438"/>
              <a:ext cx="47150" cy="83600"/>
            </a:xfrm>
            <a:custGeom>
              <a:avLst/>
              <a:gdLst/>
              <a:ahLst/>
              <a:cxnLst/>
              <a:rect l="l" t="t" r="r" b="b"/>
              <a:pathLst>
                <a:path w="1886" h="3344" extrusionOk="0">
                  <a:moveTo>
                    <a:pt x="0" y="0"/>
                  </a:moveTo>
                  <a:cubicBezTo>
                    <a:pt x="122" y="1064"/>
                    <a:pt x="213" y="2128"/>
                    <a:pt x="274" y="3192"/>
                  </a:cubicBezTo>
                  <a:cubicBezTo>
                    <a:pt x="472" y="3150"/>
                    <a:pt x="660" y="3130"/>
                    <a:pt x="842" y="3130"/>
                  </a:cubicBezTo>
                  <a:cubicBezTo>
                    <a:pt x="1192" y="3130"/>
                    <a:pt x="1526" y="3204"/>
                    <a:pt x="1885" y="3344"/>
                  </a:cubicBezTo>
                  <a:lnTo>
                    <a:pt x="1885" y="0"/>
                  </a:lnTo>
                  <a:close/>
                </a:path>
              </a:pathLst>
            </a:custGeom>
            <a:solidFill>
              <a:srgbClr val="F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629;p80"/>
            <p:cNvSpPr/>
            <p:nvPr/>
          </p:nvSpPr>
          <p:spPr>
            <a:xfrm>
              <a:off x="6452750" y="4552188"/>
              <a:ext cx="72975" cy="93400"/>
            </a:xfrm>
            <a:custGeom>
              <a:avLst/>
              <a:gdLst/>
              <a:ahLst/>
              <a:cxnLst/>
              <a:rect l="l" t="t" r="r" b="b"/>
              <a:pathLst>
                <a:path w="2919" h="3736" extrusionOk="0">
                  <a:moveTo>
                    <a:pt x="0" y="0"/>
                  </a:moveTo>
                  <a:lnTo>
                    <a:pt x="0" y="3405"/>
                  </a:lnTo>
                  <a:cubicBezTo>
                    <a:pt x="317" y="3583"/>
                    <a:pt x="713" y="3736"/>
                    <a:pt x="1118" y="3736"/>
                  </a:cubicBezTo>
                  <a:cubicBezTo>
                    <a:pt x="1333" y="3736"/>
                    <a:pt x="1552" y="3693"/>
                    <a:pt x="1763" y="3587"/>
                  </a:cubicBezTo>
                  <a:cubicBezTo>
                    <a:pt x="2219" y="3374"/>
                    <a:pt x="2584" y="3222"/>
                    <a:pt x="2918" y="3162"/>
                  </a:cubicBezTo>
                  <a:cubicBezTo>
                    <a:pt x="2857" y="2098"/>
                    <a:pt x="2766" y="1034"/>
                    <a:pt x="2644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630;p80"/>
            <p:cNvSpPr/>
            <p:nvPr/>
          </p:nvSpPr>
          <p:spPr>
            <a:xfrm>
              <a:off x="6454250" y="4947338"/>
              <a:ext cx="64625" cy="33125"/>
            </a:xfrm>
            <a:custGeom>
              <a:avLst/>
              <a:gdLst/>
              <a:ahLst/>
              <a:cxnLst/>
              <a:rect l="l" t="t" r="r" b="b"/>
              <a:pathLst>
                <a:path w="2585" h="1325" extrusionOk="0">
                  <a:moveTo>
                    <a:pt x="2584" y="0"/>
                  </a:moveTo>
                  <a:lnTo>
                    <a:pt x="2584" y="0"/>
                  </a:lnTo>
                  <a:cubicBezTo>
                    <a:pt x="2311" y="61"/>
                    <a:pt x="2068" y="183"/>
                    <a:pt x="1764" y="335"/>
                  </a:cubicBezTo>
                  <a:cubicBezTo>
                    <a:pt x="1542" y="440"/>
                    <a:pt x="1320" y="483"/>
                    <a:pt x="1105" y="483"/>
                  </a:cubicBezTo>
                  <a:cubicBezTo>
                    <a:pt x="700" y="483"/>
                    <a:pt x="318" y="331"/>
                    <a:pt x="1" y="152"/>
                  </a:cubicBezTo>
                  <a:lnTo>
                    <a:pt x="1" y="1094"/>
                  </a:lnTo>
                  <a:cubicBezTo>
                    <a:pt x="334" y="1228"/>
                    <a:pt x="714" y="1325"/>
                    <a:pt x="1113" y="1325"/>
                  </a:cubicBezTo>
                  <a:cubicBezTo>
                    <a:pt x="1442" y="1325"/>
                    <a:pt x="1786" y="1259"/>
                    <a:pt x="2129" y="1094"/>
                  </a:cubicBezTo>
                  <a:cubicBezTo>
                    <a:pt x="2250" y="1034"/>
                    <a:pt x="2372" y="973"/>
                    <a:pt x="2493" y="912"/>
                  </a:cubicBezTo>
                  <a:cubicBezTo>
                    <a:pt x="2524" y="608"/>
                    <a:pt x="2554" y="304"/>
                    <a:pt x="2584" y="0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631;p80"/>
            <p:cNvSpPr/>
            <p:nvPr/>
          </p:nvSpPr>
          <p:spPr>
            <a:xfrm>
              <a:off x="6516575" y="4943463"/>
              <a:ext cx="50925" cy="28975"/>
            </a:xfrm>
            <a:custGeom>
              <a:avLst/>
              <a:gdLst/>
              <a:ahLst/>
              <a:cxnLst/>
              <a:rect l="l" t="t" r="r" b="b"/>
              <a:pathLst>
                <a:path w="2037" h="1159" extrusionOk="0">
                  <a:moveTo>
                    <a:pt x="971" y="0"/>
                  </a:moveTo>
                  <a:cubicBezTo>
                    <a:pt x="696" y="0"/>
                    <a:pt x="411" y="49"/>
                    <a:pt x="91" y="155"/>
                  </a:cubicBezTo>
                  <a:cubicBezTo>
                    <a:pt x="61" y="459"/>
                    <a:pt x="31" y="763"/>
                    <a:pt x="0" y="1097"/>
                  </a:cubicBezTo>
                  <a:cubicBezTo>
                    <a:pt x="380" y="935"/>
                    <a:pt x="682" y="863"/>
                    <a:pt x="964" y="863"/>
                  </a:cubicBezTo>
                  <a:cubicBezTo>
                    <a:pt x="1313" y="863"/>
                    <a:pt x="1633" y="973"/>
                    <a:pt x="2037" y="1158"/>
                  </a:cubicBezTo>
                  <a:lnTo>
                    <a:pt x="2037" y="216"/>
                  </a:lnTo>
                  <a:cubicBezTo>
                    <a:pt x="1661" y="79"/>
                    <a:pt x="1324" y="0"/>
                    <a:pt x="971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632;p80"/>
            <p:cNvSpPr/>
            <p:nvPr/>
          </p:nvSpPr>
          <p:spPr>
            <a:xfrm>
              <a:off x="6452750" y="4631213"/>
              <a:ext cx="74475" cy="35425"/>
            </a:xfrm>
            <a:custGeom>
              <a:avLst/>
              <a:gdLst/>
              <a:ahLst/>
              <a:cxnLst/>
              <a:rect l="l" t="t" r="r" b="b"/>
              <a:pathLst>
                <a:path w="2979" h="1417" extrusionOk="0">
                  <a:moveTo>
                    <a:pt x="2918" y="1"/>
                  </a:moveTo>
                  <a:cubicBezTo>
                    <a:pt x="2584" y="61"/>
                    <a:pt x="2219" y="213"/>
                    <a:pt x="1763" y="426"/>
                  </a:cubicBezTo>
                  <a:cubicBezTo>
                    <a:pt x="1552" y="532"/>
                    <a:pt x="1333" y="575"/>
                    <a:pt x="1118" y="575"/>
                  </a:cubicBezTo>
                  <a:cubicBezTo>
                    <a:pt x="713" y="575"/>
                    <a:pt x="317" y="422"/>
                    <a:pt x="0" y="244"/>
                  </a:cubicBezTo>
                  <a:lnTo>
                    <a:pt x="0" y="1186"/>
                  </a:lnTo>
                  <a:cubicBezTo>
                    <a:pt x="334" y="1319"/>
                    <a:pt x="713" y="1416"/>
                    <a:pt x="1113" y="1416"/>
                  </a:cubicBezTo>
                  <a:cubicBezTo>
                    <a:pt x="1442" y="1416"/>
                    <a:pt x="1785" y="1351"/>
                    <a:pt x="2128" y="1186"/>
                  </a:cubicBezTo>
                  <a:cubicBezTo>
                    <a:pt x="2462" y="1034"/>
                    <a:pt x="2736" y="912"/>
                    <a:pt x="2979" y="852"/>
                  </a:cubicBezTo>
                  <a:cubicBezTo>
                    <a:pt x="2948" y="578"/>
                    <a:pt x="2948" y="274"/>
                    <a:pt x="2918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633;p80"/>
            <p:cNvSpPr/>
            <p:nvPr/>
          </p:nvSpPr>
          <p:spPr>
            <a:xfrm>
              <a:off x="6525700" y="4629663"/>
              <a:ext cx="40300" cy="28175"/>
            </a:xfrm>
            <a:custGeom>
              <a:avLst/>
              <a:gdLst/>
              <a:ahLst/>
              <a:cxnLst/>
              <a:rect l="l" t="t" r="r" b="b"/>
              <a:pathLst>
                <a:path w="1612" h="1127" extrusionOk="0">
                  <a:moveTo>
                    <a:pt x="568" y="1"/>
                  </a:moveTo>
                  <a:cubicBezTo>
                    <a:pt x="386" y="1"/>
                    <a:pt x="198" y="21"/>
                    <a:pt x="0" y="63"/>
                  </a:cubicBezTo>
                  <a:cubicBezTo>
                    <a:pt x="30" y="336"/>
                    <a:pt x="30" y="640"/>
                    <a:pt x="61" y="914"/>
                  </a:cubicBezTo>
                  <a:cubicBezTo>
                    <a:pt x="227" y="868"/>
                    <a:pt x="382" y="847"/>
                    <a:pt x="533" y="847"/>
                  </a:cubicBezTo>
                  <a:cubicBezTo>
                    <a:pt x="880" y="847"/>
                    <a:pt x="1209" y="957"/>
                    <a:pt x="1611" y="1126"/>
                  </a:cubicBezTo>
                  <a:lnTo>
                    <a:pt x="1611" y="215"/>
                  </a:lnTo>
                  <a:cubicBezTo>
                    <a:pt x="1252" y="75"/>
                    <a:pt x="918" y="1"/>
                    <a:pt x="568" y="1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634;p80"/>
            <p:cNvSpPr/>
            <p:nvPr/>
          </p:nvSpPr>
          <p:spPr>
            <a:xfrm>
              <a:off x="6465650" y="4459488"/>
              <a:ext cx="86650" cy="82075"/>
            </a:xfrm>
            <a:custGeom>
              <a:avLst/>
              <a:gdLst/>
              <a:ahLst/>
              <a:cxnLst/>
              <a:rect l="l" t="t" r="r" b="b"/>
              <a:pathLst>
                <a:path w="3466" h="3283" extrusionOk="0">
                  <a:moveTo>
                    <a:pt x="2493" y="0"/>
                  </a:moveTo>
                  <a:cubicBezTo>
                    <a:pt x="2250" y="1307"/>
                    <a:pt x="1581" y="2310"/>
                    <a:pt x="122" y="2705"/>
                  </a:cubicBezTo>
                  <a:cubicBezTo>
                    <a:pt x="31" y="3070"/>
                    <a:pt x="1" y="3283"/>
                    <a:pt x="1" y="3283"/>
                  </a:cubicBezTo>
                  <a:lnTo>
                    <a:pt x="3466" y="3283"/>
                  </a:lnTo>
                  <a:cubicBezTo>
                    <a:pt x="3466" y="3283"/>
                    <a:pt x="3132" y="1094"/>
                    <a:pt x="2493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635;p80"/>
            <p:cNvSpPr/>
            <p:nvPr/>
          </p:nvSpPr>
          <p:spPr>
            <a:xfrm>
              <a:off x="6468700" y="4443513"/>
              <a:ext cx="59300" cy="83625"/>
            </a:xfrm>
            <a:custGeom>
              <a:avLst/>
              <a:gdLst/>
              <a:ahLst/>
              <a:cxnLst/>
              <a:rect l="l" t="t" r="r" b="b"/>
              <a:pathLst>
                <a:path w="2372" h="3345" extrusionOk="0">
                  <a:moveTo>
                    <a:pt x="1672" y="1"/>
                  </a:moveTo>
                  <a:cubicBezTo>
                    <a:pt x="882" y="1"/>
                    <a:pt x="244" y="2250"/>
                    <a:pt x="0" y="3344"/>
                  </a:cubicBezTo>
                  <a:cubicBezTo>
                    <a:pt x="1459" y="2949"/>
                    <a:pt x="2128" y="1946"/>
                    <a:pt x="2371" y="639"/>
                  </a:cubicBezTo>
                  <a:cubicBezTo>
                    <a:pt x="2189" y="244"/>
                    <a:pt x="1946" y="1"/>
                    <a:pt x="1672" y="1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636;p80"/>
            <p:cNvSpPr/>
            <p:nvPr/>
          </p:nvSpPr>
          <p:spPr>
            <a:xfrm>
              <a:off x="6518100" y="4540038"/>
              <a:ext cx="50175" cy="22050"/>
            </a:xfrm>
            <a:custGeom>
              <a:avLst/>
              <a:gdLst/>
              <a:ahLst/>
              <a:cxnLst/>
              <a:rect l="l" t="t" r="r" b="b"/>
              <a:pathLst>
                <a:path w="2007" h="882" extrusionOk="0">
                  <a:moveTo>
                    <a:pt x="0" y="0"/>
                  </a:moveTo>
                  <a:cubicBezTo>
                    <a:pt x="30" y="304"/>
                    <a:pt x="61" y="608"/>
                    <a:pt x="91" y="882"/>
                  </a:cubicBezTo>
                  <a:lnTo>
                    <a:pt x="1581" y="882"/>
                  </a:lnTo>
                  <a:cubicBezTo>
                    <a:pt x="1824" y="882"/>
                    <a:pt x="2006" y="699"/>
                    <a:pt x="2006" y="456"/>
                  </a:cubicBezTo>
                  <a:cubicBezTo>
                    <a:pt x="2006" y="213"/>
                    <a:pt x="1824" y="0"/>
                    <a:pt x="1550" y="0"/>
                  </a:cubicBezTo>
                  <a:close/>
                </a:path>
              </a:pathLst>
            </a:custGeom>
            <a:solidFill>
              <a:srgbClr val="F17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637;p80"/>
            <p:cNvSpPr/>
            <p:nvPr/>
          </p:nvSpPr>
          <p:spPr>
            <a:xfrm>
              <a:off x="6449700" y="4540038"/>
              <a:ext cx="70700" cy="22800"/>
            </a:xfrm>
            <a:custGeom>
              <a:avLst/>
              <a:gdLst/>
              <a:ahLst/>
              <a:cxnLst/>
              <a:rect l="l" t="t" r="r" b="b"/>
              <a:pathLst>
                <a:path w="2828" h="912" extrusionOk="0">
                  <a:moveTo>
                    <a:pt x="2736" y="0"/>
                  </a:moveTo>
                  <a:lnTo>
                    <a:pt x="456" y="31"/>
                  </a:lnTo>
                  <a:cubicBezTo>
                    <a:pt x="441" y="29"/>
                    <a:pt x="425" y="28"/>
                    <a:pt x="410" y="28"/>
                  </a:cubicBezTo>
                  <a:cubicBezTo>
                    <a:pt x="187" y="28"/>
                    <a:pt x="0" y="229"/>
                    <a:pt x="0" y="456"/>
                  </a:cubicBezTo>
                  <a:cubicBezTo>
                    <a:pt x="0" y="699"/>
                    <a:pt x="213" y="912"/>
                    <a:pt x="456" y="912"/>
                  </a:cubicBezTo>
                  <a:lnTo>
                    <a:pt x="2827" y="882"/>
                  </a:lnTo>
                  <a:cubicBezTo>
                    <a:pt x="2797" y="608"/>
                    <a:pt x="2766" y="304"/>
                    <a:pt x="2736" y="0"/>
                  </a:cubicBezTo>
                  <a:close/>
                </a:path>
              </a:pathLst>
            </a:custGeom>
            <a:solidFill>
              <a:srgbClr val="F095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638;p80"/>
            <p:cNvSpPr/>
            <p:nvPr/>
          </p:nvSpPr>
          <p:spPr>
            <a:xfrm>
              <a:off x="6806100" y="4789263"/>
              <a:ext cx="109450" cy="285675"/>
            </a:xfrm>
            <a:custGeom>
              <a:avLst/>
              <a:gdLst/>
              <a:ahLst/>
              <a:cxnLst/>
              <a:rect l="l" t="t" r="r" b="b"/>
              <a:pathLst>
                <a:path w="4378" h="11427" extrusionOk="0">
                  <a:moveTo>
                    <a:pt x="547" y="1"/>
                  </a:moveTo>
                  <a:cubicBezTo>
                    <a:pt x="91" y="3983"/>
                    <a:pt x="0" y="9363"/>
                    <a:pt x="2401" y="11247"/>
                  </a:cubicBezTo>
                  <a:cubicBezTo>
                    <a:pt x="2557" y="11373"/>
                    <a:pt x="2696" y="11427"/>
                    <a:pt x="2823" y="11427"/>
                  </a:cubicBezTo>
                  <a:cubicBezTo>
                    <a:pt x="3217" y="11427"/>
                    <a:pt x="3493" y="10909"/>
                    <a:pt x="3769" y="10427"/>
                  </a:cubicBezTo>
                  <a:cubicBezTo>
                    <a:pt x="4012" y="9971"/>
                    <a:pt x="4225" y="9332"/>
                    <a:pt x="4377" y="8542"/>
                  </a:cubicBezTo>
                  <a:cubicBezTo>
                    <a:pt x="2584" y="6050"/>
                    <a:pt x="1368" y="3040"/>
                    <a:pt x="547" y="1"/>
                  </a:cubicBezTo>
                  <a:close/>
                </a:path>
              </a:pathLst>
            </a:custGeom>
            <a:solidFill>
              <a:srgbClr val="54C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639;p80"/>
            <p:cNvSpPr/>
            <p:nvPr/>
          </p:nvSpPr>
          <p:spPr>
            <a:xfrm>
              <a:off x="6819775" y="4669213"/>
              <a:ext cx="116275" cy="333625"/>
            </a:xfrm>
            <a:custGeom>
              <a:avLst/>
              <a:gdLst/>
              <a:ahLst/>
              <a:cxnLst/>
              <a:rect l="l" t="t" r="r" b="b"/>
              <a:pathLst>
                <a:path w="4651" h="13345" extrusionOk="0">
                  <a:moveTo>
                    <a:pt x="3009" y="0"/>
                  </a:moveTo>
                  <a:lnTo>
                    <a:pt x="760" y="152"/>
                  </a:lnTo>
                  <a:cubicBezTo>
                    <a:pt x="760" y="152"/>
                    <a:pt x="304" y="2158"/>
                    <a:pt x="0" y="4803"/>
                  </a:cubicBezTo>
                  <a:cubicBezTo>
                    <a:pt x="821" y="7842"/>
                    <a:pt x="2037" y="10852"/>
                    <a:pt x="3830" y="13344"/>
                  </a:cubicBezTo>
                  <a:cubicBezTo>
                    <a:pt x="4651" y="8997"/>
                    <a:pt x="3952" y="608"/>
                    <a:pt x="300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640;p80"/>
            <p:cNvSpPr/>
            <p:nvPr/>
          </p:nvSpPr>
          <p:spPr>
            <a:xfrm>
              <a:off x="6777225" y="4455688"/>
              <a:ext cx="136800" cy="181600"/>
            </a:xfrm>
            <a:custGeom>
              <a:avLst/>
              <a:gdLst/>
              <a:ahLst/>
              <a:cxnLst/>
              <a:rect l="l" t="t" r="r" b="b"/>
              <a:pathLst>
                <a:path w="5472" h="7264" extrusionOk="0">
                  <a:moveTo>
                    <a:pt x="2948" y="0"/>
                  </a:moveTo>
                  <a:cubicBezTo>
                    <a:pt x="3404" y="2432"/>
                    <a:pt x="0" y="4772"/>
                    <a:pt x="2584" y="6991"/>
                  </a:cubicBezTo>
                  <a:cubicBezTo>
                    <a:pt x="2614" y="7022"/>
                    <a:pt x="2584" y="7052"/>
                    <a:pt x="2553" y="7052"/>
                  </a:cubicBezTo>
                  <a:cubicBezTo>
                    <a:pt x="2657" y="7091"/>
                    <a:pt x="2889" y="7174"/>
                    <a:pt x="3184" y="7224"/>
                  </a:cubicBezTo>
                  <a:lnTo>
                    <a:pt x="3184" y="7224"/>
                  </a:lnTo>
                  <a:cubicBezTo>
                    <a:pt x="1587" y="4947"/>
                    <a:pt x="3525" y="2398"/>
                    <a:pt x="2948" y="0"/>
                  </a:cubicBezTo>
                  <a:close/>
                  <a:moveTo>
                    <a:pt x="3344" y="547"/>
                  </a:moveTo>
                  <a:lnTo>
                    <a:pt x="3344" y="547"/>
                  </a:lnTo>
                  <a:cubicBezTo>
                    <a:pt x="3435" y="912"/>
                    <a:pt x="3496" y="1277"/>
                    <a:pt x="3647" y="1581"/>
                  </a:cubicBezTo>
                  <a:cubicBezTo>
                    <a:pt x="3860" y="2037"/>
                    <a:pt x="4012" y="2584"/>
                    <a:pt x="3982" y="3070"/>
                  </a:cubicBezTo>
                  <a:cubicBezTo>
                    <a:pt x="3951" y="4499"/>
                    <a:pt x="3344" y="5715"/>
                    <a:pt x="3587" y="7174"/>
                  </a:cubicBezTo>
                  <a:cubicBezTo>
                    <a:pt x="3587" y="7211"/>
                    <a:pt x="3563" y="7237"/>
                    <a:pt x="3539" y="7237"/>
                  </a:cubicBezTo>
                  <a:cubicBezTo>
                    <a:pt x="3523" y="7237"/>
                    <a:pt x="3507" y="7227"/>
                    <a:pt x="3496" y="7204"/>
                  </a:cubicBezTo>
                  <a:cubicBezTo>
                    <a:pt x="3192" y="6049"/>
                    <a:pt x="3526" y="5107"/>
                    <a:pt x="3739" y="3952"/>
                  </a:cubicBezTo>
                  <a:cubicBezTo>
                    <a:pt x="3921" y="2918"/>
                    <a:pt x="3647" y="2189"/>
                    <a:pt x="3283" y="1216"/>
                  </a:cubicBezTo>
                  <a:cubicBezTo>
                    <a:pt x="3252" y="1186"/>
                    <a:pt x="3252" y="1125"/>
                    <a:pt x="3222" y="1064"/>
                  </a:cubicBezTo>
                  <a:lnTo>
                    <a:pt x="3222" y="1064"/>
                  </a:lnTo>
                  <a:cubicBezTo>
                    <a:pt x="3222" y="3131"/>
                    <a:pt x="2097" y="5137"/>
                    <a:pt x="3252" y="7204"/>
                  </a:cubicBezTo>
                  <a:cubicBezTo>
                    <a:pt x="3252" y="7215"/>
                    <a:pt x="3249" y="7225"/>
                    <a:pt x="3243" y="7233"/>
                  </a:cubicBezTo>
                  <a:lnTo>
                    <a:pt x="3243" y="7233"/>
                  </a:lnTo>
                  <a:cubicBezTo>
                    <a:pt x="3223" y="7230"/>
                    <a:pt x="3203" y="7227"/>
                    <a:pt x="3184" y="7224"/>
                  </a:cubicBezTo>
                  <a:lnTo>
                    <a:pt x="3184" y="7224"/>
                  </a:lnTo>
                  <a:cubicBezTo>
                    <a:pt x="3187" y="7227"/>
                    <a:pt x="3189" y="7231"/>
                    <a:pt x="3192" y="7234"/>
                  </a:cubicBezTo>
                  <a:cubicBezTo>
                    <a:pt x="3200" y="7243"/>
                    <a:pt x="3209" y="7247"/>
                    <a:pt x="3218" y="7247"/>
                  </a:cubicBezTo>
                  <a:cubicBezTo>
                    <a:pt x="3228" y="7247"/>
                    <a:pt x="3236" y="7241"/>
                    <a:pt x="3243" y="7233"/>
                  </a:cubicBezTo>
                  <a:lnTo>
                    <a:pt x="3243" y="7233"/>
                  </a:lnTo>
                  <a:cubicBezTo>
                    <a:pt x="3366" y="7251"/>
                    <a:pt x="3499" y="7263"/>
                    <a:pt x="3638" y="7263"/>
                  </a:cubicBezTo>
                  <a:cubicBezTo>
                    <a:pt x="3934" y="7263"/>
                    <a:pt x="4255" y="7210"/>
                    <a:pt x="4559" y="7052"/>
                  </a:cubicBezTo>
                  <a:cubicBezTo>
                    <a:pt x="4559" y="7052"/>
                    <a:pt x="4529" y="7022"/>
                    <a:pt x="4559" y="6991"/>
                  </a:cubicBezTo>
                  <a:cubicBezTo>
                    <a:pt x="5106" y="5745"/>
                    <a:pt x="5471" y="4286"/>
                    <a:pt x="5076" y="2918"/>
                  </a:cubicBezTo>
                  <a:cubicBezTo>
                    <a:pt x="4833" y="1976"/>
                    <a:pt x="4286" y="1277"/>
                    <a:pt x="3647" y="639"/>
                  </a:cubicBezTo>
                  <a:lnTo>
                    <a:pt x="3647" y="639"/>
                  </a:lnTo>
                  <a:cubicBezTo>
                    <a:pt x="4134" y="1398"/>
                    <a:pt x="4651" y="2067"/>
                    <a:pt x="4772" y="3070"/>
                  </a:cubicBezTo>
                  <a:cubicBezTo>
                    <a:pt x="4833" y="3648"/>
                    <a:pt x="4863" y="4256"/>
                    <a:pt x="4711" y="4833"/>
                  </a:cubicBezTo>
                  <a:cubicBezTo>
                    <a:pt x="4529" y="5563"/>
                    <a:pt x="4225" y="6262"/>
                    <a:pt x="4347" y="7052"/>
                  </a:cubicBezTo>
                  <a:cubicBezTo>
                    <a:pt x="4365" y="7090"/>
                    <a:pt x="4338" y="7116"/>
                    <a:pt x="4307" y="7116"/>
                  </a:cubicBezTo>
                  <a:cubicBezTo>
                    <a:pt x="4288" y="7116"/>
                    <a:pt x="4267" y="7106"/>
                    <a:pt x="4255" y="7082"/>
                  </a:cubicBezTo>
                  <a:cubicBezTo>
                    <a:pt x="3982" y="5988"/>
                    <a:pt x="4711" y="5046"/>
                    <a:pt x="4681" y="3952"/>
                  </a:cubicBezTo>
                  <a:cubicBezTo>
                    <a:pt x="4620" y="2918"/>
                    <a:pt x="4407" y="1946"/>
                    <a:pt x="3769" y="1094"/>
                  </a:cubicBezTo>
                  <a:cubicBezTo>
                    <a:pt x="3617" y="912"/>
                    <a:pt x="3496" y="730"/>
                    <a:pt x="3344" y="547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641;p80"/>
            <p:cNvSpPr/>
            <p:nvPr/>
          </p:nvSpPr>
          <p:spPr>
            <a:xfrm>
              <a:off x="6791650" y="4458713"/>
              <a:ext cx="59300" cy="156575"/>
            </a:xfrm>
            <a:custGeom>
              <a:avLst/>
              <a:gdLst/>
              <a:ahLst/>
              <a:cxnLst/>
              <a:rect l="l" t="t" r="r" b="b"/>
              <a:pathLst>
                <a:path w="2372" h="6263" extrusionOk="0">
                  <a:moveTo>
                    <a:pt x="2219" y="1"/>
                  </a:moveTo>
                  <a:cubicBezTo>
                    <a:pt x="2219" y="31"/>
                    <a:pt x="2219" y="31"/>
                    <a:pt x="2219" y="31"/>
                  </a:cubicBezTo>
                  <a:cubicBezTo>
                    <a:pt x="2098" y="1521"/>
                    <a:pt x="1156" y="1156"/>
                    <a:pt x="669" y="3436"/>
                  </a:cubicBezTo>
                  <a:cubicBezTo>
                    <a:pt x="365" y="4712"/>
                    <a:pt x="821" y="5685"/>
                    <a:pt x="1277" y="6262"/>
                  </a:cubicBezTo>
                  <a:cubicBezTo>
                    <a:pt x="1" y="4408"/>
                    <a:pt x="2371" y="1977"/>
                    <a:pt x="2219" y="1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642;p80"/>
            <p:cNvSpPr/>
            <p:nvPr/>
          </p:nvSpPr>
          <p:spPr>
            <a:xfrm>
              <a:off x="6857750" y="4454163"/>
              <a:ext cx="91975" cy="171750"/>
            </a:xfrm>
            <a:custGeom>
              <a:avLst/>
              <a:gdLst/>
              <a:ahLst/>
              <a:cxnLst/>
              <a:rect l="l" t="t" r="r" b="b"/>
              <a:pathLst>
                <a:path w="3679" h="6870" extrusionOk="0">
                  <a:moveTo>
                    <a:pt x="1" y="0"/>
                  </a:moveTo>
                  <a:cubicBezTo>
                    <a:pt x="31" y="92"/>
                    <a:pt x="92" y="183"/>
                    <a:pt x="153" y="274"/>
                  </a:cubicBezTo>
                  <a:cubicBezTo>
                    <a:pt x="2250" y="1885"/>
                    <a:pt x="2615" y="4469"/>
                    <a:pt x="1582" y="6870"/>
                  </a:cubicBezTo>
                  <a:cubicBezTo>
                    <a:pt x="3679" y="4165"/>
                    <a:pt x="1065" y="487"/>
                    <a:pt x="1" y="0"/>
                  </a:cubicBezTo>
                  <a:close/>
                </a:path>
              </a:pathLst>
            </a:custGeom>
            <a:solidFill>
              <a:srgbClr val="8C4B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643;p80"/>
            <p:cNvSpPr/>
            <p:nvPr/>
          </p:nvSpPr>
          <p:spPr>
            <a:xfrm>
              <a:off x="6816725" y="4455688"/>
              <a:ext cx="49425" cy="180875"/>
            </a:xfrm>
            <a:custGeom>
              <a:avLst/>
              <a:gdLst/>
              <a:ahLst/>
              <a:cxnLst/>
              <a:rect l="l" t="t" r="r" b="b"/>
              <a:pathLst>
                <a:path w="1977" h="7235" extrusionOk="0">
                  <a:moveTo>
                    <a:pt x="1399" y="0"/>
                  </a:moveTo>
                  <a:cubicBezTo>
                    <a:pt x="1976" y="2401"/>
                    <a:pt x="1" y="4955"/>
                    <a:pt x="1581" y="7234"/>
                  </a:cubicBezTo>
                  <a:cubicBezTo>
                    <a:pt x="1581" y="7234"/>
                    <a:pt x="1612" y="7234"/>
                    <a:pt x="1612" y="7204"/>
                  </a:cubicBezTo>
                  <a:cubicBezTo>
                    <a:pt x="487" y="5107"/>
                    <a:pt x="1672" y="3131"/>
                    <a:pt x="1703" y="1064"/>
                  </a:cubicBezTo>
                  <a:cubicBezTo>
                    <a:pt x="1612" y="730"/>
                    <a:pt x="1581" y="304"/>
                    <a:pt x="1429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644;p80"/>
            <p:cNvSpPr/>
            <p:nvPr/>
          </p:nvSpPr>
          <p:spPr>
            <a:xfrm>
              <a:off x="6856250" y="4461763"/>
              <a:ext cx="21300" cy="174925"/>
            </a:xfrm>
            <a:custGeom>
              <a:avLst/>
              <a:gdLst/>
              <a:ahLst/>
              <a:cxnLst/>
              <a:rect l="l" t="t" r="r" b="b"/>
              <a:pathLst>
                <a:path w="852" h="6997" extrusionOk="0">
                  <a:moveTo>
                    <a:pt x="61" y="0"/>
                  </a:moveTo>
                  <a:lnTo>
                    <a:pt x="61" y="0"/>
                  </a:lnTo>
                  <a:cubicBezTo>
                    <a:pt x="91" y="274"/>
                    <a:pt x="122" y="548"/>
                    <a:pt x="122" y="821"/>
                  </a:cubicBezTo>
                  <a:cubicBezTo>
                    <a:pt x="122" y="882"/>
                    <a:pt x="152" y="912"/>
                    <a:pt x="152" y="973"/>
                  </a:cubicBezTo>
                  <a:cubicBezTo>
                    <a:pt x="517" y="1976"/>
                    <a:pt x="760" y="2675"/>
                    <a:pt x="578" y="3739"/>
                  </a:cubicBezTo>
                  <a:cubicBezTo>
                    <a:pt x="365" y="4864"/>
                    <a:pt x="0" y="5806"/>
                    <a:pt x="304" y="6961"/>
                  </a:cubicBezTo>
                  <a:cubicBezTo>
                    <a:pt x="304" y="6987"/>
                    <a:pt x="315" y="6996"/>
                    <a:pt x="328" y="6996"/>
                  </a:cubicBezTo>
                  <a:cubicBezTo>
                    <a:pt x="345" y="6996"/>
                    <a:pt x="365" y="6979"/>
                    <a:pt x="365" y="6961"/>
                  </a:cubicBezTo>
                  <a:cubicBezTo>
                    <a:pt x="183" y="5472"/>
                    <a:pt x="790" y="4286"/>
                    <a:pt x="851" y="2858"/>
                  </a:cubicBezTo>
                  <a:cubicBezTo>
                    <a:pt x="851" y="2341"/>
                    <a:pt x="730" y="1794"/>
                    <a:pt x="517" y="1338"/>
                  </a:cubicBezTo>
                  <a:cubicBezTo>
                    <a:pt x="395" y="1064"/>
                    <a:pt x="335" y="669"/>
                    <a:pt x="243" y="304"/>
                  </a:cubicBezTo>
                  <a:cubicBezTo>
                    <a:pt x="183" y="213"/>
                    <a:pt x="122" y="122"/>
                    <a:pt x="6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645;p80"/>
            <p:cNvSpPr/>
            <p:nvPr/>
          </p:nvSpPr>
          <p:spPr>
            <a:xfrm>
              <a:off x="6852450" y="4455688"/>
              <a:ext cx="6850" cy="26625"/>
            </a:xfrm>
            <a:custGeom>
              <a:avLst/>
              <a:gdLst/>
              <a:ahLst/>
              <a:cxnLst/>
              <a:rect l="l" t="t" r="r" b="b"/>
              <a:pathLst>
                <a:path w="274" h="1065" extrusionOk="0">
                  <a:moveTo>
                    <a:pt x="0" y="0"/>
                  </a:moveTo>
                  <a:cubicBezTo>
                    <a:pt x="152" y="304"/>
                    <a:pt x="183" y="730"/>
                    <a:pt x="274" y="1064"/>
                  </a:cubicBezTo>
                  <a:cubicBezTo>
                    <a:pt x="274" y="791"/>
                    <a:pt x="243" y="517"/>
                    <a:pt x="213" y="243"/>
                  </a:cubicBezTo>
                  <a:cubicBezTo>
                    <a:pt x="183" y="213"/>
                    <a:pt x="183" y="183"/>
                    <a:pt x="152" y="152"/>
                  </a:cubicBezTo>
                  <a:cubicBezTo>
                    <a:pt x="91" y="91"/>
                    <a:pt x="61" y="61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646;p80"/>
            <p:cNvSpPr/>
            <p:nvPr/>
          </p:nvSpPr>
          <p:spPr>
            <a:xfrm>
              <a:off x="6851675" y="4453413"/>
              <a:ext cx="1550" cy="775"/>
            </a:xfrm>
            <a:custGeom>
              <a:avLst/>
              <a:gdLst/>
              <a:ahLst/>
              <a:cxnLst/>
              <a:rect l="l" t="t" r="r" b="b"/>
              <a:pathLst>
                <a:path w="62" h="31" extrusionOk="0">
                  <a:moveTo>
                    <a:pt x="1" y="0"/>
                  </a:moveTo>
                  <a:cubicBezTo>
                    <a:pt x="1" y="0"/>
                    <a:pt x="1" y="30"/>
                    <a:pt x="1" y="30"/>
                  </a:cubicBezTo>
                  <a:cubicBezTo>
                    <a:pt x="1" y="30"/>
                    <a:pt x="14" y="17"/>
                    <a:pt x="32" y="17"/>
                  </a:cubicBezTo>
                  <a:cubicBezTo>
                    <a:pt x="41" y="17"/>
                    <a:pt x="51" y="20"/>
                    <a:pt x="62" y="30"/>
                  </a:cubicBezTo>
                  <a:cubicBezTo>
                    <a:pt x="62" y="0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647;p80"/>
            <p:cNvSpPr/>
            <p:nvPr/>
          </p:nvSpPr>
          <p:spPr>
            <a:xfrm>
              <a:off x="6860800" y="4463288"/>
              <a:ext cx="38025" cy="170350"/>
            </a:xfrm>
            <a:custGeom>
              <a:avLst/>
              <a:gdLst/>
              <a:ahLst/>
              <a:cxnLst/>
              <a:rect l="l" t="t" r="r" b="b"/>
              <a:pathLst>
                <a:path w="1521" h="6814" extrusionOk="0">
                  <a:moveTo>
                    <a:pt x="1" y="0"/>
                  </a:moveTo>
                  <a:lnTo>
                    <a:pt x="1" y="0"/>
                  </a:lnTo>
                  <a:cubicBezTo>
                    <a:pt x="31" y="91"/>
                    <a:pt x="31" y="152"/>
                    <a:pt x="61" y="243"/>
                  </a:cubicBezTo>
                  <a:cubicBezTo>
                    <a:pt x="183" y="426"/>
                    <a:pt x="335" y="608"/>
                    <a:pt x="456" y="821"/>
                  </a:cubicBezTo>
                  <a:cubicBezTo>
                    <a:pt x="1095" y="1672"/>
                    <a:pt x="1308" y="2614"/>
                    <a:pt x="1338" y="3678"/>
                  </a:cubicBezTo>
                  <a:cubicBezTo>
                    <a:pt x="1368" y="4742"/>
                    <a:pt x="608" y="5684"/>
                    <a:pt x="882" y="6778"/>
                  </a:cubicBezTo>
                  <a:cubicBezTo>
                    <a:pt x="882" y="6804"/>
                    <a:pt x="898" y="6813"/>
                    <a:pt x="917" y="6813"/>
                  </a:cubicBezTo>
                  <a:cubicBezTo>
                    <a:pt x="943" y="6813"/>
                    <a:pt x="973" y="6796"/>
                    <a:pt x="973" y="6778"/>
                  </a:cubicBezTo>
                  <a:cubicBezTo>
                    <a:pt x="852" y="5988"/>
                    <a:pt x="1156" y="5289"/>
                    <a:pt x="1368" y="4560"/>
                  </a:cubicBezTo>
                  <a:cubicBezTo>
                    <a:pt x="1520" y="3982"/>
                    <a:pt x="1490" y="3374"/>
                    <a:pt x="1429" y="2797"/>
                  </a:cubicBezTo>
                  <a:cubicBezTo>
                    <a:pt x="1338" y="1794"/>
                    <a:pt x="852" y="1094"/>
                    <a:pt x="335" y="335"/>
                  </a:cubicBezTo>
                  <a:cubicBezTo>
                    <a:pt x="244" y="243"/>
                    <a:pt x="122" y="122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648;p80"/>
            <p:cNvSpPr/>
            <p:nvPr/>
          </p:nvSpPr>
          <p:spPr>
            <a:xfrm>
              <a:off x="6857000" y="4453413"/>
              <a:ext cx="6100" cy="7600"/>
            </a:xfrm>
            <a:custGeom>
              <a:avLst/>
              <a:gdLst/>
              <a:ahLst/>
              <a:cxnLst/>
              <a:rect l="l" t="t" r="r" b="b"/>
              <a:pathLst>
                <a:path w="244" h="304" extrusionOk="0">
                  <a:moveTo>
                    <a:pt x="1" y="0"/>
                  </a:moveTo>
                  <a:cubicBezTo>
                    <a:pt x="31" y="61"/>
                    <a:pt x="61" y="152"/>
                    <a:pt x="92" y="213"/>
                  </a:cubicBezTo>
                  <a:cubicBezTo>
                    <a:pt x="122" y="243"/>
                    <a:pt x="183" y="274"/>
                    <a:pt x="244" y="304"/>
                  </a:cubicBezTo>
                  <a:cubicBezTo>
                    <a:pt x="183" y="213"/>
                    <a:pt x="122" y="122"/>
                    <a:pt x="92" y="30"/>
                  </a:cubicBezTo>
                  <a:cubicBezTo>
                    <a:pt x="61" y="30"/>
                    <a:pt x="3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649;p80"/>
            <p:cNvSpPr/>
            <p:nvPr/>
          </p:nvSpPr>
          <p:spPr>
            <a:xfrm>
              <a:off x="6857750" y="4460238"/>
              <a:ext cx="4600" cy="9150"/>
            </a:xfrm>
            <a:custGeom>
              <a:avLst/>
              <a:gdLst/>
              <a:ahLst/>
              <a:cxnLst/>
              <a:rect l="l" t="t" r="r" b="b"/>
              <a:pathLst>
                <a:path w="184" h="366" extrusionOk="0">
                  <a:moveTo>
                    <a:pt x="1" y="1"/>
                  </a:moveTo>
                  <a:cubicBezTo>
                    <a:pt x="1" y="31"/>
                    <a:pt x="1" y="61"/>
                    <a:pt x="1" y="61"/>
                  </a:cubicBezTo>
                  <a:cubicBezTo>
                    <a:pt x="62" y="183"/>
                    <a:pt x="123" y="274"/>
                    <a:pt x="183" y="365"/>
                  </a:cubicBezTo>
                  <a:cubicBezTo>
                    <a:pt x="153" y="274"/>
                    <a:pt x="153" y="213"/>
                    <a:pt x="123" y="12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650;p80"/>
            <p:cNvSpPr/>
            <p:nvPr/>
          </p:nvSpPr>
          <p:spPr>
            <a:xfrm>
              <a:off x="6856250" y="4453413"/>
              <a:ext cx="3050" cy="5325"/>
            </a:xfrm>
            <a:custGeom>
              <a:avLst/>
              <a:gdLst/>
              <a:ahLst/>
              <a:cxnLst/>
              <a:rect l="l" t="t" r="r" b="b"/>
              <a:pathLst>
                <a:path w="122" h="213" extrusionOk="0">
                  <a:moveTo>
                    <a:pt x="0" y="0"/>
                  </a:moveTo>
                  <a:cubicBezTo>
                    <a:pt x="0" y="61"/>
                    <a:pt x="31" y="91"/>
                    <a:pt x="31" y="152"/>
                  </a:cubicBezTo>
                  <a:cubicBezTo>
                    <a:pt x="61" y="152"/>
                    <a:pt x="91" y="182"/>
                    <a:pt x="122" y="213"/>
                  </a:cubicBezTo>
                  <a:cubicBezTo>
                    <a:pt x="91" y="152"/>
                    <a:pt x="61" y="61"/>
                    <a:pt x="3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651;p80"/>
            <p:cNvSpPr/>
            <p:nvPr/>
          </p:nvSpPr>
          <p:spPr>
            <a:xfrm>
              <a:off x="6856250" y="4459488"/>
              <a:ext cx="1525" cy="2300"/>
            </a:xfrm>
            <a:custGeom>
              <a:avLst/>
              <a:gdLst/>
              <a:ahLst/>
              <a:cxnLst/>
              <a:rect l="l" t="t" r="r" b="b"/>
              <a:pathLst>
                <a:path w="61" h="92" extrusionOk="0">
                  <a:moveTo>
                    <a:pt x="0" y="0"/>
                  </a:moveTo>
                  <a:cubicBezTo>
                    <a:pt x="31" y="31"/>
                    <a:pt x="31" y="61"/>
                    <a:pt x="61" y="91"/>
                  </a:cubicBezTo>
                  <a:cubicBezTo>
                    <a:pt x="61" y="91"/>
                    <a:pt x="61" y="61"/>
                    <a:pt x="61" y="31"/>
                  </a:cubicBezTo>
                  <a:cubicBezTo>
                    <a:pt x="31" y="31"/>
                    <a:pt x="31" y="0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652;p80"/>
            <p:cNvSpPr/>
            <p:nvPr/>
          </p:nvSpPr>
          <p:spPr>
            <a:xfrm>
              <a:off x="6853200" y="4453063"/>
              <a:ext cx="3825" cy="3400"/>
            </a:xfrm>
            <a:custGeom>
              <a:avLst/>
              <a:gdLst/>
              <a:ahLst/>
              <a:cxnLst/>
              <a:rect l="l" t="t" r="r" b="b"/>
              <a:pathLst>
                <a:path w="153" h="136" extrusionOk="0">
                  <a:moveTo>
                    <a:pt x="32" y="1"/>
                  </a:moveTo>
                  <a:cubicBezTo>
                    <a:pt x="21" y="1"/>
                    <a:pt x="11" y="4"/>
                    <a:pt x="1" y="14"/>
                  </a:cubicBezTo>
                  <a:cubicBezTo>
                    <a:pt x="1" y="14"/>
                    <a:pt x="1" y="14"/>
                    <a:pt x="1" y="44"/>
                  </a:cubicBezTo>
                  <a:cubicBezTo>
                    <a:pt x="61" y="75"/>
                    <a:pt x="92" y="105"/>
                    <a:pt x="153" y="136"/>
                  </a:cubicBezTo>
                  <a:cubicBezTo>
                    <a:pt x="122" y="105"/>
                    <a:pt x="122" y="44"/>
                    <a:pt x="122" y="14"/>
                  </a:cubicBezTo>
                  <a:cubicBezTo>
                    <a:pt x="82" y="14"/>
                    <a:pt x="55" y="1"/>
                    <a:pt x="32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653;p80"/>
            <p:cNvSpPr/>
            <p:nvPr/>
          </p:nvSpPr>
          <p:spPr>
            <a:xfrm>
              <a:off x="6822800" y="4614488"/>
              <a:ext cx="17500" cy="17500"/>
            </a:xfrm>
            <a:custGeom>
              <a:avLst/>
              <a:gdLst/>
              <a:ahLst/>
              <a:cxnLst/>
              <a:rect l="l" t="t" r="r" b="b"/>
              <a:pathLst>
                <a:path w="700" h="700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244"/>
                    <a:pt x="366" y="457"/>
                    <a:pt x="639" y="700"/>
                  </a:cubicBezTo>
                  <a:lnTo>
                    <a:pt x="700" y="700"/>
                  </a:lnTo>
                  <a:cubicBezTo>
                    <a:pt x="669" y="670"/>
                    <a:pt x="639" y="670"/>
                    <a:pt x="639" y="670"/>
                  </a:cubicBezTo>
                  <a:cubicBezTo>
                    <a:pt x="639" y="670"/>
                    <a:pt x="305" y="426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654;p80"/>
            <p:cNvSpPr/>
            <p:nvPr/>
          </p:nvSpPr>
          <p:spPr>
            <a:xfrm>
              <a:off x="6777225" y="4453413"/>
              <a:ext cx="85875" cy="178575"/>
            </a:xfrm>
            <a:custGeom>
              <a:avLst/>
              <a:gdLst/>
              <a:ahLst/>
              <a:cxnLst/>
              <a:rect l="l" t="t" r="r" b="b"/>
              <a:pathLst>
                <a:path w="3435" h="7143" extrusionOk="0">
                  <a:moveTo>
                    <a:pt x="2979" y="0"/>
                  </a:moveTo>
                  <a:cubicBezTo>
                    <a:pt x="2888" y="30"/>
                    <a:pt x="2857" y="91"/>
                    <a:pt x="2857" y="213"/>
                  </a:cubicBezTo>
                  <a:cubicBezTo>
                    <a:pt x="2979" y="2189"/>
                    <a:pt x="578" y="4559"/>
                    <a:pt x="1824" y="6444"/>
                  </a:cubicBezTo>
                  <a:cubicBezTo>
                    <a:pt x="2158" y="6869"/>
                    <a:pt x="2462" y="7113"/>
                    <a:pt x="2462" y="7113"/>
                  </a:cubicBezTo>
                  <a:cubicBezTo>
                    <a:pt x="2462" y="7113"/>
                    <a:pt x="2492" y="7113"/>
                    <a:pt x="2523" y="7143"/>
                  </a:cubicBezTo>
                  <a:cubicBezTo>
                    <a:pt x="2553" y="7113"/>
                    <a:pt x="2553" y="7082"/>
                    <a:pt x="2523" y="7052"/>
                  </a:cubicBezTo>
                  <a:cubicBezTo>
                    <a:pt x="0" y="4803"/>
                    <a:pt x="3435" y="2492"/>
                    <a:pt x="2979" y="91"/>
                  </a:cubicBezTo>
                  <a:lnTo>
                    <a:pt x="2979" y="61"/>
                  </a:lnTo>
                  <a:cubicBezTo>
                    <a:pt x="2979" y="61"/>
                    <a:pt x="2979" y="61"/>
                    <a:pt x="2979" y="30"/>
                  </a:cubicBezTo>
                  <a:cubicBezTo>
                    <a:pt x="2979" y="0"/>
                    <a:pt x="2979" y="0"/>
                    <a:pt x="2979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655;p80"/>
            <p:cNvSpPr/>
            <p:nvPr/>
          </p:nvSpPr>
          <p:spPr>
            <a:xfrm>
              <a:off x="6850925" y="4451888"/>
              <a:ext cx="775" cy="1550"/>
            </a:xfrm>
            <a:custGeom>
              <a:avLst/>
              <a:gdLst/>
              <a:ahLst/>
              <a:cxnLst/>
              <a:rect l="l" t="t" r="r" b="b"/>
              <a:pathLst>
                <a:path w="31" h="62" extrusionOk="0">
                  <a:moveTo>
                    <a:pt x="0" y="0"/>
                  </a:moveTo>
                  <a:cubicBezTo>
                    <a:pt x="0" y="31"/>
                    <a:pt x="0" y="61"/>
                    <a:pt x="0" y="61"/>
                  </a:cubicBezTo>
                  <a:lnTo>
                    <a:pt x="31" y="61"/>
                  </a:lnTo>
                  <a:lnTo>
                    <a:pt x="31" y="31"/>
                  </a:lnTo>
                  <a:cubicBezTo>
                    <a:pt x="31" y="31"/>
                    <a:pt x="31" y="31"/>
                    <a:pt x="0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656;p80"/>
            <p:cNvSpPr/>
            <p:nvPr/>
          </p:nvSpPr>
          <p:spPr>
            <a:xfrm>
              <a:off x="6851675" y="445341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30"/>
                    <a:pt x="1" y="30"/>
                  </a:cubicBezTo>
                  <a:lnTo>
                    <a:pt x="1" y="30"/>
                  </a:lnTo>
                  <a:lnTo>
                    <a:pt x="1" y="30"/>
                  </a:lnTo>
                  <a:cubicBezTo>
                    <a:pt x="1" y="3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657;p80"/>
            <p:cNvSpPr/>
            <p:nvPr/>
          </p:nvSpPr>
          <p:spPr>
            <a:xfrm>
              <a:off x="6863075" y="4460988"/>
              <a:ext cx="59300" cy="171775"/>
            </a:xfrm>
            <a:custGeom>
              <a:avLst/>
              <a:gdLst/>
              <a:ahLst/>
              <a:cxnLst/>
              <a:rect l="l" t="t" r="r" b="b"/>
              <a:pathLst>
                <a:path w="2372" h="6871" extrusionOk="0">
                  <a:moveTo>
                    <a:pt x="1" y="1"/>
                  </a:moveTo>
                  <a:lnTo>
                    <a:pt x="1" y="1"/>
                  </a:lnTo>
                  <a:cubicBezTo>
                    <a:pt x="62" y="153"/>
                    <a:pt x="153" y="305"/>
                    <a:pt x="244" y="427"/>
                  </a:cubicBezTo>
                  <a:cubicBezTo>
                    <a:pt x="882" y="1095"/>
                    <a:pt x="1399" y="1794"/>
                    <a:pt x="1672" y="2737"/>
                  </a:cubicBezTo>
                  <a:cubicBezTo>
                    <a:pt x="2037" y="4104"/>
                    <a:pt x="1642" y="5563"/>
                    <a:pt x="1065" y="6810"/>
                  </a:cubicBezTo>
                  <a:cubicBezTo>
                    <a:pt x="1065" y="6810"/>
                    <a:pt x="1065" y="6840"/>
                    <a:pt x="1065" y="6870"/>
                  </a:cubicBezTo>
                  <a:cubicBezTo>
                    <a:pt x="1095" y="6840"/>
                    <a:pt x="1125" y="6840"/>
                    <a:pt x="1156" y="6810"/>
                  </a:cubicBezTo>
                  <a:cubicBezTo>
                    <a:pt x="1217" y="6749"/>
                    <a:pt x="1277" y="6688"/>
                    <a:pt x="1308" y="6597"/>
                  </a:cubicBezTo>
                  <a:cubicBezTo>
                    <a:pt x="2372" y="4226"/>
                    <a:pt x="2037" y="1642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658;p80"/>
            <p:cNvSpPr/>
            <p:nvPr/>
          </p:nvSpPr>
          <p:spPr>
            <a:xfrm>
              <a:off x="6851675" y="4454913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1" y="3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659;p80"/>
            <p:cNvSpPr/>
            <p:nvPr/>
          </p:nvSpPr>
          <p:spPr>
            <a:xfrm>
              <a:off x="6851675" y="4454913"/>
              <a:ext cx="800" cy="800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31" y="31"/>
                  </a:lnTo>
                  <a:cubicBezTo>
                    <a:pt x="31" y="3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660;p80"/>
            <p:cNvSpPr/>
            <p:nvPr/>
          </p:nvSpPr>
          <p:spPr>
            <a:xfrm>
              <a:off x="6851675" y="445491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661;p80"/>
            <p:cNvSpPr/>
            <p:nvPr/>
          </p:nvSpPr>
          <p:spPr>
            <a:xfrm>
              <a:off x="6851675" y="4453813"/>
              <a:ext cx="4600" cy="5700"/>
            </a:xfrm>
            <a:custGeom>
              <a:avLst/>
              <a:gdLst/>
              <a:ahLst/>
              <a:cxnLst/>
              <a:rect l="l" t="t" r="r" b="b"/>
              <a:pathLst>
                <a:path w="184" h="228" extrusionOk="0">
                  <a:moveTo>
                    <a:pt x="32" y="1"/>
                  </a:moveTo>
                  <a:cubicBezTo>
                    <a:pt x="14" y="1"/>
                    <a:pt x="1" y="14"/>
                    <a:pt x="1" y="14"/>
                  </a:cubicBezTo>
                  <a:lnTo>
                    <a:pt x="1" y="45"/>
                  </a:lnTo>
                  <a:cubicBezTo>
                    <a:pt x="1" y="45"/>
                    <a:pt x="31" y="75"/>
                    <a:pt x="31" y="75"/>
                  </a:cubicBezTo>
                  <a:cubicBezTo>
                    <a:pt x="92" y="136"/>
                    <a:pt x="122" y="166"/>
                    <a:pt x="183" y="227"/>
                  </a:cubicBezTo>
                  <a:cubicBezTo>
                    <a:pt x="153" y="166"/>
                    <a:pt x="122" y="106"/>
                    <a:pt x="62" y="14"/>
                  </a:cubicBezTo>
                  <a:cubicBezTo>
                    <a:pt x="51" y="4"/>
                    <a:pt x="41" y="1"/>
                    <a:pt x="32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662;p80"/>
            <p:cNvSpPr/>
            <p:nvPr/>
          </p:nvSpPr>
          <p:spPr>
            <a:xfrm>
              <a:off x="6859275" y="4458713"/>
              <a:ext cx="9900" cy="12950"/>
            </a:xfrm>
            <a:custGeom>
              <a:avLst/>
              <a:gdLst/>
              <a:ahLst/>
              <a:cxnLst/>
              <a:rect l="l" t="t" r="r" b="b"/>
              <a:pathLst>
                <a:path w="396" h="518" extrusionOk="0">
                  <a:moveTo>
                    <a:pt x="1" y="1"/>
                  </a:moveTo>
                  <a:cubicBezTo>
                    <a:pt x="31" y="62"/>
                    <a:pt x="31" y="122"/>
                    <a:pt x="62" y="183"/>
                  </a:cubicBezTo>
                  <a:cubicBezTo>
                    <a:pt x="183" y="305"/>
                    <a:pt x="305" y="426"/>
                    <a:pt x="396" y="518"/>
                  </a:cubicBezTo>
                  <a:cubicBezTo>
                    <a:pt x="305" y="396"/>
                    <a:pt x="214" y="244"/>
                    <a:pt x="153" y="92"/>
                  </a:cubicBezTo>
                  <a:cubicBezTo>
                    <a:pt x="92" y="62"/>
                    <a:pt x="31" y="3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663;p80"/>
            <p:cNvSpPr/>
            <p:nvPr/>
          </p:nvSpPr>
          <p:spPr>
            <a:xfrm>
              <a:off x="6857000" y="4457213"/>
              <a:ext cx="3825" cy="6100"/>
            </a:xfrm>
            <a:custGeom>
              <a:avLst/>
              <a:gdLst/>
              <a:ahLst/>
              <a:cxnLst/>
              <a:rect l="l" t="t" r="r" b="b"/>
              <a:pathLst>
                <a:path w="153" h="244" extrusionOk="0">
                  <a:moveTo>
                    <a:pt x="1" y="0"/>
                  </a:moveTo>
                  <a:cubicBezTo>
                    <a:pt x="1" y="30"/>
                    <a:pt x="1" y="91"/>
                    <a:pt x="31" y="122"/>
                  </a:cubicBezTo>
                  <a:lnTo>
                    <a:pt x="153" y="243"/>
                  </a:lnTo>
                  <a:cubicBezTo>
                    <a:pt x="122" y="182"/>
                    <a:pt x="122" y="122"/>
                    <a:pt x="92" y="61"/>
                  </a:cubicBezTo>
                  <a:cubicBezTo>
                    <a:pt x="61" y="30"/>
                    <a:pt x="3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664;p80"/>
            <p:cNvSpPr/>
            <p:nvPr/>
          </p:nvSpPr>
          <p:spPr>
            <a:xfrm>
              <a:off x="6853200" y="4454163"/>
              <a:ext cx="3825" cy="6100"/>
            </a:xfrm>
            <a:custGeom>
              <a:avLst/>
              <a:gdLst/>
              <a:ahLst/>
              <a:cxnLst/>
              <a:rect l="l" t="t" r="r" b="b"/>
              <a:pathLst>
                <a:path w="153" h="244" extrusionOk="0">
                  <a:moveTo>
                    <a:pt x="1" y="0"/>
                  </a:moveTo>
                  <a:lnTo>
                    <a:pt x="1" y="0"/>
                  </a:lnTo>
                  <a:cubicBezTo>
                    <a:pt x="31" y="61"/>
                    <a:pt x="92" y="152"/>
                    <a:pt x="122" y="213"/>
                  </a:cubicBezTo>
                  <a:cubicBezTo>
                    <a:pt x="122" y="213"/>
                    <a:pt x="153" y="244"/>
                    <a:pt x="153" y="244"/>
                  </a:cubicBezTo>
                  <a:cubicBezTo>
                    <a:pt x="153" y="213"/>
                    <a:pt x="153" y="152"/>
                    <a:pt x="153" y="92"/>
                  </a:cubicBezTo>
                  <a:cubicBezTo>
                    <a:pt x="92" y="61"/>
                    <a:pt x="61" y="31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665;p80"/>
            <p:cNvSpPr/>
            <p:nvPr/>
          </p:nvSpPr>
          <p:spPr>
            <a:xfrm>
              <a:off x="6851675" y="4454913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cubicBezTo>
                    <a:pt x="1" y="1"/>
                    <a:pt x="1" y="1"/>
                    <a:pt x="1" y="31"/>
                  </a:cubicBezTo>
                  <a:lnTo>
                    <a:pt x="1" y="31"/>
                  </a:ln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666;p80"/>
            <p:cNvSpPr/>
            <p:nvPr/>
          </p:nvSpPr>
          <p:spPr>
            <a:xfrm>
              <a:off x="6851675" y="445416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31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1" y="31"/>
                    <a:pt x="1" y="3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667;p80"/>
            <p:cNvSpPr/>
            <p:nvPr/>
          </p:nvSpPr>
          <p:spPr>
            <a:xfrm>
              <a:off x="6851675" y="4454163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0"/>
                  </a:moveTo>
                  <a:lnTo>
                    <a:pt x="1" y="31"/>
                  </a:lnTo>
                  <a:cubicBezTo>
                    <a:pt x="1" y="3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668;p80"/>
            <p:cNvSpPr/>
            <p:nvPr/>
          </p:nvSpPr>
          <p:spPr>
            <a:xfrm>
              <a:off x="6822050" y="4628938"/>
              <a:ext cx="73725" cy="49650"/>
            </a:xfrm>
            <a:custGeom>
              <a:avLst/>
              <a:gdLst/>
              <a:ahLst/>
              <a:cxnLst/>
              <a:rect l="l" t="t" r="r" b="b"/>
              <a:pathLst>
                <a:path w="2949" h="1986" extrusionOk="0">
                  <a:moveTo>
                    <a:pt x="791" y="0"/>
                  </a:moveTo>
                  <a:cubicBezTo>
                    <a:pt x="0" y="456"/>
                    <a:pt x="669" y="1763"/>
                    <a:pt x="669" y="1763"/>
                  </a:cubicBezTo>
                  <a:cubicBezTo>
                    <a:pt x="954" y="1927"/>
                    <a:pt x="1258" y="1986"/>
                    <a:pt x="1547" y="1986"/>
                  </a:cubicBezTo>
                  <a:cubicBezTo>
                    <a:pt x="2279" y="1986"/>
                    <a:pt x="2918" y="1611"/>
                    <a:pt x="2918" y="1611"/>
                  </a:cubicBezTo>
                  <a:cubicBezTo>
                    <a:pt x="2949" y="1581"/>
                    <a:pt x="2949" y="1551"/>
                    <a:pt x="2949" y="1520"/>
                  </a:cubicBezTo>
                  <a:cubicBezTo>
                    <a:pt x="2098" y="1186"/>
                    <a:pt x="1338" y="700"/>
                    <a:pt x="791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669;p80"/>
            <p:cNvSpPr/>
            <p:nvPr/>
          </p:nvSpPr>
          <p:spPr>
            <a:xfrm>
              <a:off x="6841800" y="4623213"/>
              <a:ext cx="60325" cy="43750"/>
            </a:xfrm>
            <a:custGeom>
              <a:avLst/>
              <a:gdLst/>
              <a:ahLst/>
              <a:cxnLst/>
              <a:rect l="l" t="t" r="r" b="b"/>
              <a:pathLst>
                <a:path w="2413" h="1750" extrusionOk="0">
                  <a:moveTo>
                    <a:pt x="1113" y="1"/>
                  </a:moveTo>
                  <a:cubicBezTo>
                    <a:pt x="865" y="1"/>
                    <a:pt x="590" y="42"/>
                    <a:pt x="305" y="108"/>
                  </a:cubicBezTo>
                  <a:cubicBezTo>
                    <a:pt x="183" y="138"/>
                    <a:pt x="92" y="199"/>
                    <a:pt x="1" y="229"/>
                  </a:cubicBezTo>
                  <a:cubicBezTo>
                    <a:pt x="548" y="929"/>
                    <a:pt x="1308" y="1415"/>
                    <a:pt x="2159" y="1749"/>
                  </a:cubicBezTo>
                  <a:cubicBezTo>
                    <a:pt x="2413" y="411"/>
                    <a:pt x="1895" y="1"/>
                    <a:pt x="1113" y="1"/>
                  </a:cubicBez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670;p80"/>
            <p:cNvSpPr/>
            <p:nvPr/>
          </p:nvSpPr>
          <p:spPr>
            <a:xfrm>
              <a:off x="6642700" y="4408088"/>
              <a:ext cx="96550" cy="52150"/>
            </a:xfrm>
            <a:custGeom>
              <a:avLst/>
              <a:gdLst/>
              <a:ahLst/>
              <a:cxnLst/>
              <a:rect l="l" t="t" r="r" b="b"/>
              <a:pathLst>
                <a:path w="3862" h="2086" extrusionOk="0">
                  <a:moveTo>
                    <a:pt x="1945" y="0"/>
                  </a:moveTo>
                  <a:cubicBezTo>
                    <a:pt x="1168" y="0"/>
                    <a:pt x="480" y="1035"/>
                    <a:pt x="1" y="1965"/>
                  </a:cubicBezTo>
                  <a:cubicBezTo>
                    <a:pt x="489" y="2044"/>
                    <a:pt x="977" y="2086"/>
                    <a:pt x="1462" y="2086"/>
                  </a:cubicBezTo>
                  <a:cubicBezTo>
                    <a:pt x="2276" y="2086"/>
                    <a:pt x="3080" y="1969"/>
                    <a:pt x="3861" y="1722"/>
                  </a:cubicBezTo>
                  <a:cubicBezTo>
                    <a:pt x="3405" y="932"/>
                    <a:pt x="2797" y="172"/>
                    <a:pt x="2129" y="20"/>
                  </a:cubicBezTo>
                  <a:cubicBezTo>
                    <a:pt x="2067" y="6"/>
                    <a:pt x="2005" y="0"/>
                    <a:pt x="194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671;p80"/>
            <p:cNvSpPr/>
            <p:nvPr/>
          </p:nvSpPr>
          <p:spPr>
            <a:xfrm>
              <a:off x="6627525" y="4451113"/>
              <a:ext cx="133000" cy="107175"/>
            </a:xfrm>
            <a:custGeom>
              <a:avLst/>
              <a:gdLst/>
              <a:ahLst/>
              <a:cxnLst/>
              <a:rect l="l" t="t" r="r" b="b"/>
              <a:pathLst>
                <a:path w="5320" h="4287" extrusionOk="0">
                  <a:moveTo>
                    <a:pt x="4468" y="1"/>
                  </a:moveTo>
                  <a:cubicBezTo>
                    <a:pt x="3687" y="248"/>
                    <a:pt x="2883" y="365"/>
                    <a:pt x="2069" y="365"/>
                  </a:cubicBezTo>
                  <a:cubicBezTo>
                    <a:pt x="1584" y="365"/>
                    <a:pt x="1096" y="323"/>
                    <a:pt x="608" y="244"/>
                  </a:cubicBezTo>
                  <a:cubicBezTo>
                    <a:pt x="243" y="1034"/>
                    <a:pt x="0" y="1733"/>
                    <a:pt x="0" y="1733"/>
                  </a:cubicBezTo>
                  <a:lnTo>
                    <a:pt x="1277" y="4287"/>
                  </a:lnTo>
                  <a:lnTo>
                    <a:pt x="4772" y="3466"/>
                  </a:lnTo>
                  <a:lnTo>
                    <a:pt x="5319" y="1825"/>
                  </a:lnTo>
                  <a:cubicBezTo>
                    <a:pt x="5319" y="1825"/>
                    <a:pt x="5015" y="913"/>
                    <a:pt x="4468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672;p80"/>
            <p:cNvSpPr/>
            <p:nvPr/>
          </p:nvSpPr>
          <p:spPr>
            <a:xfrm>
              <a:off x="6635125" y="5005838"/>
              <a:ext cx="126150" cy="69275"/>
            </a:xfrm>
            <a:custGeom>
              <a:avLst/>
              <a:gdLst/>
              <a:ahLst/>
              <a:cxnLst/>
              <a:rect l="l" t="t" r="r" b="b"/>
              <a:pathLst>
                <a:path w="5046" h="2771" extrusionOk="0">
                  <a:moveTo>
                    <a:pt x="3344" y="1"/>
                  </a:moveTo>
                  <a:cubicBezTo>
                    <a:pt x="2158" y="669"/>
                    <a:pt x="1033" y="1490"/>
                    <a:pt x="0" y="2432"/>
                  </a:cubicBezTo>
                  <a:cubicBezTo>
                    <a:pt x="122" y="2493"/>
                    <a:pt x="274" y="2584"/>
                    <a:pt x="456" y="2645"/>
                  </a:cubicBezTo>
                  <a:cubicBezTo>
                    <a:pt x="746" y="2732"/>
                    <a:pt x="1258" y="2771"/>
                    <a:pt x="1843" y="2771"/>
                  </a:cubicBezTo>
                  <a:cubicBezTo>
                    <a:pt x="2483" y="2771"/>
                    <a:pt x="3210" y="2724"/>
                    <a:pt x="3830" y="2645"/>
                  </a:cubicBezTo>
                  <a:cubicBezTo>
                    <a:pt x="5046" y="2493"/>
                    <a:pt x="4803" y="1551"/>
                    <a:pt x="4803" y="1551"/>
                  </a:cubicBezTo>
                  <a:lnTo>
                    <a:pt x="4651" y="31"/>
                  </a:lnTo>
                  <a:lnTo>
                    <a:pt x="3344" y="1"/>
                  </a:ln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673;p80"/>
            <p:cNvSpPr/>
            <p:nvPr/>
          </p:nvSpPr>
          <p:spPr>
            <a:xfrm>
              <a:off x="6620675" y="5003563"/>
              <a:ext cx="98050" cy="63100"/>
            </a:xfrm>
            <a:custGeom>
              <a:avLst/>
              <a:gdLst/>
              <a:ahLst/>
              <a:cxnLst/>
              <a:rect l="l" t="t" r="r" b="b"/>
              <a:pathLst>
                <a:path w="3922" h="2524" extrusionOk="0">
                  <a:moveTo>
                    <a:pt x="1" y="0"/>
                  </a:moveTo>
                  <a:cubicBezTo>
                    <a:pt x="1" y="0"/>
                    <a:pt x="61" y="912"/>
                    <a:pt x="92" y="1551"/>
                  </a:cubicBezTo>
                  <a:cubicBezTo>
                    <a:pt x="122" y="2007"/>
                    <a:pt x="274" y="2311"/>
                    <a:pt x="578" y="2523"/>
                  </a:cubicBezTo>
                  <a:cubicBezTo>
                    <a:pt x="1611" y="1581"/>
                    <a:pt x="2736" y="760"/>
                    <a:pt x="3922" y="9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674;p80"/>
            <p:cNvSpPr/>
            <p:nvPr/>
          </p:nvSpPr>
          <p:spPr>
            <a:xfrm>
              <a:off x="6612475" y="4963238"/>
              <a:ext cx="152600" cy="44325"/>
            </a:xfrm>
            <a:custGeom>
              <a:avLst/>
              <a:gdLst/>
              <a:ahLst/>
              <a:cxnLst/>
              <a:rect l="l" t="t" r="r" b="b"/>
              <a:pathLst>
                <a:path w="6104" h="1773" extrusionOk="0">
                  <a:moveTo>
                    <a:pt x="517" y="1"/>
                  </a:moveTo>
                  <a:cubicBezTo>
                    <a:pt x="111" y="1"/>
                    <a:pt x="1" y="1464"/>
                    <a:pt x="329" y="1613"/>
                  </a:cubicBezTo>
                  <a:cubicBezTo>
                    <a:pt x="632" y="1735"/>
                    <a:pt x="1803" y="1773"/>
                    <a:pt x="2965" y="1773"/>
                  </a:cubicBezTo>
                  <a:cubicBezTo>
                    <a:pt x="4128" y="1773"/>
                    <a:pt x="5283" y="1735"/>
                    <a:pt x="5557" y="1705"/>
                  </a:cubicBezTo>
                  <a:cubicBezTo>
                    <a:pt x="6104" y="1674"/>
                    <a:pt x="5982" y="1309"/>
                    <a:pt x="5982" y="793"/>
                  </a:cubicBezTo>
                  <a:cubicBezTo>
                    <a:pt x="5982" y="246"/>
                    <a:pt x="5405" y="185"/>
                    <a:pt x="5405" y="185"/>
                  </a:cubicBezTo>
                  <a:cubicBezTo>
                    <a:pt x="4805" y="230"/>
                    <a:pt x="4241" y="248"/>
                    <a:pt x="3724" y="248"/>
                  </a:cubicBezTo>
                  <a:cubicBezTo>
                    <a:pt x="1805" y="248"/>
                    <a:pt x="541" y="2"/>
                    <a:pt x="541" y="2"/>
                  </a:cubicBezTo>
                  <a:cubicBezTo>
                    <a:pt x="533" y="1"/>
                    <a:pt x="525" y="1"/>
                    <a:pt x="517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675;p80"/>
            <p:cNvSpPr/>
            <p:nvPr/>
          </p:nvSpPr>
          <p:spPr>
            <a:xfrm>
              <a:off x="6626000" y="4493488"/>
              <a:ext cx="27375" cy="474375"/>
            </a:xfrm>
            <a:custGeom>
              <a:avLst/>
              <a:gdLst/>
              <a:ahLst/>
              <a:cxnLst/>
              <a:rect l="l" t="t" r="r" b="b"/>
              <a:pathLst>
                <a:path w="1095" h="18975" extrusionOk="0">
                  <a:moveTo>
                    <a:pt x="145" y="0"/>
                  </a:moveTo>
                  <a:cubicBezTo>
                    <a:pt x="91" y="0"/>
                    <a:pt x="61" y="38"/>
                    <a:pt x="61" y="38"/>
                  </a:cubicBezTo>
                  <a:lnTo>
                    <a:pt x="0" y="18792"/>
                  </a:lnTo>
                  <a:cubicBezTo>
                    <a:pt x="304" y="18884"/>
                    <a:pt x="669" y="18944"/>
                    <a:pt x="1064" y="18975"/>
                  </a:cubicBezTo>
                  <a:lnTo>
                    <a:pt x="1095" y="1315"/>
                  </a:lnTo>
                  <a:cubicBezTo>
                    <a:pt x="669" y="1285"/>
                    <a:pt x="517" y="464"/>
                    <a:pt x="365" y="190"/>
                  </a:cubicBezTo>
                  <a:cubicBezTo>
                    <a:pt x="274" y="38"/>
                    <a:pt x="198" y="0"/>
                    <a:pt x="145" y="0"/>
                  </a:cubicBez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676;p80"/>
            <p:cNvSpPr/>
            <p:nvPr/>
          </p:nvSpPr>
          <p:spPr>
            <a:xfrm>
              <a:off x="6725550" y="4493838"/>
              <a:ext cx="34975" cy="475550"/>
            </a:xfrm>
            <a:custGeom>
              <a:avLst/>
              <a:gdLst/>
              <a:ahLst/>
              <a:cxnLst/>
              <a:rect l="l" t="t" r="r" b="b"/>
              <a:pathLst>
                <a:path w="1399" h="19022" extrusionOk="0">
                  <a:moveTo>
                    <a:pt x="1214" y="0"/>
                  </a:moveTo>
                  <a:cubicBezTo>
                    <a:pt x="1160" y="0"/>
                    <a:pt x="1091" y="15"/>
                    <a:pt x="1003" y="55"/>
                  </a:cubicBezTo>
                  <a:cubicBezTo>
                    <a:pt x="669" y="176"/>
                    <a:pt x="456" y="1088"/>
                    <a:pt x="31" y="1179"/>
                  </a:cubicBezTo>
                  <a:lnTo>
                    <a:pt x="0" y="19022"/>
                  </a:lnTo>
                  <a:cubicBezTo>
                    <a:pt x="547" y="18991"/>
                    <a:pt x="882" y="18961"/>
                    <a:pt x="882" y="18961"/>
                  </a:cubicBezTo>
                  <a:lnTo>
                    <a:pt x="1398" y="116"/>
                  </a:lnTo>
                  <a:cubicBezTo>
                    <a:pt x="1398" y="116"/>
                    <a:pt x="1365" y="0"/>
                    <a:pt x="1214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677;p80"/>
            <p:cNvSpPr/>
            <p:nvPr/>
          </p:nvSpPr>
          <p:spPr>
            <a:xfrm>
              <a:off x="6652600" y="4492913"/>
              <a:ext cx="73725" cy="477250"/>
            </a:xfrm>
            <a:custGeom>
              <a:avLst/>
              <a:gdLst/>
              <a:ahLst/>
              <a:cxnLst/>
              <a:rect l="l" t="t" r="r" b="b"/>
              <a:pathLst>
                <a:path w="2949" h="19090" extrusionOk="0">
                  <a:moveTo>
                    <a:pt x="1368" y="1"/>
                  </a:moveTo>
                  <a:cubicBezTo>
                    <a:pt x="760" y="1"/>
                    <a:pt x="122" y="1338"/>
                    <a:pt x="122" y="1338"/>
                  </a:cubicBezTo>
                  <a:lnTo>
                    <a:pt x="31" y="1338"/>
                  </a:lnTo>
                  <a:lnTo>
                    <a:pt x="0" y="19028"/>
                  </a:lnTo>
                  <a:cubicBezTo>
                    <a:pt x="486" y="19074"/>
                    <a:pt x="1026" y="19089"/>
                    <a:pt x="1539" y="19089"/>
                  </a:cubicBezTo>
                  <a:cubicBezTo>
                    <a:pt x="2052" y="19089"/>
                    <a:pt x="2538" y="19074"/>
                    <a:pt x="2918" y="19059"/>
                  </a:cubicBezTo>
                  <a:lnTo>
                    <a:pt x="2949" y="1216"/>
                  </a:lnTo>
                  <a:lnTo>
                    <a:pt x="2857" y="1216"/>
                  </a:lnTo>
                  <a:cubicBezTo>
                    <a:pt x="2341" y="1125"/>
                    <a:pt x="1976" y="1"/>
                    <a:pt x="1368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oogle Shape;4499;p81"/>
          <p:cNvGrpSpPr/>
          <p:nvPr/>
        </p:nvGrpSpPr>
        <p:grpSpPr>
          <a:xfrm>
            <a:off x="3357516" y="2081563"/>
            <a:ext cx="4997540" cy="3390317"/>
            <a:chOff x="5484769" y="1845146"/>
            <a:chExt cx="2934132" cy="2568869"/>
          </a:xfrm>
        </p:grpSpPr>
        <p:grpSp>
          <p:nvGrpSpPr>
            <p:cNvPr id="133" name="Google Shape;4500;p81"/>
            <p:cNvGrpSpPr/>
            <p:nvPr/>
          </p:nvGrpSpPr>
          <p:grpSpPr>
            <a:xfrm>
              <a:off x="6111302" y="1846743"/>
              <a:ext cx="930848" cy="1083507"/>
              <a:chOff x="6111302" y="1846743"/>
              <a:chExt cx="930848" cy="1083507"/>
            </a:xfrm>
          </p:grpSpPr>
          <p:sp>
            <p:nvSpPr>
              <p:cNvPr id="276" name="Google Shape;4501;p81"/>
              <p:cNvSpPr/>
              <p:nvPr/>
            </p:nvSpPr>
            <p:spPr>
              <a:xfrm>
                <a:off x="6441029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4502;p81"/>
              <p:cNvSpPr/>
              <p:nvPr/>
            </p:nvSpPr>
            <p:spPr>
              <a:xfrm>
                <a:off x="6799269" y="2369974"/>
                <a:ext cx="10424" cy="10442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79" extrusionOk="0">
                    <a:moveTo>
                      <a:pt x="304" y="1"/>
                    </a:moveTo>
                    <a:cubicBezTo>
                      <a:pt x="152" y="1"/>
                      <a:pt x="0" y="123"/>
                      <a:pt x="0" y="275"/>
                    </a:cubicBezTo>
                    <a:cubicBezTo>
                      <a:pt x="0" y="426"/>
                      <a:pt x="152" y="578"/>
                      <a:pt x="304" y="578"/>
                    </a:cubicBezTo>
                    <a:cubicBezTo>
                      <a:pt x="456" y="578"/>
                      <a:pt x="578" y="426"/>
                      <a:pt x="578" y="275"/>
                    </a:cubicBezTo>
                    <a:cubicBezTo>
                      <a:pt x="578" y="123"/>
                      <a:pt x="456" y="1"/>
                      <a:pt x="304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4503;p81"/>
              <p:cNvSpPr/>
              <p:nvPr/>
            </p:nvSpPr>
            <p:spPr>
              <a:xfrm>
                <a:off x="6111302" y="1962912"/>
                <a:ext cx="930848" cy="854408"/>
              </a:xfrm>
              <a:custGeom>
                <a:avLst/>
                <a:gdLst/>
                <a:ahLst/>
                <a:cxnLst/>
                <a:rect l="l" t="t" r="r" b="b"/>
                <a:pathLst>
                  <a:path w="52039" h="47375" extrusionOk="0">
                    <a:moveTo>
                      <a:pt x="27239" y="1"/>
                    </a:moveTo>
                    <a:cubicBezTo>
                      <a:pt x="13033" y="1"/>
                      <a:pt x="12952" y="14022"/>
                      <a:pt x="12463" y="16554"/>
                    </a:cubicBezTo>
                    <a:cubicBezTo>
                      <a:pt x="11886" y="19563"/>
                      <a:pt x="7478" y="20839"/>
                      <a:pt x="6110" y="23575"/>
                    </a:cubicBezTo>
                    <a:cubicBezTo>
                      <a:pt x="5138" y="25551"/>
                      <a:pt x="5928" y="27283"/>
                      <a:pt x="5958" y="29320"/>
                    </a:cubicBezTo>
                    <a:cubicBezTo>
                      <a:pt x="5989" y="30809"/>
                      <a:pt x="5867" y="32329"/>
                      <a:pt x="5624" y="33818"/>
                    </a:cubicBezTo>
                    <a:cubicBezTo>
                      <a:pt x="5320" y="35916"/>
                      <a:pt x="4773" y="39198"/>
                      <a:pt x="2767" y="40475"/>
                    </a:cubicBezTo>
                    <a:cubicBezTo>
                      <a:pt x="1" y="42207"/>
                      <a:pt x="214" y="46493"/>
                      <a:pt x="214" y="46493"/>
                    </a:cubicBezTo>
                    <a:lnTo>
                      <a:pt x="1338" y="47375"/>
                    </a:lnTo>
                    <a:cubicBezTo>
                      <a:pt x="1551" y="45825"/>
                      <a:pt x="2189" y="44335"/>
                      <a:pt x="3192" y="43150"/>
                    </a:cubicBezTo>
                    <a:cubicBezTo>
                      <a:pt x="3983" y="42207"/>
                      <a:pt x="5016" y="41448"/>
                      <a:pt x="5958" y="40657"/>
                    </a:cubicBezTo>
                    <a:cubicBezTo>
                      <a:pt x="7934" y="38986"/>
                      <a:pt x="9849" y="36858"/>
                      <a:pt x="10001" y="34244"/>
                    </a:cubicBezTo>
                    <a:cubicBezTo>
                      <a:pt x="10153" y="32238"/>
                      <a:pt x="9180" y="30292"/>
                      <a:pt x="8937" y="28286"/>
                    </a:cubicBezTo>
                    <a:cubicBezTo>
                      <a:pt x="8724" y="26584"/>
                      <a:pt x="9059" y="24821"/>
                      <a:pt x="9849" y="23301"/>
                    </a:cubicBezTo>
                    <a:cubicBezTo>
                      <a:pt x="10183" y="22663"/>
                      <a:pt x="10609" y="22055"/>
                      <a:pt x="11186" y="21630"/>
                    </a:cubicBezTo>
                    <a:cubicBezTo>
                      <a:pt x="12372" y="20718"/>
                      <a:pt x="14074" y="20596"/>
                      <a:pt x="15229" y="19624"/>
                    </a:cubicBezTo>
                    <a:cubicBezTo>
                      <a:pt x="15867" y="19046"/>
                      <a:pt x="16384" y="18165"/>
                      <a:pt x="17235" y="17982"/>
                    </a:cubicBezTo>
                    <a:cubicBezTo>
                      <a:pt x="17356" y="17958"/>
                      <a:pt x="17474" y="17949"/>
                      <a:pt x="17591" y="17949"/>
                    </a:cubicBezTo>
                    <a:cubicBezTo>
                      <a:pt x="17918" y="17949"/>
                      <a:pt x="18237" y="18021"/>
                      <a:pt x="18573" y="18043"/>
                    </a:cubicBezTo>
                    <a:cubicBezTo>
                      <a:pt x="18661" y="18051"/>
                      <a:pt x="18751" y="18055"/>
                      <a:pt x="18840" y="18055"/>
                    </a:cubicBezTo>
                    <a:cubicBezTo>
                      <a:pt x="20062" y="18055"/>
                      <a:pt x="21287" y="17294"/>
                      <a:pt x="21825" y="16189"/>
                    </a:cubicBezTo>
                    <a:cubicBezTo>
                      <a:pt x="21947" y="15885"/>
                      <a:pt x="22068" y="15581"/>
                      <a:pt x="22251" y="15368"/>
                    </a:cubicBezTo>
                    <a:cubicBezTo>
                      <a:pt x="22433" y="15186"/>
                      <a:pt x="22676" y="15034"/>
                      <a:pt x="22889" y="14943"/>
                    </a:cubicBezTo>
                    <a:cubicBezTo>
                      <a:pt x="24618" y="14088"/>
                      <a:pt x="26524" y="13898"/>
                      <a:pt x="28461" y="13898"/>
                    </a:cubicBezTo>
                    <a:cubicBezTo>
                      <a:pt x="29623" y="13898"/>
                      <a:pt x="30796" y="13966"/>
                      <a:pt x="31947" y="14000"/>
                    </a:cubicBezTo>
                    <a:cubicBezTo>
                      <a:pt x="32755" y="14021"/>
                      <a:pt x="33557" y="14033"/>
                      <a:pt x="34355" y="14033"/>
                    </a:cubicBezTo>
                    <a:cubicBezTo>
                      <a:pt x="37159" y="14033"/>
                      <a:pt x="39915" y="13876"/>
                      <a:pt x="42707" y="13332"/>
                    </a:cubicBezTo>
                    <a:lnTo>
                      <a:pt x="42707" y="13332"/>
                    </a:lnTo>
                    <a:cubicBezTo>
                      <a:pt x="42190" y="18499"/>
                      <a:pt x="43467" y="23818"/>
                      <a:pt x="46263" y="28195"/>
                    </a:cubicBezTo>
                    <a:cubicBezTo>
                      <a:pt x="47236" y="29715"/>
                      <a:pt x="48360" y="31083"/>
                      <a:pt x="49151" y="32694"/>
                    </a:cubicBezTo>
                    <a:cubicBezTo>
                      <a:pt x="50336" y="35065"/>
                      <a:pt x="50701" y="37709"/>
                      <a:pt x="50853" y="40384"/>
                    </a:cubicBezTo>
                    <a:lnTo>
                      <a:pt x="50914" y="40384"/>
                    </a:lnTo>
                    <a:cubicBezTo>
                      <a:pt x="50914" y="40384"/>
                      <a:pt x="52038" y="37618"/>
                      <a:pt x="50914" y="34244"/>
                    </a:cubicBezTo>
                    <a:cubicBezTo>
                      <a:pt x="50063" y="31721"/>
                      <a:pt x="48543" y="29411"/>
                      <a:pt x="47479" y="26949"/>
                    </a:cubicBezTo>
                    <a:cubicBezTo>
                      <a:pt x="46415" y="24517"/>
                      <a:pt x="46810" y="22207"/>
                      <a:pt x="46689" y="19624"/>
                    </a:cubicBezTo>
                    <a:cubicBezTo>
                      <a:pt x="46537" y="16918"/>
                      <a:pt x="46050" y="14213"/>
                      <a:pt x="45108" y="11690"/>
                    </a:cubicBezTo>
                    <a:cubicBezTo>
                      <a:pt x="44409" y="9897"/>
                      <a:pt x="43497" y="8134"/>
                      <a:pt x="42646" y="6402"/>
                    </a:cubicBezTo>
                    <a:cubicBezTo>
                      <a:pt x="41825" y="4791"/>
                      <a:pt x="40883" y="3240"/>
                      <a:pt x="39394" y="2177"/>
                    </a:cubicBezTo>
                    <a:cubicBezTo>
                      <a:pt x="37722" y="961"/>
                      <a:pt x="35685" y="353"/>
                      <a:pt x="33649" y="140"/>
                    </a:cubicBezTo>
                    <a:cubicBezTo>
                      <a:pt x="33379" y="108"/>
                      <a:pt x="33107" y="96"/>
                      <a:pt x="32833" y="96"/>
                    </a:cubicBezTo>
                    <a:cubicBezTo>
                      <a:pt x="32085" y="96"/>
                      <a:pt x="31327" y="184"/>
                      <a:pt x="30590" y="184"/>
                    </a:cubicBezTo>
                    <a:cubicBezTo>
                      <a:pt x="30319" y="184"/>
                      <a:pt x="30052" y="172"/>
                      <a:pt x="29789" y="140"/>
                    </a:cubicBezTo>
                    <a:cubicBezTo>
                      <a:pt x="28892" y="46"/>
                      <a:pt x="28043" y="1"/>
                      <a:pt x="27239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4504;p81"/>
              <p:cNvSpPr/>
              <p:nvPr/>
            </p:nvSpPr>
            <p:spPr>
              <a:xfrm>
                <a:off x="6133218" y="2203331"/>
                <a:ext cx="893562" cy="726919"/>
              </a:xfrm>
              <a:custGeom>
                <a:avLst/>
                <a:gdLst/>
                <a:ahLst/>
                <a:cxnLst/>
                <a:rect l="l" t="t" r="r" b="b"/>
                <a:pathLst>
                  <a:path w="49546" h="40306" extrusionOk="0">
                    <a:moveTo>
                      <a:pt x="41369" y="1"/>
                    </a:moveTo>
                    <a:lnTo>
                      <a:pt x="41369" y="1"/>
                    </a:lnTo>
                    <a:cubicBezTo>
                      <a:pt x="38516" y="533"/>
                      <a:pt x="35702" y="699"/>
                      <a:pt x="32834" y="699"/>
                    </a:cubicBezTo>
                    <a:cubicBezTo>
                      <a:pt x="32096" y="699"/>
                      <a:pt x="31355" y="688"/>
                      <a:pt x="30609" y="669"/>
                    </a:cubicBezTo>
                    <a:cubicBezTo>
                      <a:pt x="29458" y="635"/>
                      <a:pt x="28285" y="567"/>
                      <a:pt x="27123" y="567"/>
                    </a:cubicBezTo>
                    <a:cubicBezTo>
                      <a:pt x="25186" y="567"/>
                      <a:pt x="23280" y="757"/>
                      <a:pt x="21551" y="1612"/>
                    </a:cubicBezTo>
                    <a:cubicBezTo>
                      <a:pt x="21338" y="1703"/>
                      <a:pt x="21095" y="1855"/>
                      <a:pt x="20943" y="2037"/>
                    </a:cubicBezTo>
                    <a:cubicBezTo>
                      <a:pt x="20730" y="2280"/>
                      <a:pt x="20639" y="2554"/>
                      <a:pt x="20487" y="2858"/>
                    </a:cubicBezTo>
                    <a:cubicBezTo>
                      <a:pt x="19949" y="3963"/>
                      <a:pt x="18750" y="4724"/>
                      <a:pt x="17507" y="4724"/>
                    </a:cubicBezTo>
                    <a:cubicBezTo>
                      <a:pt x="17416" y="4724"/>
                      <a:pt x="17326" y="4720"/>
                      <a:pt x="17235" y="4712"/>
                    </a:cubicBezTo>
                    <a:cubicBezTo>
                      <a:pt x="16899" y="4690"/>
                      <a:pt x="16580" y="4618"/>
                      <a:pt x="16253" y="4618"/>
                    </a:cubicBezTo>
                    <a:cubicBezTo>
                      <a:pt x="16136" y="4618"/>
                      <a:pt x="16018" y="4627"/>
                      <a:pt x="15897" y="4651"/>
                    </a:cubicBezTo>
                    <a:cubicBezTo>
                      <a:pt x="15046" y="4834"/>
                      <a:pt x="14560" y="5715"/>
                      <a:pt x="13891" y="6293"/>
                    </a:cubicBezTo>
                    <a:cubicBezTo>
                      <a:pt x="12736" y="7265"/>
                      <a:pt x="11034" y="7387"/>
                      <a:pt x="9848" y="8299"/>
                    </a:cubicBezTo>
                    <a:cubicBezTo>
                      <a:pt x="9271" y="8724"/>
                      <a:pt x="8845" y="9332"/>
                      <a:pt x="8511" y="9970"/>
                    </a:cubicBezTo>
                    <a:cubicBezTo>
                      <a:pt x="7721" y="11490"/>
                      <a:pt x="7386" y="13253"/>
                      <a:pt x="7599" y="14955"/>
                    </a:cubicBezTo>
                    <a:cubicBezTo>
                      <a:pt x="7842" y="16961"/>
                      <a:pt x="8815" y="18907"/>
                      <a:pt x="8663" y="20913"/>
                    </a:cubicBezTo>
                    <a:cubicBezTo>
                      <a:pt x="8511" y="23496"/>
                      <a:pt x="6596" y="25655"/>
                      <a:pt x="4620" y="27296"/>
                    </a:cubicBezTo>
                    <a:cubicBezTo>
                      <a:pt x="3678" y="28117"/>
                      <a:pt x="2675" y="28876"/>
                      <a:pt x="1854" y="29819"/>
                    </a:cubicBezTo>
                    <a:cubicBezTo>
                      <a:pt x="851" y="31004"/>
                      <a:pt x="213" y="32494"/>
                      <a:pt x="0" y="34044"/>
                    </a:cubicBezTo>
                    <a:lnTo>
                      <a:pt x="1034" y="34834"/>
                    </a:lnTo>
                    <a:cubicBezTo>
                      <a:pt x="1490" y="33618"/>
                      <a:pt x="2280" y="32098"/>
                      <a:pt x="3769" y="31004"/>
                    </a:cubicBezTo>
                    <a:lnTo>
                      <a:pt x="3769" y="31004"/>
                    </a:lnTo>
                    <a:cubicBezTo>
                      <a:pt x="3009" y="32190"/>
                      <a:pt x="2645" y="34287"/>
                      <a:pt x="2493" y="35959"/>
                    </a:cubicBezTo>
                    <a:lnTo>
                      <a:pt x="8086" y="40305"/>
                    </a:lnTo>
                    <a:lnTo>
                      <a:pt x="33466" y="31521"/>
                    </a:lnTo>
                    <a:lnTo>
                      <a:pt x="43375" y="28755"/>
                    </a:lnTo>
                    <a:cubicBezTo>
                      <a:pt x="44287" y="26901"/>
                      <a:pt x="45411" y="24226"/>
                      <a:pt x="45259" y="22220"/>
                    </a:cubicBezTo>
                    <a:lnTo>
                      <a:pt x="45259" y="22220"/>
                    </a:lnTo>
                    <a:cubicBezTo>
                      <a:pt x="45837" y="24560"/>
                      <a:pt x="46293" y="26475"/>
                      <a:pt x="46627" y="27843"/>
                    </a:cubicBezTo>
                    <a:lnTo>
                      <a:pt x="49545" y="27053"/>
                    </a:lnTo>
                    <a:cubicBezTo>
                      <a:pt x="49363" y="24378"/>
                      <a:pt x="48998" y="21703"/>
                      <a:pt x="47813" y="19332"/>
                    </a:cubicBezTo>
                    <a:cubicBezTo>
                      <a:pt x="47022" y="17752"/>
                      <a:pt x="45898" y="16384"/>
                      <a:pt x="44925" y="14864"/>
                    </a:cubicBezTo>
                    <a:cubicBezTo>
                      <a:pt x="42129" y="10518"/>
                      <a:pt x="40852" y="5168"/>
                      <a:pt x="41369" y="1"/>
                    </a:cubicBezTo>
                    <a:close/>
                  </a:path>
                </a:pathLst>
              </a:custGeom>
              <a:solidFill>
                <a:srgbClr val="BE55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4505;p81"/>
              <p:cNvSpPr/>
              <p:nvPr/>
            </p:nvSpPr>
            <p:spPr>
              <a:xfrm>
                <a:off x="6862301" y="2286779"/>
                <a:ext cx="122404" cy="118941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6595" extrusionOk="0">
                    <a:moveTo>
                      <a:pt x="3038" y="0"/>
                    </a:moveTo>
                    <a:cubicBezTo>
                      <a:pt x="1419" y="0"/>
                      <a:pt x="1" y="1696"/>
                      <a:pt x="1" y="1696"/>
                    </a:cubicBezTo>
                    <a:lnTo>
                      <a:pt x="1" y="6468"/>
                    </a:lnTo>
                    <a:cubicBezTo>
                      <a:pt x="387" y="6555"/>
                      <a:pt x="764" y="6595"/>
                      <a:pt x="1126" y="6595"/>
                    </a:cubicBezTo>
                    <a:cubicBezTo>
                      <a:pt x="4582" y="6595"/>
                      <a:pt x="6787" y="2936"/>
                      <a:pt x="4833" y="845"/>
                    </a:cubicBezTo>
                    <a:cubicBezTo>
                      <a:pt x="4248" y="227"/>
                      <a:pt x="3630" y="0"/>
                      <a:pt x="3038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4506;p81"/>
              <p:cNvSpPr/>
              <p:nvPr/>
            </p:nvSpPr>
            <p:spPr>
              <a:xfrm>
                <a:off x="6408396" y="2009274"/>
                <a:ext cx="276477" cy="286720"/>
              </a:xfrm>
              <a:custGeom>
                <a:avLst/>
                <a:gdLst/>
                <a:ahLst/>
                <a:cxnLst/>
                <a:rect l="l" t="t" r="r" b="b"/>
                <a:pathLst>
                  <a:path w="15330" h="15898" extrusionOk="0">
                    <a:moveTo>
                      <a:pt x="6202" y="1"/>
                    </a:moveTo>
                    <a:cubicBezTo>
                      <a:pt x="2797" y="1"/>
                      <a:pt x="1" y="2797"/>
                      <a:pt x="1" y="6201"/>
                    </a:cubicBezTo>
                    <a:lnTo>
                      <a:pt x="1" y="15898"/>
                    </a:lnTo>
                    <a:cubicBezTo>
                      <a:pt x="2645" y="14712"/>
                      <a:pt x="7995" y="12189"/>
                      <a:pt x="8937" y="7387"/>
                    </a:cubicBezTo>
                    <a:cubicBezTo>
                      <a:pt x="9092" y="8622"/>
                      <a:pt x="9654" y="9245"/>
                      <a:pt x="10165" y="9245"/>
                    </a:cubicBezTo>
                    <a:cubicBezTo>
                      <a:pt x="10661" y="9245"/>
                      <a:pt x="11110" y="8660"/>
                      <a:pt x="11095" y="7478"/>
                    </a:cubicBezTo>
                    <a:lnTo>
                      <a:pt x="11095" y="7478"/>
                    </a:lnTo>
                    <a:cubicBezTo>
                      <a:pt x="11430" y="8366"/>
                      <a:pt x="11870" y="8761"/>
                      <a:pt x="12323" y="8761"/>
                    </a:cubicBezTo>
                    <a:cubicBezTo>
                      <a:pt x="13760" y="8761"/>
                      <a:pt x="15330" y="4785"/>
                      <a:pt x="14105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4507;p81"/>
              <p:cNvSpPr/>
              <p:nvPr/>
            </p:nvSpPr>
            <p:spPr>
              <a:xfrm>
                <a:off x="6680310" y="2009274"/>
                <a:ext cx="190774" cy="199557"/>
              </a:xfrm>
              <a:custGeom>
                <a:avLst/>
                <a:gdLst/>
                <a:ahLst/>
                <a:cxnLst/>
                <a:rect l="l" t="t" r="r" b="b"/>
                <a:pathLst>
                  <a:path w="10578" h="11065" extrusionOk="0">
                    <a:moveTo>
                      <a:pt x="0" y="1"/>
                    </a:moveTo>
                    <a:cubicBezTo>
                      <a:pt x="882" y="2645"/>
                      <a:pt x="3769" y="9393"/>
                      <a:pt x="10578" y="11065"/>
                    </a:cubicBezTo>
                    <a:lnTo>
                      <a:pt x="10578" y="6201"/>
                    </a:lnTo>
                    <a:cubicBezTo>
                      <a:pt x="10578" y="2797"/>
                      <a:pt x="7781" y="1"/>
                      <a:pt x="4347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4508;p81"/>
              <p:cNvSpPr/>
              <p:nvPr/>
            </p:nvSpPr>
            <p:spPr>
              <a:xfrm>
                <a:off x="6584364" y="1846743"/>
                <a:ext cx="145290" cy="146661"/>
              </a:xfrm>
              <a:custGeom>
                <a:avLst/>
                <a:gdLst/>
                <a:ahLst/>
                <a:cxnLst/>
                <a:rect l="l" t="t" r="r" b="b"/>
                <a:pathLst>
                  <a:path w="8056" h="8132" extrusionOk="0">
                    <a:moveTo>
                      <a:pt x="1642" y="1"/>
                    </a:moveTo>
                    <a:cubicBezTo>
                      <a:pt x="1583" y="1"/>
                      <a:pt x="1522" y="15"/>
                      <a:pt x="1460" y="46"/>
                    </a:cubicBezTo>
                    <a:cubicBezTo>
                      <a:pt x="1" y="775"/>
                      <a:pt x="1582" y="7250"/>
                      <a:pt x="3861" y="8131"/>
                    </a:cubicBezTo>
                    <a:cubicBezTo>
                      <a:pt x="3861" y="8131"/>
                      <a:pt x="8056" y="593"/>
                      <a:pt x="6019" y="76"/>
                    </a:cubicBezTo>
                    <a:cubicBezTo>
                      <a:pt x="5956" y="60"/>
                      <a:pt x="5895" y="53"/>
                      <a:pt x="5835" y="53"/>
                    </a:cubicBezTo>
                    <a:cubicBezTo>
                      <a:pt x="3950" y="53"/>
                      <a:pt x="3436" y="7675"/>
                      <a:pt x="3436" y="7675"/>
                    </a:cubicBezTo>
                    <a:cubicBezTo>
                      <a:pt x="3436" y="7675"/>
                      <a:pt x="2989" y="1"/>
                      <a:pt x="1642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4509;p81"/>
              <p:cNvSpPr/>
              <p:nvPr/>
            </p:nvSpPr>
            <p:spPr>
              <a:xfrm>
                <a:off x="6667704" y="2009274"/>
                <a:ext cx="211064" cy="655103"/>
              </a:xfrm>
              <a:custGeom>
                <a:avLst/>
                <a:gdLst/>
                <a:ahLst/>
                <a:cxnLst/>
                <a:rect l="l" t="t" r="r" b="b"/>
                <a:pathLst>
                  <a:path w="11703" h="36324" extrusionOk="0">
                    <a:moveTo>
                      <a:pt x="0" y="1"/>
                    </a:moveTo>
                    <a:cubicBezTo>
                      <a:pt x="790" y="4104"/>
                      <a:pt x="2979" y="10973"/>
                      <a:pt x="9058" y="12432"/>
                    </a:cubicBezTo>
                    <a:cubicBezTo>
                      <a:pt x="9058" y="18025"/>
                      <a:pt x="10487" y="28481"/>
                      <a:pt x="699" y="29940"/>
                    </a:cubicBezTo>
                    <a:cubicBezTo>
                      <a:pt x="699" y="29940"/>
                      <a:pt x="182" y="36232"/>
                      <a:pt x="3860" y="36323"/>
                    </a:cubicBezTo>
                    <a:lnTo>
                      <a:pt x="3830" y="36293"/>
                    </a:lnTo>
                    <a:lnTo>
                      <a:pt x="3435" y="31551"/>
                    </a:lnTo>
                    <a:cubicBezTo>
                      <a:pt x="8116" y="30852"/>
                      <a:pt x="11702" y="26962"/>
                      <a:pt x="11702" y="22311"/>
                    </a:cubicBezTo>
                    <a:lnTo>
                      <a:pt x="11702" y="10791"/>
                    </a:lnTo>
                    <a:cubicBezTo>
                      <a:pt x="4803" y="9150"/>
                      <a:pt x="1854" y="2584"/>
                      <a:pt x="942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4510;p81"/>
              <p:cNvSpPr/>
              <p:nvPr/>
            </p:nvSpPr>
            <p:spPr>
              <a:xfrm>
                <a:off x="6408396" y="2009274"/>
                <a:ext cx="448440" cy="742898"/>
              </a:xfrm>
              <a:custGeom>
                <a:avLst/>
                <a:gdLst/>
                <a:ahLst/>
                <a:cxnLst/>
                <a:rect l="l" t="t" r="r" b="b"/>
                <a:pathLst>
                  <a:path w="24865" h="41192" extrusionOk="0">
                    <a:moveTo>
                      <a:pt x="14105" y="1"/>
                    </a:moveTo>
                    <a:cubicBezTo>
                      <a:pt x="15331" y="4587"/>
                      <a:pt x="13639" y="8122"/>
                      <a:pt x="12110" y="8122"/>
                    </a:cubicBezTo>
                    <a:cubicBezTo>
                      <a:pt x="11592" y="8122"/>
                      <a:pt x="11092" y="7717"/>
                      <a:pt x="10731" y="6809"/>
                    </a:cubicBezTo>
                    <a:lnTo>
                      <a:pt x="10731" y="6809"/>
                    </a:lnTo>
                    <a:cubicBezTo>
                      <a:pt x="10761" y="7979"/>
                      <a:pt x="10411" y="8565"/>
                      <a:pt x="10013" y="8565"/>
                    </a:cubicBezTo>
                    <a:cubicBezTo>
                      <a:pt x="9614" y="8565"/>
                      <a:pt x="9165" y="7979"/>
                      <a:pt x="8998" y="6809"/>
                    </a:cubicBezTo>
                    <a:cubicBezTo>
                      <a:pt x="8056" y="11460"/>
                      <a:pt x="2706" y="14347"/>
                      <a:pt x="1" y="15533"/>
                    </a:cubicBezTo>
                    <a:lnTo>
                      <a:pt x="1" y="22463"/>
                    </a:lnTo>
                    <a:cubicBezTo>
                      <a:pt x="1" y="27539"/>
                      <a:pt x="4348" y="31673"/>
                      <a:pt x="9636" y="31673"/>
                    </a:cubicBezTo>
                    <a:lnTo>
                      <a:pt x="9697" y="31673"/>
                    </a:lnTo>
                    <a:lnTo>
                      <a:pt x="9393" y="36506"/>
                    </a:lnTo>
                    <a:lnTo>
                      <a:pt x="5320" y="36506"/>
                    </a:lnTo>
                    <a:cubicBezTo>
                      <a:pt x="5320" y="36506"/>
                      <a:pt x="6627" y="41035"/>
                      <a:pt x="12828" y="41187"/>
                    </a:cubicBezTo>
                    <a:cubicBezTo>
                      <a:pt x="12960" y="41190"/>
                      <a:pt x="13090" y="41191"/>
                      <a:pt x="13218" y="41191"/>
                    </a:cubicBezTo>
                    <a:cubicBezTo>
                      <a:pt x="19114" y="41191"/>
                      <a:pt x="21065" y="37843"/>
                      <a:pt x="21065" y="37843"/>
                    </a:cubicBezTo>
                    <a:lnTo>
                      <a:pt x="18238" y="36323"/>
                    </a:lnTo>
                    <a:cubicBezTo>
                      <a:pt x="14560" y="36232"/>
                      <a:pt x="15077" y="29940"/>
                      <a:pt x="15077" y="29940"/>
                    </a:cubicBezTo>
                    <a:cubicBezTo>
                      <a:pt x="24865" y="28481"/>
                      <a:pt x="23436" y="18025"/>
                      <a:pt x="23436" y="12432"/>
                    </a:cubicBezTo>
                    <a:cubicBezTo>
                      <a:pt x="17387" y="10973"/>
                      <a:pt x="15168" y="4104"/>
                      <a:pt x="14408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4511;p81"/>
              <p:cNvSpPr/>
              <p:nvPr/>
            </p:nvSpPr>
            <p:spPr>
              <a:xfrm>
                <a:off x="6473366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4512;p81"/>
              <p:cNvSpPr/>
              <p:nvPr/>
            </p:nvSpPr>
            <p:spPr>
              <a:xfrm>
                <a:off x="6794327" y="2295436"/>
                <a:ext cx="23590" cy="44420"/>
              </a:xfrm>
              <a:custGeom>
                <a:avLst/>
                <a:gdLst/>
                <a:ahLst/>
                <a:cxnLst/>
                <a:rect l="l" t="t" r="r" b="b"/>
                <a:pathLst>
                  <a:path w="1308" h="2463" extrusionOk="0">
                    <a:moveTo>
                      <a:pt x="669" y="0"/>
                    </a:moveTo>
                    <a:cubicBezTo>
                      <a:pt x="304" y="0"/>
                      <a:pt x="0" y="547"/>
                      <a:pt x="0" y="1216"/>
                    </a:cubicBezTo>
                    <a:cubicBezTo>
                      <a:pt x="0" y="1915"/>
                      <a:pt x="304" y="2462"/>
                      <a:pt x="669" y="2462"/>
                    </a:cubicBezTo>
                    <a:cubicBezTo>
                      <a:pt x="1034" y="2462"/>
                      <a:pt x="1308" y="1915"/>
                      <a:pt x="1308" y="1216"/>
                    </a:cubicBezTo>
                    <a:cubicBezTo>
                      <a:pt x="1308" y="547"/>
                      <a:pt x="1034" y="0"/>
                      <a:pt x="6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4513;p81"/>
              <p:cNvSpPr/>
              <p:nvPr/>
            </p:nvSpPr>
            <p:spPr>
              <a:xfrm>
                <a:off x="6474188" y="2212276"/>
                <a:ext cx="89363" cy="32734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1815" extrusionOk="0">
                    <a:moveTo>
                      <a:pt x="2797" y="1"/>
                    </a:moveTo>
                    <a:cubicBezTo>
                      <a:pt x="2607" y="1"/>
                      <a:pt x="2413" y="18"/>
                      <a:pt x="2219" y="52"/>
                    </a:cubicBezTo>
                    <a:cubicBezTo>
                      <a:pt x="1733" y="143"/>
                      <a:pt x="1247" y="325"/>
                      <a:pt x="851" y="660"/>
                    </a:cubicBezTo>
                    <a:cubicBezTo>
                      <a:pt x="456" y="964"/>
                      <a:pt x="183" y="1359"/>
                      <a:pt x="0" y="1815"/>
                    </a:cubicBezTo>
                    <a:cubicBezTo>
                      <a:pt x="456" y="1663"/>
                      <a:pt x="851" y="1450"/>
                      <a:pt x="1247" y="1328"/>
                    </a:cubicBezTo>
                    <a:cubicBezTo>
                      <a:pt x="1611" y="1176"/>
                      <a:pt x="2007" y="1085"/>
                      <a:pt x="2402" y="1024"/>
                    </a:cubicBezTo>
                    <a:cubicBezTo>
                      <a:pt x="2927" y="919"/>
                      <a:pt x="3481" y="887"/>
                      <a:pt x="4094" y="887"/>
                    </a:cubicBezTo>
                    <a:cubicBezTo>
                      <a:pt x="4368" y="887"/>
                      <a:pt x="4654" y="893"/>
                      <a:pt x="4955" y="903"/>
                    </a:cubicBezTo>
                    <a:cubicBezTo>
                      <a:pt x="4621" y="508"/>
                      <a:pt x="4165" y="265"/>
                      <a:pt x="3709" y="143"/>
                    </a:cubicBezTo>
                    <a:cubicBezTo>
                      <a:pt x="3424" y="48"/>
                      <a:pt x="3115" y="1"/>
                      <a:pt x="2797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4514;p81"/>
              <p:cNvSpPr/>
              <p:nvPr/>
            </p:nvSpPr>
            <p:spPr>
              <a:xfrm>
                <a:off x="6770215" y="2212565"/>
                <a:ext cx="71815" cy="32445"/>
              </a:xfrm>
              <a:custGeom>
                <a:avLst/>
                <a:gdLst/>
                <a:ahLst/>
                <a:cxnLst/>
                <a:rect l="l" t="t" r="r" b="b"/>
                <a:pathLst>
                  <a:path w="3982" h="1799" extrusionOk="0">
                    <a:moveTo>
                      <a:pt x="1941" y="1"/>
                    </a:moveTo>
                    <a:cubicBezTo>
                      <a:pt x="1892" y="1"/>
                      <a:pt x="1843" y="2"/>
                      <a:pt x="1793" y="5"/>
                    </a:cubicBezTo>
                    <a:cubicBezTo>
                      <a:pt x="1307" y="66"/>
                      <a:pt x="851" y="279"/>
                      <a:pt x="547" y="613"/>
                    </a:cubicBezTo>
                    <a:cubicBezTo>
                      <a:pt x="243" y="948"/>
                      <a:pt x="30" y="1343"/>
                      <a:pt x="0" y="1799"/>
                    </a:cubicBezTo>
                    <a:cubicBezTo>
                      <a:pt x="760" y="1343"/>
                      <a:pt x="1307" y="1008"/>
                      <a:pt x="1915" y="978"/>
                    </a:cubicBezTo>
                    <a:cubicBezTo>
                      <a:pt x="1988" y="970"/>
                      <a:pt x="2064" y="966"/>
                      <a:pt x="2141" y="966"/>
                    </a:cubicBezTo>
                    <a:cubicBezTo>
                      <a:pt x="2354" y="966"/>
                      <a:pt x="2582" y="994"/>
                      <a:pt x="2827" y="1039"/>
                    </a:cubicBezTo>
                    <a:cubicBezTo>
                      <a:pt x="3009" y="1069"/>
                      <a:pt x="3192" y="1130"/>
                      <a:pt x="3374" y="1160"/>
                    </a:cubicBezTo>
                    <a:cubicBezTo>
                      <a:pt x="3556" y="1191"/>
                      <a:pt x="3739" y="1252"/>
                      <a:pt x="3982" y="1282"/>
                    </a:cubicBezTo>
                    <a:cubicBezTo>
                      <a:pt x="3800" y="887"/>
                      <a:pt x="3496" y="553"/>
                      <a:pt x="3131" y="340"/>
                    </a:cubicBezTo>
                    <a:cubicBezTo>
                      <a:pt x="2803" y="121"/>
                      <a:pt x="2377" y="1"/>
                      <a:pt x="1941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4515;p81"/>
              <p:cNvSpPr/>
              <p:nvPr/>
            </p:nvSpPr>
            <p:spPr>
              <a:xfrm>
                <a:off x="6651815" y="2276968"/>
                <a:ext cx="85522" cy="118869"/>
              </a:xfrm>
              <a:custGeom>
                <a:avLst/>
                <a:gdLst/>
                <a:ahLst/>
                <a:cxnLst/>
                <a:rect l="l" t="t" r="r" b="b"/>
                <a:pathLst>
                  <a:path w="4742" h="6591" extrusionOk="0">
                    <a:moveTo>
                      <a:pt x="3331" y="0"/>
                    </a:moveTo>
                    <a:cubicBezTo>
                      <a:pt x="3120" y="0"/>
                      <a:pt x="2894" y="175"/>
                      <a:pt x="2948" y="447"/>
                    </a:cubicBezTo>
                    <a:cubicBezTo>
                      <a:pt x="3257" y="2161"/>
                      <a:pt x="3592" y="3849"/>
                      <a:pt x="3929" y="5559"/>
                    </a:cubicBezTo>
                    <a:lnTo>
                      <a:pt x="3929" y="5559"/>
                    </a:lnTo>
                    <a:lnTo>
                      <a:pt x="486" y="5857"/>
                    </a:lnTo>
                    <a:cubicBezTo>
                      <a:pt x="19" y="5915"/>
                      <a:pt x="0" y="6590"/>
                      <a:pt x="430" y="6590"/>
                    </a:cubicBezTo>
                    <a:cubicBezTo>
                      <a:pt x="448" y="6590"/>
                      <a:pt x="467" y="6589"/>
                      <a:pt x="486" y="6587"/>
                    </a:cubicBezTo>
                    <a:lnTo>
                      <a:pt x="4346" y="6252"/>
                    </a:lnTo>
                    <a:cubicBezTo>
                      <a:pt x="4589" y="6222"/>
                      <a:pt x="4741" y="6039"/>
                      <a:pt x="4711" y="5766"/>
                    </a:cubicBezTo>
                    <a:cubicBezTo>
                      <a:pt x="4346" y="3942"/>
                      <a:pt x="4012" y="2088"/>
                      <a:pt x="3647" y="264"/>
                    </a:cubicBezTo>
                    <a:cubicBezTo>
                      <a:pt x="3610" y="80"/>
                      <a:pt x="3474" y="0"/>
                      <a:pt x="33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4516;p81"/>
              <p:cNvSpPr/>
              <p:nvPr/>
            </p:nvSpPr>
            <p:spPr>
              <a:xfrm>
                <a:off x="6742279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4517;p81"/>
              <p:cNvSpPr/>
              <p:nvPr/>
            </p:nvSpPr>
            <p:spPr>
              <a:xfrm>
                <a:off x="6747725" y="2390805"/>
                <a:ext cx="10442" cy="10442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79" extrusionOk="0">
                    <a:moveTo>
                      <a:pt x="305" y="1"/>
                    </a:moveTo>
                    <a:cubicBezTo>
                      <a:pt x="153" y="1"/>
                      <a:pt x="1" y="123"/>
                      <a:pt x="1" y="275"/>
                    </a:cubicBezTo>
                    <a:cubicBezTo>
                      <a:pt x="1" y="427"/>
                      <a:pt x="153" y="578"/>
                      <a:pt x="305" y="578"/>
                    </a:cubicBezTo>
                    <a:cubicBezTo>
                      <a:pt x="457" y="578"/>
                      <a:pt x="578" y="427"/>
                      <a:pt x="578" y="275"/>
                    </a:cubicBezTo>
                    <a:cubicBezTo>
                      <a:pt x="578" y="123"/>
                      <a:pt x="457" y="1"/>
                      <a:pt x="305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4518;p81"/>
              <p:cNvSpPr/>
              <p:nvPr/>
            </p:nvSpPr>
            <p:spPr>
              <a:xfrm>
                <a:off x="6783362" y="2400688"/>
                <a:ext cx="10442" cy="9883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48" extrusionOk="0">
                    <a:moveTo>
                      <a:pt x="274" y="0"/>
                    </a:moveTo>
                    <a:cubicBezTo>
                      <a:pt x="122" y="0"/>
                      <a:pt x="1" y="122"/>
                      <a:pt x="1" y="274"/>
                    </a:cubicBezTo>
                    <a:cubicBezTo>
                      <a:pt x="1" y="426"/>
                      <a:pt x="122" y="547"/>
                      <a:pt x="274" y="547"/>
                    </a:cubicBezTo>
                    <a:cubicBezTo>
                      <a:pt x="426" y="547"/>
                      <a:pt x="578" y="426"/>
                      <a:pt x="578" y="274"/>
                    </a:cubicBezTo>
                    <a:cubicBezTo>
                      <a:pt x="578" y="122"/>
                      <a:pt x="426" y="0"/>
                      <a:pt x="274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4519;p81"/>
              <p:cNvSpPr/>
              <p:nvPr/>
            </p:nvSpPr>
            <p:spPr>
              <a:xfrm>
                <a:off x="6870525" y="2303083"/>
                <a:ext cx="82185" cy="86514"/>
              </a:xfrm>
              <a:custGeom>
                <a:avLst/>
                <a:gdLst/>
                <a:ahLst/>
                <a:cxnLst/>
                <a:rect l="l" t="t" r="r" b="b"/>
                <a:pathLst>
                  <a:path w="4557" h="4797" extrusionOk="0">
                    <a:moveTo>
                      <a:pt x="3554" y="0"/>
                    </a:moveTo>
                    <a:cubicBezTo>
                      <a:pt x="3545" y="0"/>
                      <a:pt x="3536" y="1"/>
                      <a:pt x="3526" y="2"/>
                    </a:cubicBezTo>
                    <a:cubicBezTo>
                      <a:pt x="1125" y="123"/>
                      <a:pt x="1" y="2312"/>
                      <a:pt x="244" y="4591"/>
                    </a:cubicBezTo>
                    <a:cubicBezTo>
                      <a:pt x="259" y="4728"/>
                      <a:pt x="365" y="4797"/>
                      <a:pt x="464" y="4797"/>
                    </a:cubicBezTo>
                    <a:cubicBezTo>
                      <a:pt x="563" y="4797"/>
                      <a:pt x="654" y="4728"/>
                      <a:pt x="639" y="4591"/>
                    </a:cubicBezTo>
                    <a:cubicBezTo>
                      <a:pt x="578" y="4014"/>
                      <a:pt x="608" y="3406"/>
                      <a:pt x="760" y="2859"/>
                    </a:cubicBezTo>
                    <a:cubicBezTo>
                      <a:pt x="1308" y="2465"/>
                      <a:pt x="1961" y="2274"/>
                      <a:pt x="2622" y="2274"/>
                    </a:cubicBezTo>
                    <a:cubicBezTo>
                      <a:pt x="3137" y="2274"/>
                      <a:pt x="3656" y="2390"/>
                      <a:pt x="4134" y="2616"/>
                    </a:cubicBezTo>
                    <a:cubicBezTo>
                      <a:pt x="4168" y="2633"/>
                      <a:pt x="4202" y="2640"/>
                      <a:pt x="4233" y="2640"/>
                    </a:cubicBezTo>
                    <a:cubicBezTo>
                      <a:pt x="4428" y="2640"/>
                      <a:pt x="4556" y="2356"/>
                      <a:pt x="4347" y="2251"/>
                    </a:cubicBezTo>
                    <a:cubicBezTo>
                      <a:pt x="3800" y="2001"/>
                      <a:pt x="3196" y="1863"/>
                      <a:pt x="2593" y="1863"/>
                    </a:cubicBezTo>
                    <a:cubicBezTo>
                      <a:pt x="2026" y="1863"/>
                      <a:pt x="1459" y="1985"/>
                      <a:pt x="943" y="2251"/>
                    </a:cubicBezTo>
                    <a:cubicBezTo>
                      <a:pt x="1399" y="1248"/>
                      <a:pt x="2219" y="488"/>
                      <a:pt x="3526" y="397"/>
                    </a:cubicBezTo>
                    <a:cubicBezTo>
                      <a:pt x="3791" y="397"/>
                      <a:pt x="3800" y="0"/>
                      <a:pt x="35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4520;p81"/>
              <p:cNvSpPr/>
              <p:nvPr/>
            </p:nvSpPr>
            <p:spPr>
              <a:xfrm>
                <a:off x="6323848" y="2286779"/>
                <a:ext cx="122404" cy="118941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6595" extrusionOk="0">
                    <a:moveTo>
                      <a:pt x="3749" y="0"/>
                    </a:moveTo>
                    <a:cubicBezTo>
                      <a:pt x="3157" y="0"/>
                      <a:pt x="2539" y="227"/>
                      <a:pt x="1953" y="845"/>
                    </a:cubicBezTo>
                    <a:cubicBezTo>
                      <a:pt x="0" y="2936"/>
                      <a:pt x="2205" y="6595"/>
                      <a:pt x="5661" y="6595"/>
                    </a:cubicBezTo>
                    <a:cubicBezTo>
                      <a:pt x="6023" y="6595"/>
                      <a:pt x="6400" y="6555"/>
                      <a:pt x="6786" y="6468"/>
                    </a:cubicBezTo>
                    <a:lnTo>
                      <a:pt x="6786" y="1696"/>
                    </a:lnTo>
                    <a:cubicBezTo>
                      <a:pt x="6786" y="1696"/>
                      <a:pt x="5368" y="0"/>
                      <a:pt x="374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4521;p81"/>
              <p:cNvSpPr/>
              <p:nvPr/>
            </p:nvSpPr>
            <p:spPr>
              <a:xfrm>
                <a:off x="6490636" y="2295436"/>
                <a:ext cx="23590" cy="44420"/>
              </a:xfrm>
              <a:custGeom>
                <a:avLst/>
                <a:gdLst/>
                <a:ahLst/>
                <a:cxnLst/>
                <a:rect l="l" t="t" r="r" b="b"/>
                <a:pathLst>
                  <a:path w="1308" h="2463" extrusionOk="0">
                    <a:moveTo>
                      <a:pt x="639" y="0"/>
                    </a:moveTo>
                    <a:cubicBezTo>
                      <a:pt x="274" y="0"/>
                      <a:pt x="0" y="547"/>
                      <a:pt x="0" y="1216"/>
                    </a:cubicBezTo>
                    <a:cubicBezTo>
                      <a:pt x="0" y="1915"/>
                      <a:pt x="274" y="2462"/>
                      <a:pt x="639" y="2462"/>
                    </a:cubicBezTo>
                    <a:cubicBezTo>
                      <a:pt x="1003" y="2462"/>
                      <a:pt x="1307" y="1915"/>
                      <a:pt x="1307" y="1216"/>
                    </a:cubicBezTo>
                    <a:cubicBezTo>
                      <a:pt x="1307" y="547"/>
                      <a:pt x="1003" y="0"/>
                      <a:pt x="63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4522;p81"/>
              <p:cNvSpPr/>
              <p:nvPr/>
            </p:nvSpPr>
            <p:spPr>
              <a:xfrm>
                <a:off x="6355842" y="2303083"/>
                <a:ext cx="82185" cy="86514"/>
              </a:xfrm>
              <a:custGeom>
                <a:avLst/>
                <a:gdLst/>
                <a:ahLst/>
                <a:cxnLst/>
                <a:rect l="l" t="t" r="r" b="b"/>
                <a:pathLst>
                  <a:path w="4557" h="4797" extrusionOk="0">
                    <a:moveTo>
                      <a:pt x="1003" y="0"/>
                    </a:moveTo>
                    <a:cubicBezTo>
                      <a:pt x="757" y="0"/>
                      <a:pt x="766" y="397"/>
                      <a:pt x="1030" y="397"/>
                    </a:cubicBezTo>
                    <a:cubicBezTo>
                      <a:pt x="2337" y="488"/>
                      <a:pt x="3158" y="1248"/>
                      <a:pt x="3614" y="2251"/>
                    </a:cubicBezTo>
                    <a:cubicBezTo>
                      <a:pt x="3098" y="1985"/>
                      <a:pt x="2531" y="1863"/>
                      <a:pt x="1963" y="1863"/>
                    </a:cubicBezTo>
                    <a:cubicBezTo>
                      <a:pt x="1361" y="1863"/>
                      <a:pt x="757" y="2001"/>
                      <a:pt x="210" y="2251"/>
                    </a:cubicBezTo>
                    <a:cubicBezTo>
                      <a:pt x="0" y="2356"/>
                      <a:pt x="129" y="2640"/>
                      <a:pt x="324" y="2640"/>
                    </a:cubicBezTo>
                    <a:cubicBezTo>
                      <a:pt x="355" y="2640"/>
                      <a:pt x="389" y="2633"/>
                      <a:pt x="422" y="2616"/>
                    </a:cubicBezTo>
                    <a:cubicBezTo>
                      <a:pt x="901" y="2390"/>
                      <a:pt x="1420" y="2274"/>
                      <a:pt x="1934" y="2274"/>
                    </a:cubicBezTo>
                    <a:cubicBezTo>
                      <a:pt x="2596" y="2274"/>
                      <a:pt x="3249" y="2465"/>
                      <a:pt x="3796" y="2859"/>
                    </a:cubicBezTo>
                    <a:cubicBezTo>
                      <a:pt x="3948" y="3406"/>
                      <a:pt x="3979" y="4014"/>
                      <a:pt x="3918" y="4591"/>
                    </a:cubicBezTo>
                    <a:cubicBezTo>
                      <a:pt x="3903" y="4728"/>
                      <a:pt x="3994" y="4797"/>
                      <a:pt x="4093" y="4797"/>
                    </a:cubicBezTo>
                    <a:cubicBezTo>
                      <a:pt x="4192" y="4797"/>
                      <a:pt x="4298" y="4728"/>
                      <a:pt x="4313" y="4591"/>
                    </a:cubicBezTo>
                    <a:cubicBezTo>
                      <a:pt x="4556" y="2312"/>
                      <a:pt x="3432" y="123"/>
                      <a:pt x="1030" y="2"/>
                    </a:cubicBezTo>
                    <a:cubicBezTo>
                      <a:pt x="1021" y="1"/>
                      <a:pt x="1012" y="0"/>
                      <a:pt x="10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4523;p81"/>
              <p:cNvSpPr/>
              <p:nvPr/>
            </p:nvSpPr>
            <p:spPr>
              <a:xfrm>
                <a:off x="6504884" y="2380940"/>
                <a:ext cx="8242" cy="8242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57" extrusionOk="0">
                    <a:moveTo>
                      <a:pt x="213" y="1"/>
                    </a:moveTo>
                    <a:cubicBezTo>
                      <a:pt x="92" y="1"/>
                      <a:pt x="1" y="92"/>
                      <a:pt x="1" y="214"/>
                    </a:cubicBezTo>
                    <a:cubicBezTo>
                      <a:pt x="1" y="366"/>
                      <a:pt x="92" y="457"/>
                      <a:pt x="213" y="457"/>
                    </a:cubicBezTo>
                    <a:cubicBezTo>
                      <a:pt x="335" y="457"/>
                      <a:pt x="457" y="366"/>
                      <a:pt x="457" y="214"/>
                    </a:cubicBezTo>
                    <a:cubicBezTo>
                      <a:pt x="457" y="92"/>
                      <a:pt x="335" y="1"/>
                      <a:pt x="213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4524;p81"/>
              <p:cNvSpPr/>
              <p:nvPr/>
            </p:nvSpPr>
            <p:spPr>
              <a:xfrm>
                <a:off x="6527914" y="2373275"/>
                <a:ext cx="8242" cy="768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26" extrusionOk="0">
                    <a:moveTo>
                      <a:pt x="213" y="0"/>
                    </a:moveTo>
                    <a:cubicBezTo>
                      <a:pt x="91" y="0"/>
                      <a:pt x="0" y="92"/>
                      <a:pt x="0" y="213"/>
                    </a:cubicBezTo>
                    <a:cubicBezTo>
                      <a:pt x="0" y="335"/>
                      <a:pt x="91" y="426"/>
                      <a:pt x="213" y="426"/>
                    </a:cubicBezTo>
                    <a:cubicBezTo>
                      <a:pt x="335" y="426"/>
                      <a:pt x="456" y="335"/>
                      <a:pt x="456" y="213"/>
                    </a:cubicBezTo>
                    <a:cubicBezTo>
                      <a:pt x="456" y="92"/>
                      <a:pt x="335" y="0"/>
                      <a:pt x="213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4525;p81"/>
              <p:cNvSpPr/>
              <p:nvPr/>
            </p:nvSpPr>
            <p:spPr>
              <a:xfrm>
                <a:off x="6501042" y="2362310"/>
                <a:ext cx="7701" cy="8242"/>
              </a:xfrm>
              <a:custGeom>
                <a:avLst/>
                <a:gdLst/>
                <a:ahLst/>
                <a:cxnLst/>
                <a:rect l="l" t="t" r="r" b="b"/>
                <a:pathLst>
                  <a:path w="427" h="457" extrusionOk="0">
                    <a:moveTo>
                      <a:pt x="214" y="0"/>
                    </a:moveTo>
                    <a:cubicBezTo>
                      <a:pt x="92" y="0"/>
                      <a:pt x="1" y="92"/>
                      <a:pt x="1" y="213"/>
                    </a:cubicBezTo>
                    <a:cubicBezTo>
                      <a:pt x="1" y="335"/>
                      <a:pt x="92" y="456"/>
                      <a:pt x="214" y="456"/>
                    </a:cubicBezTo>
                    <a:cubicBezTo>
                      <a:pt x="335" y="456"/>
                      <a:pt x="426" y="335"/>
                      <a:pt x="426" y="213"/>
                    </a:cubicBezTo>
                    <a:cubicBezTo>
                      <a:pt x="426" y="92"/>
                      <a:pt x="335" y="0"/>
                      <a:pt x="214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4" name="Google Shape;4526;p81"/>
            <p:cNvSpPr/>
            <p:nvPr/>
          </p:nvSpPr>
          <p:spPr>
            <a:xfrm>
              <a:off x="5666435" y="4251736"/>
              <a:ext cx="2752466" cy="162279"/>
            </a:xfrm>
            <a:custGeom>
              <a:avLst/>
              <a:gdLst/>
              <a:ahLst/>
              <a:cxnLst/>
              <a:rect l="l" t="t" r="r" b="b"/>
              <a:pathLst>
                <a:path w="152618" h="8998" extrusionOk="0">
                  <a:moveTo>
                    <a:pt x="76324" y="1"/>
                  </a:moveTo>
                  <a:cubicBezTo>
                    <a:pt x="34165" y="1"/>
                    <a:pt x="0" y="2007"/>
                    <a:pt x="0" y="4499"/>
                  </a:cubicBezTo>
                  <a:cubicBezTo>
                    <a:pt x="0" y="6992"/>
                    <a:pt x="34165" y="8998"/>
                    <a:pt x="76324" y="8998"/>
                  </a:cubicBezTo>
                  <a:cubicBezTo>
                    <a:pt x="118452" y="8998"/>
                    <a:pt x="152617" y="6992"/>
                    <a:pt x="152617" y="4499"/>
                  </a:cubicBezTo>
                  <a:cubicBezTo>
                    <a:pt x="152617" y="2007"/>
                    <a:pt x="118452" y="1"/>
                    <a:pt x="76324" y="1"/>
                  </a:cubicBezTo>
                  <a:close/>
                </a:path>
              </a:pathLst>
            </a:custGeom>
            <a:solidFill>
              <a:srgbClr val="FFCA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4527;p81"/>
            <p:cNvSpPr/>
            <p:nvPr/>
          </p:nvSpPr>
          <p:spPr>
            <a:xfrm>
              <a:off x="5806766" y="4297798"/>
              <a:ext cx="240677" cy="25231"/>
            </a:xfrm>
            <a:custGeom>
              <a:avLst/>
              <a:gdLst/>
              <a:ahLst/>
              <a:cxnLst/>
              <a:rect l="l" t="t" r="r" b="b"/>
              <a:pathLst>
                <a:path w="13345" h="1399" extrusionOk="0">
                  <a:moveTo>
                    <a:pt x="304" y="0"/>
                  </a:moveTo>
                  <a:cubicBezTo>
                    <a:pt x="1" y="730"/>
                    <a:pt x="153" y="1398"/>
                    <a:pt x="153" y="1398"/>
                  </a:cubicBezTo>
                  <a:lnTo>
                    <a:pt x="13344" y="1398"/>
                  </a:lnTo>
                  <a:lnTo>
                    <a:pt x="13344" y="0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4528;p81"/>
            <p:cNvSpPr/>
            <p:nvPr/>
          </p:nvSpPr>
          <p:spPr>
            <a:xfrm>
              <a:off x="5812248" y="4251195"/>
              <a:ext cx="111294" cy="46602"/>
            </a:xfrm>
            <a:custGeom>
              <a:avLst/>
              <a:gdLst/>
              <a:ahLst/>
              <a:cxnLst/>
              <a:rect l="l" t="t" r="r" b="b"/>
              <a:pathLst>
                <a:path w="6171" h="2584" extrusionOk="0">
                  <a:moveTo>
                    <a:pt x="5107" y="0"/>
                  </a:moveTo>
                  <a:cubicBezTo>
                    <a:pt x="4408" y="456"/>
                    <a:pt x="3648" y="760"/>
                    <a:pt x="2858" y="851"/>
                  </a:cubicBezTo>
                  <a:cubicBezTo>
                    <a:pt x="1034" y="1064"/>
                    <a:pt x="274" y="1855"/>
                    <a:pt x="0" y="2584"/>
                  </a:cubicBezTo>
                  <a:lnTo>
                    <a:pt x="6171" y="2584"/>
                  </a:lnTo>
                  <a:cubicBezTo>
                    <a:pt x="6049" y="1429"/>
                    <a:pt x="5533" y="548"/>
                    <a:pt x="5107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4529;p81"/>
            <p:cNvSpPr/>
            <p:nvPr/>
          </p:nvSpPr>
          <p:spPr>
            <a:xfrm>
              <a:off x="5904335" y="4166773"/>
              <a:ext cx="144208" cy="131024"/>
            </a:xfrm>
            <a:custGeom>
              <a:avLst/>
              <a:gdLst/>
              <a:ahLst/>
              <a:cxnLst/>
              <a:rect l="l" t="t" r="r" b="b"/>
              <a:pathLst>
                <a:path w="7996" h="7265" extrusionOk="0">
                  <a:moveTo>
                    <a:pt x="4226" y="0"/>
                  </a:moveTo>
                  <a:cubicBezTo>
                    <a:pt x="4226" y="0"/>
                    <a:pt x="2493" y="3131"/>
                    <a:pt x="1" y="4712"/>
                  </a:cubicBezTo>
                  <a:cubicBezTo>
                    <a:pt x="427" y="5229"/>
                    <a:pt x="943" y="6110"/>
                    <a:pt x="1065" y="7265"/>
                  </a:cubicBezTo>
                  <a:lnTo>
                    <a:pt x="7934" y="7265"/>
                  </a:lnTo>
                  <a:lnTo>
                    <a:pt x="7995" y="1034"/>
                  </a:lnTo>
                  <a:lnTo>
                    <a:pt x="4226" y="0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4530;p81"/>
            <p:cNvSpPr/>
            <p:nvPr/>
          </p:nvSpPr>
          <p:spPr>
            <a:xfrm>
              <a:off x="6208044" y="4292856"/>
              <a:ext cx="186951" cy="63844"/>
            </a:xfrm>
            <a:custGeom>
              <a:avLst/>
              <a:gdLst/>
              <a:ahLst/>
              <a:cxnLst/>
              <a:rect l="l" t="t" r="r" b="b"/>
              <a:pathLst>
                <a:path w="10366" h="3540" extrusionOk="0">
                  <a:moveTo>
                    <a:pt x="0" y="0"/>
                  </a:moveTo>
                  <a:cubicBezTo>
                    <a:pt x="0" y="183"/>
                    <a:pt x="0" y="365"/>
                    <a:pt x="0" y="517"/>
                  </a:cubicBezTo>
                  <a:cubicBezTo>
                    <a:pt x="61" y="1125"/>
                    <a:pt x="183" y="1763"/>
                    <a:pt x="578" y="2189"/>
                  </a:cubicBezTo>
                  <a:cubicBezTo>
                    <a:pt x="882" y="2554"/>
                    <a:pt x="1338" y="2736"/>
                    <a:pt x="1794" y="2888"/>
                  </a:cubicBezTo>
                  <a:cubicBezTo>
                    <a:pt x="3114" y="3341"/>
                    <a:pt x="4512" y="3539"/>
                    <a:pt x="5912" y="3539"/>
                  </a:cubicBezTo>
                  <a:cubicBezTo>
                    <a:pt x="6670" y="3539"/>
                    <a:pt x="7429" y="3481"/>
                    <a:pt x="8177" y="3374"/>
                  </a:cubicBezTo>
                  <a:cubicBezTo>
                    <a:pt x="8633" y="3314"/>
                    <a:pt x="9058" y="3222"/>
                    <a:pt x="9453" y="3010"/>
                  </a:cubicBezTo>
                  <a:cubicBezTo>
                    <a:pt x="9879" y="2797"/>
                    <a:pt x="10213" y="2463"/>
                    <a:pt x="10304" y="2007"/>
                  </a:cubicBezTo>
                  <a:cubicBezTo>
                    <a:pt x="10365" y="1703"/>
                    <a:pt x="10274" y="1399"/>
                    <a:pt x="10152" y="1125"/>
                  </a:cubicBezTo>
                  <a:cubicBezTo>
                    <a:pt x="9094" y="1776"/>
                    <a:pt x="7649" y="2112"/>
                    <a:pt x="6529" y="2112"/>
                  </a:cubicBezTo>
                  <a:cubicBezTo>
                    <a:pt x="6395" y="2112"/>
                    <a:pt x="6264" y="2108"/>
                    <a:pt x="6140" y="2098"/>
                  </a:cubicBezTo>
                  <a:cubicBezTo>
                    <a:pt x="4620" y="1946"/>
                    <a:pt x="3101" y="1429"/>
                    <a:pt x="1733" y="821"/>
                  </a:cubicBezTo>
                  <a:cubicBezTo>
                    <a:pt x="1186" y="608"/>
                    <a:pt x="638" y="365"/>
                    <a:pt x="122" y="92"/>
                  </a:cubicBezTo>
                  <a:cubicBezTo>
                    <a:pt x="91" y="61"/>
                    <a:pt x="61" y="31"/>
                    <a:pt x="0" y="0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4531;p81"/>
            <p:cNvSpPr/>
            <p:nvPr/>
          </p:nvSpPr>
          <p:spPr>
            <a:xfrm>
              <a:off x="6204744" y="4158892"/>
              <a:ext cx="129942" cy="163036"/>
            </a:xfrm>
            <a:custGeom>
              <a:avLst/>
              <a:gdLst/>
              <a:ahLst/>
              <a:cxnLst/>
              <a:rect l="l" t="t" r="r" b="b"/>
              <a:pathLst>
                <a:path w="7205" h="9040" extrusionOk="0">
                  <a:moveTo>
                    <a:pt x="1842" y="0"/>
                  </a:moveTo>
                  <a:cubicBezTo>
                    <a:pt x="1363" y="0"/>
                    <a:pt x="900" y="50"/>
                    <a:pt x="578" y="255"/>
                  </a:cubicBezTo>
                  <a:cubicBezTo>
                    <a:pt x="1" y="620"/>
                    <a:pt x="92" y="1319"/>
                    <a:pt x="153" y="1896"/>
                  </a:cubicBezTo>
                  <a:cubicBezTo>
                    <a:pt x="305" y="3720"/>
                    <a:pt x="214" y="5605"/>
                    <a:pt x="183" y="7428"/>
                  </a:cubicBezTo>
                  <a:cubicBezTo>
                    <a:pt x="244" y="7459"/>
                    <a:pt x="274" y="7489"/>
                    <a:pt x="305" y="7489"/>
                  </a:cubicBezTo>
                  <a:cubicBezTo>
                    <a:pt x="821" y="7763"/>
                    <a:pt x="1369" y="8036"/>
                    <a:pt x="1916" y="8249"/>
                  </a:cubicBezTo>
                  <a:cubicBezTo>
                    <a:pt x="2584" y="8553"/>
                    <a:pt x="3314" y="8827"/>
                    <a:pt x="4043" y="9039"/>
                  </a:cubicBezTo>
                  <a:cubicBezTo>
                    <a:pt x="4530" y="7155"/>
                    <a:pt x="6171" y="6638"/>
                    <a:pt x="7205" y="6486"/>
                  </a:cubicBezTo>
                  <a:cubicBezTo>
                    <a:pt x="6445" y="5969"/>
                    <a:pt x="5806" y="5362"/>
                    <a:pt x="5411" y="4571"/>
                  </a:cubicBezTo>
                  <a:cubicBezTo>
                    <a:pt x="5198" y="4146"/>
                    <a:pt x="5077" y="3690"/>
                    <a:pt x="4925" y="3234"/>
                  </a:cubicBezTo>
                  <a:cubicBezTo>
                    <a:pt x="4621" y="2261"/>
                    <a:pt x="4226" y="1258"/>
                    <a:pt x="3770" y="316"/>
                  </a:cubicBezTo>
                  <a:cubicBezTo>
                    <a:pt x="3739" y="255"/>
                    <a:pt x="3679" y="164"/>
                    <a:pt x="3618" y="103"/>
                  </a:cubicBezTo>
                  <a:cubicBezTo>
                    <a:pt x="3527" y="42"/>
                    <a:pt x="3405" y="42"/>
                    <a:pt x="3284" y="42"/>
                  </a:cubicBezTo>
                  <a:cubicBezTo>
                    <a:pt x="3236" y="44"/>
                    <a:pt x="3187" y="45"/>
                    <a:pt x="3136" y="45"/>
                  </a:cubicBezTo>
                  <a:cubicBezTo>
                    <a:pt x="2762" y="45"/>
                    <a:pt x="2295" y="0"/>
                    <a:pt x="1842" y="0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4532;p81"/>
            <p:cNvSpPr/>
            <p:nvPr/>
          </p:nvSpPr>
          <p:spPr>
            <a:xfrm>
              <a:off x="6277660" y="4275867"/>
              <a:ext cx="112935" cy="55097"/>
            </a:xfrm>
            <a:custGeom>
              <a:avLst/>
              <a:gdLst/>
              <a:ahLst/>
              <a:cxnLst/>
              <a:rect l="l" t="t" r="r" b="b"/>
              <a:pathLst>
                <a:path w="6262" h="3055" extrusionOk="0">
                  <a:moveTo>
                    <a:pt x="3162" y="0"/>
                  </a:moveTo>
                  <a:cubicBezTo>
                    <a:pt x="2128" y="152"/>
                    <a:pt x="487" y="669"/>
                    <a:pt x="0" y="2553"/>
                  </a:cubicBezTo>
                  <a:cubicBezTo>
                    <a:pt x="730" y="2797"/>
                    <a:pt x="1490" y="2979"/>
                    <a:pt x="2280" y="3040"/>
                  </a:cubicBezTo>
                  <a:cubicBezTo>
                    <a:pt x="2404" y="3050"/>
                    <a:pt x="2535" y="3054"/>
                    <a:pt x="2669" y="3054"/>
                  </a:cubicBezTo>
                  <a:cubicBezTo>
                    <a:pt x="3789" y="3054"/>
                    <a:pt x="5231" y="2718"/>
                    <a:pt x="6262" y="2067"/>
                  </a:cubicBezTo>
                  <a:cubicBezTo>
                    <a:pt x="6171" y="1854"/>
                    <a:pt x="5988" y="1642"/>
                    <a:pt x="5806" y="1490"/>
                  </a:cubicBezTo>
                  <a:cubicBezTo>
                    <a:pt x="5380" y="1125"/>
                    <a:pt x="4864" y="912"/>
                    <a:pt x="4377" y="669"/>
                  </a:cubicBezTo>
                  <a:cubicBezTo>
                    <a:pt x="3952" y="487"/>
                    <a:pt x="3526" y="243"/>
                    <a:pt x="3162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4533;p81"/>
            <p:cNvSpPr/>
            <p:nvPr/>
          </p:nvSpPr>
          <p:spPr>
            <a:xfrm>
              <a:off x="6267632" y="4259473"/>
              <a:ext cx="54718" cy="29884"/>
            </a:xfrm>
            <a:custGeom>
              <a:avLst/>
              <a:gdLst/>
              <a:ahLst/>
              <a:cxnLst/>
              <a:rect l="l" t="t" r="r" b="b"/>
              <a:pathLst>
                <a:path w="3034" h="1657" extrusionOk="0">
                  <a:moveTo>
                    <a:pt x="277" y="1453"/>
                  </a:moveTo>
                  <a:lnTo>
                    <a:pt x="277" y="1453"/>
                  </a:lnTo>
                  <a:cubicBezTo>
                    <a:pt x="279" y="1454"/>
                    <a:pt x="281" y="1455"/>
                    <a:pt x="283" y="1456"/>
                  </a:cubicBezTo>
                  <a:cubicBezTo>
                    <a:pt x="283" y="1460"/>
                    <a:pt x="283" y="1463"/>
                    <a:pt x="283" y="1467"/>
                  </a:cubicBezTo>
                  <a:lnTo>
                    <a:pt x="283" y="1467"/>
                  </a:lnTo>
                  <a:cubicBezTo>
                    <a:pt x="281" y="1462"/>
                    <a:pt x="279" y="1458"/>
                    <a:pt x="277" y="1453"/>
                  </a:cubicBezTo>
                  <a:close/>
                  <a:moveTo>
                    <a:pt x="2326" y="1"/>
                  </a:moveTo>
                  <a:cubicBezTo>
                    <a:pt x="1473" y="1"/>
                    <a:pt x="684" y="571"/>
                    <a:pt x="161" y="1244"/>
                  </a:cubicBezTo>
                  <a:cubicBezTo>
                    <a:pt x="144" y="1278"/>
                    <a:pt x="78" y="1351"/>
                    <a:pt x="41" y="1425"/>
                  </a:cubicBezTo>
                  <a:lnTo>
                    <a:pt x="41" y="1425"/>
                  </a:lnTo>
                  <a:cubicBezTo>
                    <a:pt x="43" y="1422"/>
                    <a:pt x="50" y="1415"/>
                    <a:pt x="70" y="1396"/>
                  </a:cubicBezTo>
                  <a:cubicBezTo>
                    <a:pt x="73" y="1396"/>
                    <a:pt x="75" y="1396"/>
                    <a:pt x="77" y="1396"/>
                  </a:cubicBezTo>
                  <a:lnTo>
                    <a:pt x="77" y="1396"/>
                  </a:lnTo>
                  <a:cubicBezTo>
                    <a:pt x="65" y="1403"/>
                    <a:pt x="53" y="1413"/>
                    <a:pt x="41" y="1425"/>
                  </a:cubicBezTo>
                  <a:lnTo>
                    <a:pt x="41" y="1425"/>
                  </a:lnTo>
                  <a:cubicBezTo>
                    <a:pt x="41" y="1425"/>
                    <a:pt x="41" y="1425"/>
                    <a:pt x="41" y="1425"/>
                  </a:cubicBezTo>
                  <a:lnTo>
                    <a:pt x="41" y="1425"/>
                  </a:lnTo>
                  <a:cubicBezTo>
                    <a:pt x="40" y="1426"/>
                    <a:pt x="40" y="1426"/>
                    <a:pt x="40" y="1426"/>
                  </a:cubicBezTo>
                  <a:cubicBezTo>
                    <a:pt x="40" y="1426"/>
                    <a:pt x="41" y="1425"/>
                    <a:pt x="41" y="1425"/>
                  </a:cubicBezTo>
                  <a:lnTo>
                    <a:pt x="41" y="1425"/>
                  </a:lnTo>
                  <a:cubicBezTo>
                    <a:pt x="12" y="1481"/>
                    <a:pt x="0" y="1538"/>
                    <a:pt x="40" y="1578"/>
                  </a:cubicBezTo>
                  <a:cubicBezTo>
                    <a:pt x="59" y="1636"/>
                    <a:pt x="90" y="1657"/>
                    <a:pt x="134" y="1657"/>
                  </a:cubicBezTo>
                  <a:cubicBezTo>
                    <a:pt x="159" y="1657"/>
                    <a:pt x="189" y="1650"/>
                    <a:pt x="222" y="1639"/>
                  </a:cubicBezTo>
                  <a:cubicBezTo>
                    <a:pt x="222" y="1639"/>
                    <a:pt x="252" y="1639"/>
                    <a:pt x="252" y="1608"/>
                  </a:cubicBezTo>
                  <a:cubicBezTo>
                    <a:pt x="271" y="1590"/>
                    <a:pt x="283" y="1569"/>
                    <a:pt x="288" y="1547"/>
                  </a:cubicBezTo>
                  <a:lnTo>
                    <a:pt x="288" y="1547"/>
                  </a:lnTo>
                  <a:cubicBezTo>
                    <a:pt x="313" y="1544"/>
                    <a:pt x="315" y="1515"/>
                    <a:pt x="344" y="1487"/>
                  </a:cubicBezTo>
                  <a:cubicBezTo>
                    <a:pt x="374" y="1426"/>
                    <a:pt x="404" y="1396"/>
                    <a:pt x="465" y="1335"/>
                  </a:cubicBezTo>
                  <a:cubicBezTo>
                    <a:pt x="648" y="1122"/>
                    <a:pt x="830" y="940"/>
                    <a:pt x="1012" y="788"/>
                  </a:cubicBezTo>
                  <a:cubicBezTo>
                    <a:pt x="1397" y="493"/>
                    <a:pt x="1850" y="283"/>
                    <a:pt x="2319" y="283"/>
                  </a:cubicBezTo>
                  <a:cubicBezTo>
                    <a:pt x="2480" y="283"/>
                    <a:pt x="2643" y="308"/>
                    <a:pt x="2806" y="362"/>
                  </a:cubicBezTo>
                  <a:cubicBezTo>
                    <a:pt x="2824" y="368"/>
                    <a:pt x="2841" y="371"/>
                    <a:pt x="2856" y="371"/>
                  </a:cubicBezTo>
                  <a:cubicBezTo>
                    <a:pt x="2998" y="371"/>
                    <a:pt x="3034" y="143"/>
                    <a:pt x="2897" y="89"/>
                  </a:cubicBezTo>
                  <a:cubicBezTo>
                    <a:pt x="2705" y="28"/>
                    <a:pt x="2514" y="1"/>
                    <a:pt x="23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4534;p81"/>
            <p:cNvSpPr/>
            <p:nvPr/>
          </p:nvSpPr>
          <p:spPr>
            <a:xfrm>
              <a:off x="6249705" y="4234297"/>
              <a:ext cx="55602" cy="30118"/>
            </a:xfrm>
            <a:custGeom>
              <a:avLst/>
              <a:gdLst/>
              <a:ahLst/>
              <a:cxnLst/>
              <a:rect l="l" t="t" r="r" b="b"/>
              <a:pathLst>
                <a:path w="3083" h="1670" extrusionOk="0">
                  <a:moveTo>
                    <a:pt x="122" y="1393"/>
                  </a:moveTo>
                  <a:cubicBezTo>
                    <a:pt x="125" y="1395"/>
                    <a:pt x="129" y="1397"/>
                    <a:pt x="132" y="1398"/>
                  </a:cubicBezTo>
                  <a:lnTo>
                    <a:pt x="132" y="1398"/>
                  </a:lnTo>
                  <a:cubicBezTo>
                    <a:pt x="119" y="1405"/>
                    <a:pt x="105" y="1413"/>
                    <a:pt x="91" y="1424"/>
                  </a:cubicBezTo>
                  <a:cubicBezTo>
                    <a:pt x="91" y="1424"/>
                    <a:pt x="91" y="1424"/>
                    <a:pt x="122" y="1393"/>
                  </a:cubicBezTo>
                  <a:close/>
                  <a:moveTo>
                    <a:pt x="335" y="1576"/>
                  </a:moveTo>
                  <a:cubicBezTo>
                    <a:pt x="335" y="1586"/>
                    <a:pt x="331" y="1589"/>
                    <a:pt x="328" y="1589"/>
                  </a:cubicBezTo>
                  <a:cubicBezTo>
                    <a:pt x="321" y="1589"/>
                    <a:pt x="314" y="1576"/>
                    <a:pt x="335" y="1576"/>
                  </a:cubicBezTo>
                  <a:close/>
                  <a:moveTo>
                    <a:pt x="2364" y="1"/>
                  </a:moveTo>
                  <a:cubicBezTo>
                    <a:pt x="1513" y="1"/>
                    <a:pt x="739" y="590"/>
                    <a:pt x="213" y="1241"/>
                  </a:cubicBezTo>
                  <a:cubicBezTo>
                    <a:pt x="152" y="1333"/>
                    <a:pt x="0" y="1485"/>
                    <a:pt x="61" y="1606"/>
                  </a:cubicBezTo>
                  <a:cubicBezTo>
                    <a:pt x="99" y="1644"/>
                    <a:pt x="136" y="1670"/>
                    <a:pt x="181" y="1670"/>
                  </a:cubicBezTo>
                  <a:cubicBezTo>
                    <a:pt x="209" y="1670"/>
                    <a:pt x="239" y="1660"/>
                    <a:pt x="274" y="1636"/>
                  </a:cubicBezTo>
                  <a:lnTo>
                    <a:pt x="304" y="1636"/>
                  </a:lnTo>
                  <a:cubicBezTo>
                    <a:pt x="328" y="1606"/>
                    <a:pt x="341" y="1575"/>
                    <a:pt x="343" y="1545"/>
                  </a:cubicBezTo>
                  <a:lnTo>
                    <a:pt x="343" y="1545"/>
                  </a:lnTo>
                  <a:cubicBezTo>
                    <a:pt x="352" y="1528"/>
                    <a:pt x="365" y="1515"/>
                    <a:pt x="365" y="1515"/>
                  </a:cubicBezTo>
                  <a:cubicBezTo>
                    <a:pt x="426" y="1424"/>
                    <a:pt x="456" y="1393"/>
                    <a:pt x="517" y="1333"/>
                  </a:cubicBezTo>
                  <a:cubicBezTo>
                    <a:pt x="669" y="1120"/>
                    <a:pt x="851" y="937"/>
                    <a:pt x="1064" y="785"/>
                  </a:cubicBezTo>
                  <a:cubicBezTo>
                    <a:pt x="1449" y="491"/>
                    <a:pt x="1902" y="281"/>
                    <a:pt x="2371" y="281"/>
                  </a:cubicBezTo>
                  <a:cubicBezTo>
                    <a:pt x="2532" y="281"/>
                    <a:pt x="2695" y="306"/>
                    <a:pt x="2857" y="360"/>
                  </a:cubicBezTo>
                  <a:cubicBezTo>
                    <a:pt x="2875" y="366"/>
                    <a:pt x="2892" y="369"/>
                    <a:pt x="2908" y="369"/>
                  </a:cubicBezTo>
                  <a:cubicBezTo>
                    <a:pt x="3049" y="369"/>
                    <a:pt x="3083" y="141"/>
                    <a:pt x="2918" y="86"/>
                  </a:cubicBezTo>
                  <a:cubicBezTo>
                    <a:pt x="2731" y="28"/>
                    <a:pt x="2546" y="1"/>
                    <a:pt x="23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4535;p81"/>
            <p:cNvSpPr/>
            <p:nvPr/>
          </p:nvSpPr>
          <p:spPr>
            <a:xfrm>
              <a:off x="6243123" y="4215612"/>
              <a:ext cx="55061" cy="29902"/>
            </a:xfrm>
            <a:custGeom>
              <a:avLst/>
              <a:gdLst/>
              <a:ahLst/>
              <a:cxnLst/>
              <a:rect l="l" t="t" r="r" b="b"/>
              <a:pathLst>
                <a:path w="3053" h="1658" extrusionOk="0">
                  <a:moveTo>
                    <a:pt x="300" y="1455"/>
                  </a:moveTo>
                  <a:cubicBezTo>
                    <a:pt x="301" y="1456"/>
                    <a:pt x="303" y="1456"/>
                    <a:pt x="304" y="1457"/>
                  </a:cubicBezTo>
                  <a:cubicBezTo>
                    <a:pt x="304" y="1460"/>
                    <a:pt x="304" y="1463"/>
                    <a:pt x="304" y="1466"/>
                  </a:cubicBezTo>
                  <a:lnTo>
                    <a:pt x="304" y="1466"/>
                  </a:lnTo>
                  <a:cubicBezTo>
                    <a:pt x="303" y="1462"/>
                    <a:pt x="302" y="1459"/>
                    <a:pt x="300" y="1455"/>
                  </a:cubicBezTo>
                  <a:close/>
                  <a:moveTo>
                    <a:pt x="2331" y="1"/>
                  </a:moveTo>
                  <a:cubicBezTo>
                    <a:pt x="1494" y="1"/>
                    <a:pt x="706" y="571"/>
                    <a:pt x="183" y="1244"/>
                  </a:cubicBezTo>
                  <a:cubicBezTo>
                    <a:pt x="154" y="1273"/>
                    <a:pt x="103" y="1331"/>
                    <a:pt x="66" y="1393"/>
                  </a:cubicBezTo>
                  <a:lnTo>
                    <a:pt x="66" y="1393"/>
                  </a:lnTo>
                  <a:cubicBezTo>
                    <a:pt x="64" y="1394"/>
                    <a:pt x="63" y="1395"/>
                    <a:pt x="61" y="1396"/>
                  </a:cubicBezTo>
                  <a:cubicBezTo>
                    <a:pt x="61" y="1397"/>
                    <a:pt x="61" y="1398"/>
                    <a:pt x="61" y="1400"/>
                  </a:cubicBezTo>
                  <a:lnTo>
                    <a:pt x="61" y="1400"/>
                  </a:lnTo>
                  <a:cubicBezTo>
                    <a:pt x="23" y="1464"/>
                    <a:pt x="1" y="1533"/>
                    <a:pt x="31" y="1578"/>
                  </a:cubicBezTo>
                  <a:cubicBezTo>
                    <a:pt x="69" y="1636"/>
                    <a:pt x="108" y="1657"/>
                    <a:pt x="154" y="1657"/>
                  </a:cubicBezTo>
                  <a:cubicBezTo>
                    <a:pt x="181" y="1657"/>
                    <a:pt x="210" y="1650"/>
                    <a:pt x="244" y="1639"/>
                  </a:cubicBezTo>
                  <a:cubicBezTo>
                    <a:pt x="244" y="1639"/>
                    <a:pt x="274" y="1639"/>
                    <a:pt x="274" y="1609"/>
                  </a:cubicBezTo>
                  <a:cubicBezTo>
                    <a:pt x="293" y="1590"/>
                    <a:pt x="304" y="1569"/>
                    <a:pt x="310" y="1548"/>
                  </a:cubicBezTo>
                  <a:lnTo>
                    <a:pt x="310" y="1548"/>
                  </a:lnTo>
                  <a:cubicBezTo>
                    <a:pt x="335" y="1544"/>
                    <a:pt x="335" y="1516"/>
                    <a:pt x="335" y="1487"/>
                  </a:cubicBezTo>
                  <a:cubicBezTo>
                    <a:pt x="396" y="1426"/>
                    <a:pt x="426" y="1396"/>
                    <a:pt x="487" y="1305"/>
                  </a:cubicBezTo>
                  <a:cubicBezTo>
                    <a:pt x="639" y="1122"/>
                    <a:pt x="821" y="940"/>
                    <a:pt x="1034" y="788"/>
                  </a:cubicBezTo>
                  <a:cubicBezTo>
                    <a:pt x="1419" y="494"/>
                    <a:pt x="1871" y="284"/>
                    <a:pt x="2341" y="284"/>
                  </a:cubicBezTo>
                  <a:cubicBezTo>
                    <a:pt x="2502" y="284"/>
                    <a:pt x="2665" y="308"/>
                    <a:pt x="2827" y="362"/>
                  </a:cubicBezTo>
                  <a:cubicBezTo>
                    <a:pt x="2845" y="368"/>
                    <a:pt x="2862" y="371"/>
                    <a:pt x="2878" y="371"/>
                  </a:cubicBezTo>
                  <a:cubicBezTo>
                    <a:pt x="3019" y="371"/>
                    <a:pt x="3052" y="144"/>
                    <a:pt x="2888" y="89"/>
                  </a:cubicBezTo>
                  <a:cubicBezTo>
                    <a:pt x="2702" y="29"/>
                    <a:pt x="2515" y="1"/>
                    <a:pt x="23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4536;p81"/>
            <p:cNvSpPr/>
            <p:nvPr/>
          </p:nvSpPr>
          <p:spPr>
            <a:xfrm>
              <a:off x="5915300" y="4234297"/>
              <a:ext cx="44078" cy="24455"/>
            </a:xfrm>
            <a:custGeom>
              <a:avLst/>
              <a:gdLst/>
              <a:ahLst/>
              <a:cxnLst/>
              <a:rect l="l" t="t" r="r" b="b"/>
              <a:pathLst>
                <a:path w="2444" h="1356" extrusionOk="0">
                  <a:moveTo>
                    <a:pt x="347" y="184"/>
                  </a:moveTo>
                  <a:cubicBezTo>
                    <a:pt x="352" y="192"/>
                    <a:pt x="358" y="200"/>
                    <a:pt x="366" y="208"/>
                  </a:cubicBezTo>
                  <a:cubicBezTo>
                    <a:pt x="366" y="218"/>
                    <a:pt x="359" y="232"/>
                    <a:pt x="348" y="247"/>
                  </a:cubicBezTo>
                  <a:lnTo>
                    <a:pt x="348" y="247"/>
                  </a:lnTo>
                  <a:cubicBezTo>
                    <a:pt x="352" y="226"/>
                    <a:pt x="351" y="205"/>
                    <a:pt x="347" y="184"/>
                  </a:cubicBezTo>
                  <a:close/>
                  <a:moveTo>
                    <a:pt x="651" y="1"/>
                  </a:moveTo>
                  <a:cubicBezTo>
                    <a:pt x="509" y="1"/>
                    <a:pt x="371" y="18"/>
                    <a:pt x="244" y="56"/>
                  </a:cubicBezTo>
                  <a:cubicBezTo>
                    <a:pt x="236" y="56"/>
                    <a:pt x="227" y="56"/>
                    <a:pt x="216" y="56"/>
                  </a:cubicBezTo>
                  <a:lnTo>
                    <a:pt x="216" y="56"/>
                  </a:lnTo>
                  <a:cubicBezTo>
                    <a:pt x="215" y="56"/>
                    <a:pt x="215" y="56"/>
                    <a:pt x="214" y="56"/>
                  </a:cubicBezTo>
                  <a:cubicBezTo>
                    <a:pt x="210" y="56"/>
                    <a:pt x="208" y="56"/>
                    <a:pt x="206" y="57"/>
                  </a:cubicBezTo>
                  <a:lnTo>
                    <a:pt x="206" y="57"/>
                  </a:lnTo>
                  <a:cubicBezTo>
                    <a:pt x="176" y="59"/>
                    <a:pt x="143" y="66"/>
                    <a:pt x="122" y="86"/>
                  </a:cubicBezTo>
                  <a:cubicBezTo>
                    <a:pt x="1" y="178"/>
                    <a:pt x="62" y="360"/>
                    <a:pt x="214" y="360"/>
                  </a:cubicBezTo>
                  <a:cubicBezTo>
                    <a:pt x="251" y="360"/>
                    <a:pt x="281" y="348"/>
                    <a:pt x="303" y="329"/>
                  </a:cubicBezTo>
                  <a:lnTo>
                    <a:pt x="305" y="329"/>
                  </a:lnTo>
                  <a:cubicBezTo>
                    <a:pt x="335" y="299"/>
                    <a:pt x="366" y="299"/>
                    <a:pt x="426" y="299"/>
                  </a:cubicBezTo>
                  <a:lnTo>
                    <a:pt x="457" y="299"/>
                  </a:lnTo>
                  <a:cubicBezTo>
                    <a:pt x="487" y="299"/>
                    <a:pt x="518" y="269"/>
                    <a:pt x="548" y="269"/>
                  </a:cubicBezTo>
                  <a:lnTo>
                    <a:pt x="730" y="269"/>
                  </a:lnTo>
                  <a:cubicBezTo>
                    <a:pt x="1065" y="299"/>
                    <a:pt x="1399" y="390"/>
                    <a:pt x="1673" y="633"/>
                  </a:cubicBezTo>
                  <a:cubicBezTo>
                    <a:pt x="1885" y="816"/>
                    <a:pt x="2037" y="1029"/>
                    <a:pt x="2159" y="1272"/>
                  </a:cubicBezTo>
                  <a:cubicBezTo>
                    <a:pt x="2179" y="1331"/>
                    <a:pt x="2218" y="1355"/>
                    <a:pt x="2260" y="1355"/>
                  </a:cubicBezTo>
                  <a:cubicBezTo>
                    <a:pt x="2346" y="1355"/>
                    <a:pt x="2443" y="1253"/>
                    <a:pt x="2402" y="1150"/>
                  </a:cubicBezTo>
                  <a:cubicBezTo>
                    <a:pt x="2159" y="633"/>
                    <a:pt x="1764" y="238"/>
                    <a:pt x="1247" y="86"/>
                  </a:cubicBezTo>
                  <a:cubicBezTo>
                    <a:pt x="1053" y="33"/>
                    <a:pt x="848" y="1"/>
                    <a:pt x="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4537;p81"/>
            <p:cNvSpPr/>
            <p:nvPr/>
          </p:nvSpPr>
          <p:spPr>
            <a:xfrm>
              <a:off x="5933949" y="4218083"/>
              <a:ext cx="44060" cy="24744"/>
            </a:xfrm>
            <a:custGeom>
              <a:avLst/>
              <a:gdLst/>
              <a:ahLst/>
              <a:cxnLst/>
              <a:rect l="l" t="t" r="r" b="b"/>
              <a:pathLst>
                <a:path w="2443" h="1372" extrusionOk="0">
                  <a:moveTo>
                    <a:pt x="349" y="205"/>
                  </a:moveTo>
                  <a:cubicBezTo>
                    <a:pt x="353" y="212"/>
                    <a:pt x="358" y="219"/>
                    <a:pt x="365" y="225"/>
                  </a:cubicBezTo>
                  <a:cubicBezTo>
                    <a:pt x="365" y="237"/>
                    <a:pt x="357" y="252"/>
                    <a:pt x="345" y="268"/>
                  </a:cubicBezTo>
                  <a:lnTo>
                    <a:pt x="345" y="268"/>
                  </a:lnTo>
                  <a:cubicBezTo>
                    <a:pt x="350" y="248"/>
                    <a:pt x="351" y="226"/>
                    <a:pt x="349" y="205"/>
                  </a:cubicBezTo>
                  <a:close/>
                  <a:moveTo>
                    <a:pt x="682" y="1"/>
                  </a:moveTo>
                  <a:cubicBezTo>
                    <a:pt x="529" y="1"/>
                    <a:pt x="380" y="16"/>
                    <a:pt x="244" y="43"/>
                  </a:cubicBezTo>
                  <a:cubicBezTo>
                    <a:pt x="213" y="73"/>
                    <a:pt x="152" y="73"/>
                    <a:pt x="122" y="104"/>
                  </a:cubicBezTo>
                  <a:cubicBezTo>
                    <a:pt x="0" y="165"/>
                    <a:pt x="61" y="377"/>
                    <a:pt x="213" y="377"/>
                  </a:cubicBezTo>
                  <a:cubicBezTo>
                    <a:pt x="249" y="377"/>
                    <a:pt x="278" y="366"/>
                    <a:pt x="299" y="347"/>
                  </a:cubicBezTo>
                  <a:lnTo>
                    <a:pt x="304" y="347"/>
                  </a:lnTo>
                  <a:cubicBezTo>
                    <a:pt x="335" y="317"/>
                    <a:pt x="365" y="317"/>
                    <a:pt x="426" y="317"/>
                  </a:cubicBezTo>
                  <a:lnTo>
                    <a:pt x="456" y="317"/>
                  </a:lnTo>
                  <a:cubicBezTo>
                    <a:pt x="487" y="286"/>
                    <a:pt x="517" y="286"/>
                    <a:pt x="547" y="286"/>
                  </a:cubicBezTo>
                  <a:lnTo>
                    <a:pt x="730" y="286"/>
                  </a:lnTo>
                  <a:cubicBezTo>
                    <a:pt x="1064" y="317"/>
                    <a:pt x="1399" y="408"/>
                    <a:pt x="1672" y="621"/>
                  </a:cubicBezTo>
                  <a:cubicBezTo>
                    <a:pt x="1885" y="803"/>
                    <a:pt x="2037" y="1046"/>
                    <a:pt x="2158" y="1289"/>
                  </a:cubicBezTo>
                  <a:cubicBezTo>
                    <a:pt x="2178" y="1347"/>
                    <a:pt x="2216" y="1372"/>
                    <a:pt x="2256" y="1372"/>
                  </a:cubicBezTo>
                  <a:cubicBezTo>
                    <a:pt x="2343" y="1372"/>
                    <a:pt x="2443" y="1262"/>
                    <a:pt x="2402" y="1137"/>
                  </a:cubicBezTo>
                  <a:cubicBezTo>
                    <a:pt x="2158" y="651"/>
                    <a:pt x="1763" y="256"/>
                    <a:pt x="1247" y="73"/>
                  </a:cubicBezTo>
                  <a:cubicBezTo>
                    <a:pt x="1062" y="23"/>
                    <a:pt x="869" y="1"/>
                    <a:pt x="6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4538;p81"/>
            <p:cNvSpPr/>
            <p:nvPr/>
          </p:nvSpPr>
          <p:spPr>
            <a:xfrm>
              <a:off x="5952579" y="4198118"/>
              <a:ext cx="44078" cy="24437"/>
            </a:xfrm>
            <a:custGeom>
              <a:avLst/>
              <a:gdLst/>
              <a:ahLst/>
              <a:cxnLst/>
              <a:rect l="l" t="t" r="r" b="b"/>
              <a:pathLst>
                <a:path w="2444" h="1355" extrusionOk="0">
                  <a:moveTo>
                    <a:pt x="347" y="184"/>
                  </a:moveTo>
                  <a:cubicBezTo>
                    <a:pt x="352" y="192"/>
                    <a:pt x="357" y="200"/>
                    <a:pt x="366" y="208"/>
                  </a:cubicBezTo>
                  <a:cubicBezTo>
                    <a:pt x="366" y="218"/>
                    <a:pt x="359" y="232"/>
                    <a:pt x="348" y="247"/>
                  </a:cubicBezTo>
                  <a:lnTo>
                    <a:pt x="348" y="247"/>
                  </a:lnTo>
                  <a:cubicBezTo>
                    <a:pt x="352" y="226"/>
                    <a:pt x="351" y="205"/>
                    <a:pt x="347" y="184"/>
                  </a:cubicBezTo>
                  <a:close/>
                  <a:moveTo>
                    <a:pt x="651" y="1"/>
                  </a:moveTo>
                  <a:cubicBezTo>
                    <a:pt x="509" y="1"/>
                    <a:pt x="371" y="18"/>
                    <a:pt x="244" y="56"/>
                  </a:cubicBezTo>
                  <a:cubicBezTo>
                    <a:pt x="236" y="56"/>
                    <a:pt x="227" y="56"/>
                    <a:pt x="216" y="56"/>
                  </a:cubicBezTo>
                  <a:lnTo>
                    <a:pt x="216" y="56"/>
                  </a:lnTo>
                  <a:cubicBezTo>
                    <a:pt x="215" y="56"/>
                    <a:pt x="214" y="56"/>
                    <a:pt x="214" y="56"/>
                  </a:cubicBezTo>
                  <a:cubicBezTo>
                    <a:pt x="210" y="56"/>
                    <a:pt x="207" y="56"/>
                    <a:pt x="206" y="57"/>
                  </a:cubicBezTo>
                  <a:lnTo>
                    <a:pt x="206" y="57"/>
                  </a:lnTo>
                  <a:cubicBezTo>
                    <a:pt x="176" y="59"/>
                    <a:pt x="143" y="66"/>
                    <a:pt x="122" y="86"/>
                  </a:cubicBezTo>
                  <a:cubicBezTo>
                    <a:pt x="1" y="177"/>
                    <a:pt x="62" y="360"/>
                    <a:pt x="214" y="360"/>
                  </a:cubicBezTo>
                  <a:cubicBezTo>
                    <a:pt x="251" y="360"/>
                    <a:pt x="281" y="348"/>
                    <a:pt x="303" y="329"/>
                  </a:cubicBezTo>
                  <a:lnTo>
                    <a:pt x="305" y="329"/>
                  </a:lnTo>
                  <a:cubicBezTo>
                    <a:pt x="335" y="299"/>
                    <a:pt x="366" y="299"/>
                    <a:pt x="426" y="299"/>
                  </a:cubicBezTo>
                  <a:lnTo>
                    <a:pt x="457" y="299"/>
                  </a:lnTo>
                  <a:cubicBezTo>
                    <a:pt x="487" y="299"/>
                    <a:pt x="518" y="269"/>
                    <a:pt x="548" y="269"/>
                  </a:cubicBezTo>
                  <a:lnTo>
                    <a:pt x="730" y="269"/>
                  </a:lnTo>
                  <a:cubicBezTo>
                    <a:pt x="1065" y="299"/>
                    <a:pt x="1399" y="390"/>
                    <a:pt x="1673" y="633"/>
                  </a:cubicBezTo>
                  <a:cubicBezTo>
                    <a:pt x="1885" y="816"/>
                    <a:pt x="2037" y="1028"/>
                    <a:pt x="2159" y="1272"/>
                  </a:cubicBezTo>
                  <a:cubicBezTo>
                    <a:pt x="2179" y="1331"/>
                    <a:pt x="2218" y="1355"/>
                    <a:pt x="2260" y="1355"/>
                  </a:cubicBezTo>
                  <a:cubicBezTo>
                    <a:pt x="2346" y="1355"/>
                    <a:pt x="2443" y="1253"/>
                    <a:pt x="2402" y="1150"/>
                  </a:cubicBezTo>
                  <a:cubicBezTo>
                    <a:pt x="2159" y="633"/>
                    <a:pt x="1764" y="238"/>
                    <a:pt x="1247" y="86"/>
                  </a:cubicBezTo>
                  <a:cubicBezTo>
                    <a:pt x="1053" y="33"/>
                    <a:pt x="848" y="1"/>
                    <a:pt x="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4539;p81"/>
            <p:cNvSpPr/>
            <p:nvPr/>
          </p:nvSpPr>
          <p:spPr>
            <a:xfrm>
              <a:off x="6148836" y="3535260"/>
              <a:ext cx="187492" cy="646338"/>
            </a:xfrm>
            <a:custGeom>
              <a:avLst/>
              <a:gdLst/>
              <a:ahLst/>
              <a:cxnLst/>
              <a:rect l="l" t="t" r="r" b="b"/>
              <a:pathLst>
                <a:path w="10396" h="35838" extrusionOk="0">
                  <a:moveTo>
                    <a:pt x="9180" y="1"/>
                  </a:moveTo>
                  <a:cubicBezTo>
                    <a:pt x="6991" y="1"/>
                    <a:pt x="0" y="9636"/>
                    <a:pt x="0" y="9636"/>
                  </a:cubicBezTo>
                  <a:lnTo>
                    <a:pt x="1338" y="35837"/>
                  </a:lnTo>
                  <a:lnTo>
                    <a:pt x="10396" y="35503"/>
                  </a:lnTo>
                  <a:cubicBezTo>
                    <a:pt x="10396" y="35503"/>
                    <a:pt x="9697" y="1"/>
                    <a:pt x="91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4540;p81"/>
            <p:cNvSpPr/>
            <p:nvPr/>
          </p:nvSpPr>
          <p:spPr>
            <a:xfrm>
              <a:off x="5842944" y="3391088"/>
              <a:ext cx="268631" cy="794334"/>
            </a:xfrm>
            <a:custGeom>
              <a:avLst/>
              <a:gdLst/>
              <a:ahLst/>
              <a:cxnLst/>
              <a:rect l="l" t="t" r="r" b="b"/>
              <a:pathLst>
                <a:path w="14895" h="44044" extrusionOk="0">
                  <a:moveTo>
                    <a:pt x="1" y="1"/>
                  </a:moveTo>
                  <a:lnTo>
                    <a:pt x="3071" y="44044"/>
                  </a:lnTo>
                  <a:lnTo>
                    <a:pt x="11399" y="44044"/>
                  </a:lnTo>
                  <a:lnTo>
                    <a:pt x="14895" y="10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4541;p81"/>
            <p:cNvSpPr/>
            <p:nvPr/>
          </p:nvSpPr>
          <p:spPr>
            <a:xfrm>
              <a:off x="5791959" y="3186066"/>
              <a:ext cx="101447" cy="349212"/>
            </a:xfrm>
            <a:custGeom>
              <a:avLst/>
              <a:gdLst/>
              <a:ahLst/>
              <a:cxnLst/>
              <a:rect l="l" t="t" r="r" b="b"/>
              <a:pathLst>
                <a:path w="5625" h="19363" extrusionOk="0">
                  <a:moveTo>
                    <a:pt x="5624" y="1"/>
                  </a:moveTo>
                  <a:lnTo>
                    <a:pt x="1" y="2554"/>
                  </a:lnTo>
                  <a:lnTo>
                    <a:pt x="4287" y="19363"/>
                  </a:lnTo>
                  <a:lnTo>
                    <a:pt x="5624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4542;p81"/>
            <p:cNvSpPr/>
            <p:nvPr/>
          </p:nvSpPr>
          <p:spPr>
            <a:xfrm>
              <a:off x="5545276" y="2676938"/>
              <a:ext cx="657304" cy="571890"/>
            </a:xfrm>
            <a:custGeom>
              <a:avLst/>
              <a:gdLst/>
              <a:ahLst/>
              <a:cxnLst/>
              <a:rect l="l" t="t" r="r" b="b"/>
              <a:pathLst>
                <a:path w="36446" h="31710" extrusionOk="0">
                  <a:moveTo>
                    <a:pt x="23793" y="1"/>
                  </a:moveTo>
                  <a:cubicBezTo>
                    <a:pt x="23367" y="1"/>
                    <a:pt x="22934" y="9"/>
                    <a:pt x="22494" y="24"/>
                  </a:cubicBezTo>
                  <a:cubicBezTo>
                    <a:pt x="8937" y="632"/>
                    <a:pt x="1" y="18899"/>
                    <a:pt x="3192" y="26985"/>
                  </a:cubicBezTo>
                  <a:cubicBezTo>
                    <a:pt x="4675" y="30705"/>
                    <a:pt x="7922" y="31710"/>
                    <a:pt x="11066" y="31710"/>
                  </a:cubicBezTo>
                  <a:cubicBezTo>
                    <a:pt x="14754" y="31710"/>
                    <a:pt x="18300" y="30328"/>
                    <a:pt x="18694" y="30328"/>
                  </a:cubicBezTo>
                  <a:cubicBezTo>
                    <a:pt x="18694" y="30328"/>
                    <a:pt x="27934" y="28808"/>
                    <a:pt x="35412" y="25890"/>
                  </a:cubicBezTo>
                  <a:cubicBezTo>
                    <a:pt x="35442" y="25769"/>
                    <a:pt x="35442" y="25617"/>
                    <a:pt x="35473" y="25465"/>
                  </a:cubicBezTo>
                  <a:cubicBezTo>
                    <a:pt x="36445" y="21453"/>
                    <a:pt x="35929" y="17136"/>
                    <a:pt x="34470" y="13246"/>
                  </a:cubicBezTo>
                  <a:cubicBezTo>
                    <a:pt x="32980" y="9355"/>
                    <a:pt x="30579" y="5890"/>
                    <a:pt x="27843" y="2790"/>
                  </a:cubicBezTo>
                  <a:cubicBezTo>
                    <a:pt x="26962" y="1817"/>
                    <a:pt x="26050" y="875"/>
                    <a:pt x="25047" y="24"/>
                  </a:cubicBezTo>
                  <a:cubicBezTo>
                    <a:pt x="24637" y="9"/>
                    <a:pt x="24219" y="1"/>
                    <a:pt x="23793" y="1"/>
                  </a:cubicBezTo>
                  <a:close/>
                </a:path>
              </a:pathLst>
            </a:custGeom>
            <a:solidFill>
              <a:srgbClr val="A7E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4543;p81"/>
            <p:cNvSpPr/>
            <p:nvPr/>
          </p:nvSpPr>
          <p:spPr>
            <a:xfrm>
              <a:off x="5808407" y="2992010"/>
              <a:ext cx="385949" cy="158456"/>
            </a:xfrm>
            <a:custGeom>
              <a:avLst/>
              <a:gdLst/>
              <a:ahLst/>
              <a:cxnLst/>
              <a:rect l="l" t="t" r="r" b="b"/>
              <a:pathLst>
                <a:path w="21400" h="8786" extrusionOk="0">
                  <a:moveTo>
                    <a:pt x="21399" y="1"/>
                  </a:moveTo>
                  <a:lnTo>
                    <a:pt x="1" y="274"/>
                  </a:lnTo>
                  <a:lnTo>
                    <a:pt x="1" y="6293"/>
                  </a:lnTo>
                  <a:lnTo>
                    <a:pt x="2250" y="8785"/>
                  </a:lnTo>
                  <a:lnTo>
                    <a:pt x="4651" y="4378"/>
                  </a:lnTo>
                  <a:lnTo>
                    <a:pt x="21399" y="2280"/>
                  </a:lnTo>
                  <a:lnTo>
                    <a:pt x="21399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4544;p81"/>
            <p:cNvSpPr/>
            <p:nvPr/>
          </p:nvSpPr>
          <p:spPr>
            <a:xfrm>
              <a:off x="5996981" y="2677353"/>
              <a:ext cx="376625" cy="466529"/>
            </a:xfrm>
            <a:custGeom>
              <a:avLst/>
              <a:gdLst/>
              <a:ahLst/>
              <a:cxnLst/>
              <a:rect l="l" t="t" r="r" b="b"/>
              <a:pathLst>
                <a:path w="20883" h="25868" extrusionOk="0">
                  <a:moveTo>
                    <a:pt x="1" y="1"/>
                  </a:moveTo>
                  <a:cubicBezTo>
                    <a:pt x="1004" y="852"/>
                    <a:pt x="1916" y="1794"/>
                    <a:pt x="2797" y="2767"/>
                  </a:cubicBezTo>
                  <a:cubicBezTo>
                    <a:pt x="5533" y="5867"/>
                    <a:pt x="7934" y="9332"/>
                    <a:pt x="9424" y="13223"/>
                  </a:cubicBezTo>
                  <a:cubicBezTo>
                    <a:pt x="10883" y="17113"/>
                    <a:pt x="11399" y="21399"/>
                    <a:pt x="10427" y="25442"/>
                  </a:cubicBezTo>
                  <a:cubicBezTo>
                    <a:pt x="10396" y="25594"/>
                    <a:pt x="10396" y="25746"/>
                    <a:pt x="10366" y="25867"/>
                  </a:cubicBezTo>
                  <a:cubicBezTo>
                    <a:pt x="16141" y="23618"/>
                    <a:pt x="20883" y="20548"/>
                    <a:pt x="19545" y="16657"/>
                  </a:cubicBezTo>
                  <a:cubicBezTo>
                    <a:pt x="16688" y="8299"/>
                    <a:pt x="11703" y="487"/>
                    <a:pt x="1" y="1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4545;p81"/>
            <p:cNvSpPr/>
            <p:nvPr/>
          </p:nvSpPr>
          <p:spPr>
            <a:xfrm>
              <a:off x="5484769" y="1953951"/>
              <a:ext cx="759472" cy="432822"/>
            </a:xfrm>
            <a:custGeom>
              <a:avLst/>
              <a:gdLst/>
              <a:ahLst/>
              <a:cxnLst/>
              <a:rect l="l" t="t" r="r" b="b"/>
              <a:pathLst>
                <a:path w="42111" h="23999" extrusionOk="0">
                  <a:moveTo>
                    <a:pt x="30872" y="0"/>
                  </a:moveTo>
                  <a:cubicBezTo>
                    <a:pt x="28494" y="0"/>
                    <a:pt x="25471" y="390"/>
                    <a:pt x="21593" y="1175"/>
                  </a:cubicBezTo>
                  <a:cubicBezTo>
                    <a:pt x="21016" y="1144"/>
                    <a:pt x="20460" y="1129"/>
                    <a:pt x="19923" y="1129"/>
                  </a:cubicBezTo>
                  <a:cubicBezTo>
                    <a:pt x="0" y="1129"/>
                    <a:pt x="7020" y="21998"/>
                    <a:pt x="7642" y="23212"/>
                  </a:cubicBezTo>
                  <a:cubicBezTo>
                    <a:pt x="7980" y="23843"/>
                    <a:pt x="8716" y="23998"/>
                    <a:pt x="9360" y="23998"/>
                  </a:cubicBezTo>
                  <a:cubicBezTo>
                    <a:pt x="9988" y="23998"/>
                    <a:pt x="10529" y="23850"/>
                    <a:pt x="10529" y="23850"/>
                  </a:cubicBezTo>
                  <a:cubicBezTo>
                    <a:pt x="10529" y="23850"/>
                    <a:pt x="12687" y="12513"/>
                    <a:pt x="15332" y="10993"/>
                  </a:cubicBezTo>
                  <a:cubicBezTo>
                    <a:pt x="15461" y="10918"/>
                    <a:pt x="15630" y="10883"/>
                    <a:pt x="15835" y="10883"/>
                  </a:cubicBezTo>
                  <a:cubicBezTo>
                    <a:pt x="19682" y="10883"/>
                    <a:pt x="36150" y="23349"/>
                    <a:pt x="39363" y="23349"/>
                  </a:cubicBezTo>
                  <a:cubicBezTo>
                    <a:pt x="39474" y="23349"/>
                    <a:pt x="39570" y="23334"/>
                    <a:pt x="39648" y="23303"/>
                  </a:cubicBezTo>
                  <a:cubicBezTo>
                    <a:pt x="42110" y="22330"/>
                    <a:pt x="41350" y="12300"/>
                    <a:pt x="39648" y="6312"/>
                  </a:cubicBezTo>
                  <a:cubicBezTo>
                    <a:pt x="38457" y="2121"/>
                    <a:pt x="36417" y="0"/>
                    <a:pt x="308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4546;p81"/>
            <p:cNvSpPr/>
            <p:nvPr/>
          </p:nvSpPr>
          <p:spPr>
            <a:xfrm>
              <a:off x="5651088" y="2089701"/>
              <a:ext cx="484600" cy="645184"/>
            </a:xfrm>
            <a:custGeom>
              <a:avLst/>
              <a:gdLst/>
              <a:ahLst/>
              <a:cxnLst/>
              <a:rect l="l" t="t" r="r" b="b"/>
              <a:pathLst>
                <a:path w="26870" h="35774" extrusionOk="0">
                  <a:moveTo>
                    <a:pt x="10152" y="1"/>
                  </a:moveTo>
                  <a:cubicBezTo>
                    <a:pt x="9737" y="1891"/>
                    <a:pt x="8378" y="3711"/>
                    <a:pt x="6963" y="3711"/>
                  </a:cubicBezTo>
                  <a:cubicBezTo>
                    <a:pt x="6513" y="3711"/>
                    <a:pt x="6057" y="3527"/>
                    <a:pt x="5623" y="3101"/>
                  </a:cubicBezTo>
                  <a:cubicBezTo>
                    <a:pt x="5552" y="4478"/>
                    <a:pt x="4776" y="5985"/>
                    <a:pt x="4049" y="5985"/>
                  </a:cubicBezTo>
                  <a:cubicBezTo>
                    <a:pt x="3845" y="5985"/>
                    <a:pt x="3645" y="5866"/>
                    <a:pt x="3465" y="5593"/>
                  </a:cubicBezTo>
                  <a:cubicBezTo>
                    <a:pt x="3009" y="7600"/>
                    <a:pt x="1034" y="10214"/>
                    <a:pt x="0" y="11521"/>
                  </a:cubicBezTo>
                  <a:lnTo>
                    <a:pt x="882" y="19940"/>
                  </a:lnTo>
                  <a:cubicBezTo>
                    <a:pt x="1437" y="25381"/>
                    <a:pt x="6103" y="29442"/>
                    <a:pt x="11466" y="29442"/>
                  </a:cubicBezTo>
                  <a:cubicBezTo>
                    <a:pt x="11675" y="29442"/>
                    <a:pt x="11886" y="29436"/>
                    <a:pt x="12098" y="29424"/>
                  </a:cubicBezTo>
                  <a:lnTo>
                    <a:pt x="12918" y="32949"/>
                  </a:lnTo>
                  <a:lnTo>
                    <a:pt x="10061" y="34682"/>
                  </a:lnTo>
                  <a:cubicBezTo>
                    <a:pt x="11164" y="35097"/>
                    <a:pt x="13350" y="35773"/>
                    <a:pt x="15940" y="35773"/>
                  </a:cubicBezTo>
                  <a:cubicBezTo>
                    <a:pt x="18276" y="35773"/>
                    <a:pt x="20941" y="35223"/>
                    <a:pt x="23435" y="33436"/>
                  </a:cubicBezTo>
                  <a:cubicBezTo>
                    <a:pt x="23466" y="33375"/>
                    <a:pt x="23496" y="33314"/>
                    <a:pt x="23496" y="33253"/>
                  </a:cubicBezTo>
                  <a:lnTo>
                    <a:pt x="23496" y="33253"/>
                  </a:lnTo>
                  <a:cubicBezTo>
                    <a:pt x="22944" y="33335"/>
                    <a:pt x="22382" y="33384"/>
                    <a:pt x="21826" y="33384"/>
                  </a:cubicBezTo>
                  <a:cubicBezTo>
                    <a:pt x="20512" y="33384"/>
                    <a:pt x="19232" y="33110"/>
                    <a:pt x="18207" y="32342"/>
                  </a:cubicBezTo>
                  <a:cubicBezTo>
                    <a:pt x="17143" y="31521"/>
                    <a:pt x="16566" y="30335"/>
                    <a:pt x="16171" y="29120"/>
                  </a:cubicBezTo>
                  <a:cubicBezTo>
                    <a:pt x="16111" y="28879"/>
                    <a:pt x="15339" y="25379"/>
                    <a:pt x="15671" y="25379"/>
                  </a:cubicBezTo>
                  <a:cubicBezTo>
                    <a:pt x="15675" y="25379"/>
                    <a:pt x="15680" y="25380"/>
                    <a:pt x="15684" y="25381"/>
                  </a:cubicBezTo>
                  <a:cubicBezTo>
                    <a:pt x="16505" y="25584"/>
                    <a:pt x="17358" y="25686"/>
                    <a:pt x="18210" y="25686"/>
                  </a:cubicBezTo>
                  <a:cubicBezTo>
                    <a:pt x="21306" y="25686"/>
                    <a:pt x="24396" y="24348"/>
                    <a:pt x="25897" y="21703"/>
                  </a:cubicBezTo>
                  <a:cubicBezTo>
                    <a:pt x="26870" y="20001"/>
                    <a:pt x="26840" y="18572"/>
                    <a:pt x="26444" y="16840"/>
                  </a:cubicBezTo>
                  <a:cubicBezTo>
                    <a:pt x="26080" y="15198"/>
                    <a:pt x="25624" y="13557"/>
                    <a:pt x="25077" y="11977"/>
                  </a:cubicBezTo>
                  <a:cubicBezTo>
                    <a:pt x="24043" y="11369"/>
                    <a:pt x="23162" y="10548"/>
                    <a:pt x="22523" y="9545"/>
                  </a:cubicBezTo>
                  <a:cubicBezTo>
                    <a:pt x="21627" y="10179"/>
                    <a:pt x="20604" y="10457"/>
                    <a:pt x="19578" y="10457"/>
                  </a:cubicBezTo>
                  <a:cubicBezTo>
                    <a:pt x="17507" y="10457"/>
                    <a:pt x="15424" y="9327"/>
                    <a:pt x="14347" y="7721"/>
                  </a:cubicBezTo>
                  <a:cubicBezTo>
                    <a:pt x="13496" y="6445"/>
                    <a:pt x="13253" y="4621"/>
                    <a:pt x="12918" y="2979"/>
                  </a:cubicBezTo>
                  <a:cubicBezTo>
                    <a:pt x="12158" y="2736"/>
                    <a:pt x="11064" y="2007"/>
                    <a:pt x="1015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547;p81"/>
            <p:cNvSpPr/>
            <p:nvPr/>
          </p:nvSpPr>
          <p:spPr>
            <a:xfrm>
              <a:off x="5884064" y="2143968"/>
              <a:ext cx="311933" cy="547921"/>
            </a:xfrm>
            <a:custGeom>
              <a:avLst/>
              <a:gdLst/>
              <a:ahLst/>
              <a:cxnLst/>
              <a:rect l="l" t="t" r="r" b="b"/>
              <a:pathLst>
                <a:path w="17296" h="30381" extrusionOk="0">
                  <a:moveTo>
                    <a:pt x="0" y="1"/>
                  </a:moveTo>
                  <a:cubicBezTo>
                    <a:pt x="335" y="1642"/>
                    <a:pt x="578" y="3436"/>
                    <a:pt x="1429" y="4743"/>
                  </a:cubicBezTo>
                  <a:cubicBezTo>
                    <a:pt x="2505" y="6326"/>
                    <a:pt x="4585" y="7449"/>
                    <a:pt x="6654" y="7449"/>
                  </a:cubicBezTo>
                  <a:cubicBezTo>
                    <a:pt x="7682" y="7449"/>
                    <a:pt x="8707" y="7172"/>
                    <a:pt x="9605" y="6536"/>
                  </a:cubicBezTo>
                  <a:cubicBezTo>
                    <a:pt x="10244" y="7539"/>
                    <a:pt x="11125" y="8390"/>
                    <a:pt x="12159" y="8968"/>
                  </a:cubicBezTo>
                  <a:cubicBezTo>
                    <a:pt x="12706" y="10548"/>
                    <a:pt x="13162" y="12189"/>
                    <a:pt x="13526" y="13831"/>
                  </a:cubicBezTo>
                  <a:cubicBezTo>
                    <a:pt x="13922" y="15563"/>
                    <a:pt x="13466" y="17326"/>
                    <a:pt x="12493" y="19028"/>
                  </a:cubicBezTo>
                  <a:cubicBezTo>
                    <a:pt x="10999" y="21620"/>
                    <a:pt x="8070" y="22633"/>
                    <a:pt x="5249" y="22633"/>
                  </a:cubicBezTo>
                  <a:cubicBezTo>
                    <a:pt x="4397" y="22633"/>
                    <a:pt x="3556" y="22541"/>
                    <a:pt x="2766" y="22372"/>
                  </a:cubicBezTo>
                  <a:cubicBezTo>
                    <a:pt x="2763" y="22371"/>
                    <a:pt x="2760" y="22371"/>
                    <a:pt x="2757" y="22371"/>
                  </a:cubicBezTo>
                  <a:cubicBezTo>
                    <a:pt x="2415" y="22371"/>
                    <a:pt x="3192" y="25900"/>
                    <a:pt x="3253" y="26111"/>
                  </a:cubicBezTo>
                  <a:cubicBezTo>
                    <a:pt x="3648" y="27326"/>
                    <a:pt x="4225" y="28542"/>
                    <a:pt x="5289" y="29333"/>
                  </a:cubicBezTo>
                  <a:cubicBezTo>
                    <a:pt x="6301" y="30112"/>
                    <a:pt x="7561" y="30381"/>
                    <a:pt x="8857" y="30381"/>
                  </a:cubicBezTo>
                  <a:cubicBezTo>
                    <a:pt x="9430" y="30381"/>
                    <a:pt x="10010" y="30328"/>
                    <a:pt x="10578" y="30244"/>
                  </a:cubicBezTo>
                  <a:cubicBezTo>
                    <a:pt x="10639" y="30062"/>
                    <a:pt x="10669" y="29940"/>
                    <a:pt x="10669" y="29940"/>
                  </a:cubicBezTo>
                  <a:lnTo>
                    <a:pt x="7842" y="28694"/>
                  </a:lnTo>
                  <a:lnTo>
                    <a:pt x="6991" y="25624"/>
                  </a:lnTo>
                  <a:lnTo>
                    <a:pt x="7235" y="25594"/>
                  </a:lnTo>
                  <a:cubicBezTo>
                    <a:pt x="13040" y="24986"/>
                    <a:pt x="17295" y="19728"/>
                    <a:pt x="16688" y="13922"/>
                  </a:cubicBezTo>
                  <a:lnTo>
                    <a:pt x="16140" y="8603"/>
                  </a:lnTo>
                  <a:cubicBezTo>
                    <a:pt x="12493" y="8116"/>
                    <a:pt x="8937" y="1127"/>
                    <a:pt x="8937" y="1125"/>
                  </a:cubicBezTo>
                  <a:lnTo>
                    <a:pt x="8937" y="1125"/>
                  </a:lnTo>
                  <a:cubicBezTo>
                    <a:pt x="8937" y="1127"/>
                    <a:pt x="10365" y="5381"/>
                    <a:pt x="8937" y="5624"/>
                  </a:cubicBezTo>
                  <a:cubicBezTo>
                    <a:pt x="8875" y="5634"/>
                    <a:pt x="8812" y="5639"/>
                    <a:pt x="8748" y="5639"/>
                  </a:cubicBezTo>
                  <a:cubicBezTo>
                    <a:pt x="7322" y="5639"/>
                    <a:pt x="5291" y="3164"/>
                    <a:pt x="5289" y="3162"/>
                  </a:cubicBezTo>
                  <a:lnTo>
                    <a:pt x="5289" y="3162"/>
                  </a:lnTo>
                  <a:cubicBezTo>
                    <a:pt x="5291" y="3164"/>
                    <a:pt x="7142" y="5503"/>
                    <a:pt x="5289" y="6110"/>
                  </a:cubicBezTo>
                  <a:cubicBezTo>
                    <a:pt x="5207" y="6137"/>
                    <a:pt x="5123" y="6150"/>
                    <a:pt x="5039" y="6150"/>
                  </a:cubicBezTo>
                  <a:cubicBezTo>
                    <a:pt x="3201" y="6150"/>
                    <a:pt x="1034" y="92"/>
                    <a:pt x="1034" y="92"/>
                  </a:cubicBezTo>
                  <a:cubicBezTo>
                    <a:pt x="1034" y="92"/>
                    <a:pt x="927" y="115"/>
                    <a:pt x="745" y="115"/>
                  </a:cubicBezTo>
                  <a:cubicBezTo>
                    <a:pt x="563" y="115"/>
                    <a:pt x="304" y="92"/>
                    <a:pt x="0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48;p81"/>
            <p:cNvSpPr/>
            <p:nvPr/>
          </p:nvSpPr>
          <p:spPr>
            <a:xfrm>
              <a:off x="5544735" y="2349603"/>
              <a:ext cx="133766" cy="109635"/>
            </a:xfrm>
            <a:custGeom>
              <a:avLst/>
              <a:gdLst/>
              <a:ahLst/>
              <a:cxnLst/>
              <a:rect l="l" t="t" r="r" b="b"/>
              <a:pathLst>
                <a:path w="7417" h="6079" extrusionOk="0">
                  <a:moveTo>
                    <a:pt x="3972" y="0"/>
                  </a:moveTo>
                  <a:cubicBezTo>
                    <a:pt x="3470" y="0"/>
                    <a:pt x="2909" y="139"/>
                    <a:pt x="2310" y="514"/>
                  </a:cubicBezTo>
                  <a:cubicBezTo>
                    <a:pt x="0" y="1973"/>
                    <a:pt x="1672" y="5164"/>
                    <a:pt x="4317" y="5894"/>
                  </a:cubicBezTo>
                  <a:cubicBezTo>
                    <a:pt x="4790" y="6025"/>
                    <a:pt x="5194" y="6078"/>
                    <a:pt x="5537" y="6078"/>
                  </a:cubicBezTo>
                  <a:cubicBezTo>
                    <a:pt x="7110" y="6078"/>
                    <a:pt x="7417" y="4952"/>
                    <a:pt x="7417" y="4952"/>
                  </a:cubicBezTo>
                  <a:lnTo>
                    <a:pt x="6323" y="1091"/>
                  </a:lnTo>
                  <a:cubicBezTo>
                    <a:pt x="6323" y="1091"/>
                    <a:pt x="5381" y="0"/>
                    <a:pt x="3972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49;p81"/>
            <p:cNvSpPr/>
            <p:nvPr/>
          </p:nvSpPr>
          <p:spPr>
            <a:xfrm>
              <a:off x="6093468" y="2313479"/>
              <a:ext cx="205040" cy="119265"/>
            </a:xfrm>
            <a:custGeom>
              <a:avLst/>
              <a:gdLst/>
              <a:ahLst/>
              <a:cxnLst/>
              <a:rect l="l" t="t" r="r" b="b"/>
              <a:pathLst>
                <a:path w="11369" h="6613" extrusionOk="0">
                  <a:moveTo>
                    <a:pt x="8146" y="1"/>
                  </a:moveTo>
                  <a:cubicBezTo>
                    <a:pt x="5982" y="1"/>
                    <a:pt x="3435" y="2547"/>
                    <a:pt x="3435" y="2547"/>
                  </a:cubicBezTo>
                  <a:cubicBezTo>
                    <a:pt x="3435" y="2547"/>
                    <a:pt x="0" y="5708"/>
                    <a:pt x="5077" y="6529"/>
                  </a:cubicBezTo>
                  <a:cubicBezTo>
                    <a:pt x="5418" y="6586"/>
                    <a:pt x="5742" y="6613"/>
                    <a:pt x="6050" y="6613"/>
                  </a:cubicBezTo>
                  <a:cubicBezTo>
                    <a:pt x="10346" y="6613"/>
                    <a:pt x="11368" y="1402"/>
                    <a:pt x="9241" y="268"/>
                  </a:cubicBezTo>
                  <a:cubicBezTo>
                    <a:pt x="8898" y="80"/>
                    <a:pt x="8528" y="1"/>
                    <a:pt x="8146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50;p81"/>
            <p:cNvSpPr/>
            <p:nvPr/>
          </p:nvSpPr>
          <p:spPr>
            <a:xfrm>
              <a:off x="5634081" y="2015198"/>
              <a:ext cx="540545" cy="283925"/>
            </a:xfrm>
            <a:custGeom>
              <a:avLst/>
              <a:gdLst/>
              <a:ahLst/>
              <a:cxnLst/>
              <a:rect l="l" t="t" r="r" b="b"/>
              <a:pathLst>
                <a:path w="29972" h="15743" extrusionOk="0">
                  <a:moveTo>
                    <a:pt x="18766" y="1"/>
                  </a:moveTo>
                  <a:cubicBezTo>
                    <a:pt x="18400" y="1"/>
                    <a:pt x="18032" y="20"/>
                    <a:pt x="17661" y="59"/>
                  </a:cubicBezTo>
                  <a:lnTo>
                    <a:pt x="10062" y="849"/>
                  </a:lnTo>
                  <a:cubicBezTo>
                    <a:pt x="4256" y="1457"/>
                    <a:pt x="1" y="6715"/>
                    <a:pt x="609" y="12521"/>
                  </a:cubicBezTo>
                  <a:lnTo>
                    <a:pt x="943" y="15652"/>
                  </a:lnTo>
                  <a:cubicBezTo>
                    <a:pt x="2007" y="14345"/>
                    <a:pt x="3952" y="11731"/>
                    <a:pt x="4408" y="9724"/>
                  </a:cubicBezTo>
                  <a:cubicBezTo>
                    <a:pt x="4588" y="9997"/>
                    <a:pt x="4788" y="10116"/>
                    <a:pt x="4992" y="10116"/>
                  </a:cubicBezTo>
                  <a:cubicBezTo>
                    <a:pt x="5719" y="10116"/>
                    <a:pt x="6495" y="8609"/>
                    <a:pt x="6566" y="7232"/>
                  </a:cubicBezTo>
                  <a:cubicBezTo>
                    <a:pt x="7000" y="7658"/>
                    <a:pt x="7456" y="7842"/>
                    <a:pt x="7906" y="7842"/>
                  </a:cubicBezTo>
                  <a:cubicBezTo>
                    <a:pt x="9321" y="7842"/>
                    <a:pt x="10680" y="6022"/>
                    <a:pt x="11095" y="4132"/>
                  </a:cubicBezTo>
                  <a:cubicBezTo>
                    <a:pt x="12378" y="6962"/>
                    <a:pt x="14026" y="7251"/>
                    <a:pt x="14645" y="7251"/>
                  </a:cubicBezTo>
                  <a:cubicBezTo>
                    <a:pt x="14804" y="7251"/>
                    <a:pt x="14895" y="7232"/>
                    <a:pt x="14895" y="7232"/>
                  </a:cubicBezTo>
                  <a:cubicBezTo>
                    <a:pt x="14895" y="7232"/>
                    <a:pt x="17062" y="13290"/>
                    <a:pt x="18900" y="13290"/>
                  </a:cubicBezTo>
                  <a:cubicBezTo>
                    <a:pt x="18984" y="13290"/>
                    <a:pt x="19068" y="13277"/>
                    <a:pt x="19150" y="13250"/>
                  </a:cubicBezTo>
                  <a:cubicBezTo>
                    <a:pt x="21003" y="12643"/>
                    <a:pt x="19152" y="10304"/>
                    <a:pt x="19150" y="10302"/>
                  </a:cubicBezTo>
                  <a:lnTo>
                    <a:pt x="19150" y="10302"/>
                  </a:lnTo>
                  <a:cubicBezTo>
                    <a:pt x="19152" y="10304"/>
                    <a:pt x="21183" y="12779"/>
                    <a:pt x="22609" y="12779"/>
                  </a:cubicBezTo>
                  <a:cubicBezTo>
                    <a:pt x="22673" y="12779"/>
                    <a:pt x="22736" y="12774"/>
                    <a:pt x="22798" y="12764"/>
                  </a:cubicBezTo>
                  <a:cubicBezTo>
                    <a:pt x="24226" y="12521"/>
                    <a:pt x="22798" y="8267"/>
                    <a:pt x="22798" y="8265"/>
                  </a:cubicBezTo>
                  <a:lnTo>
                    <a:pt x="22798" y="8265"/>
                  </a:lnTo>
                  <a:cubicBezTo>
                    <a:pt x="22798" y="8267"/>
                    <a:pt x="26354" y="15256"/>
                    <a:pt x="29971" y="15743"/>
                  </a:cubicBezTo>
                  <a:lnTo>
                    <a:pt x="29333" y="9512"/>
                  </a:lnTo>
                  <a:cubicBezTo>
                    <a:pt x="28764" y="4077"/>
                    <a:pt x="24119" y="1"/>
                    <a:pt x="187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51;p81"/>
            <p:cNvSpPr/>
            <p:nvPr/>
          </p:nvSpPr>
          <p:spPr>
            <a:xfrm>
              <a:off x="6033578" y="2414627"/>
              <a:ext cx="111026" cy="111049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1125" y="1"/>
                  </a:moveTo>
                  <a:cubicBezTo>
                    <a:pt x="487" y="1"/>
                    <a:pt x="1" y="487"/>
                    <a:pt x="1" y="1125"/>
                  </a:cubicBezTo>
                  <a:cubicBezTo>
                    <a:pt x="1" y="1733"/>
                    <a:pt x="487" y="2250"/>
                    <a:pt x="1125" y="2250"/>
                  </a:cubicBezTo>
                  <a:cubicBezTo>
                    <a:pt x="1733" y="2250"/>
                    <a:pt x="2250" y="1733"/>
                    <a:pt x="2250" y="1125"/>
                  </a:cubicBezTo>
                  <a:cubicBezTo>
                    <a:pt x="2250" y="487"/>
                    <a:pt x="1733" y="1"/>
                    <a:pt x="1125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52;p81"/>
            <p:cNvSpPr/>
            <p:nvPr/>
          </p:nvSpPr>
          <p:spPr>
            <a:xfrm>
              <a:off x="5861448" y="1845146"/>
              <a:ext cx="127327" cy="155768"/>
            </a:xfrm>
            <a:custGeom>
              <a:avLst/>
              <a:gdLst/>
              <a:ahLst/>
              <a:cxnLst/>
              <a:rect l="l" t="t" r="r" b="b"/>
              <a:pathLst>
                <a:path w="7060" h="8637" extrusionOk="0">
                  <a:moveTo>
                    <a:pt x="2085" y="0"/>
                  </a:moveTo>
                  <a:cubicBezTo>
                    <a:pt x="0" y="0"/>
                    <a:pt x="890" y="8150"/>
                    <a:pt x="890" y="8150"/>
                  </a:cubicBezTo>
                  <a:lnTo>
                    <a:pt x="707" y="8637"/>
                  </a:lnTo>
                  <a:cubicBezTo>
                    <a:pt x="707" y="8637"/>
                    <a:pt x="7060" y="4594"/>
                    <a:pt x="5388" y="3621"/>
                  </a:cubicBezTo>
                  <a:cubicBezTo>
                    <a:pt x="5224" y="3528"/>
                    <a:pt x="5057" y="3485"/>
                    <a:pt x="4890" y="3485"/>
                  </a:cubicBezTo>
                  <a:cubicBezTo>
                    <a:pt x="3323" y="3485"/>
                    <a:pt x="1710" y="7208"/>
                    <a:pt x="1710" y="7208"/>
                  </a:cubicBezTo>
                  <a:cubicBezTo>
                    <a:pt x="1710" y="7208"/>
                    <a:pt x="4355" y="247"/>
                    <a:pt x="2166" y="4"/>
                  </a:cubicBezTo>
                  <a:cubicBezTo>
                    <a:pt x="2139" y="2"/>
                    <a:pt x="2112" y="0"/>
                    <a:pt x="2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3;p81"/>
            <p:cNvSpPr/>
            <p:nvPr/>
          </p:nvSpPr>
          <p:spPr>
            <a:xfrm>
              <a:off x="6044683" y="2374185"/>
              <a:ext cx="24690" cy="43915"/>
            </a:xfrm>
            <a:custGeom>
              <a:avLst/>
              <a:gdLst/>
              <a:ahLst/>
              <a:cxnLst/>
              <a:rect l="l" t="t" r="r" b="b"/>
              <a:pathLst>
                <a:path w="1369" h="2435" extrusionOk="0">
                  <a:moveTo>
                    <a:pt x="637" y="1"/>
                  </a:moveTo>
                  <a:cubicBezTo>
                    <a:pt x="628" y="1"/>
                    <a:pt x="618" y="1"/>
                    <a:pt x="608" y="2"/>
                  </a:cubicBezTo>
                  <a:cubicBezTo>
                    <a:pt x="274" y="2"/>
                    <a:pt x="0" y="579"/>
                    <a:pt x="31" y="1248"/>
                  </a:cubicBezTo>
                  <a:cubicBezTo>
                    <a:pt x="60" y="1899"/>
                    <a:pt x="378" y="2435"/>
                    <a:pt x="731" y="2435"/>
                  </a:cubicBezTo>
                  <a:cubicBezTo>
                    <a:pt x="741" y="2435"/>
                    <a:pt x="750" y="2434"/>
                    <a:pt x="760" y="2434"/>
                  </a:cubicBezTo>
                  <a:cubicBezTo>
                    <a:pt x="1095" y="2434"/>
                    <a:pt x="1368" y="1856"/>
                    <a:pt x="1338" y="1187"/>
                  </a:cubicBezTo>
                  <a:cubicBezTo>
                    <a:pt x="1308" y="536"/>
                    <a:pt x="991" y="1"/>
                    <a:pt x="6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54;p81"/>
            <p:cNvSpPr/>
            <p:nvPr/>
          </p:nvSpPr>
          <p:spPr>
            <a:xfrm>
              <a:off x="5733122" y="2439840"/>
              <a:ext cx="115498" cy="113953"/>
            </a:xfrm>
            <a:custGeom>
              <a:avLst/>
              <a:gdLst/>
              <a:ahLst/>
              <a:cxnLst/>
              <a:rect l="l" t="t" r="r" b="b"/>
              <a:pathLst>
                <a:path w="2250" h="2220" extrusionOk="0">
                  <a:moveTo>
                    <a:pt x="1125" y="0"/>
                  </a:moveTo>
                  <a:cubicBezTo>
                    <a:pt x="517" y="0"/>
                    <a:pt x="0" y="487"/>
                    <a:pt x="0" y="1125"/>
                  </a:cubicBezTo>
                  <a:cubicBezTo>
                    <a:pt x="0" y="1733"/>
                    <a:pt x="517" y="2219"/>
                    <a:pt x="1125" y="2219"/>
                  </a:cubicBezTo>
                  <a:cubicBezTo>
                    <a:pt x="1763" y="2219"/>
                    <a:pt x="2250" y="1733"/>
                    <a:pt x="2250" y="1125"/>
                  </a:cubicBezTo>
                  <a:cubicBezTo>
                    <a:pt x="2250" y="487"/>
                    <a:pt x="1763" y="0"/>
                    <a:pt x="11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55;p81"/>
            <p:cNvSpPr/>
            <p:nvPr/>
          </p:nvSpPr>
          <p:spPr>
            <a:xfrm>
              <a:off x="5760722" y="2395015"/>
              <a:ext cx="24690" cy="43915"/>
            </a:xfrm>
            <a:custGeom>
              <a:avLst/>
              <a:gdLst/>
              <a:ahLst/>
              <a:cxnLst/>
              <a:rect l="l" t="t" r="r" b="b"/>
              <a:pathLst>
                <a:path w="1369" h="2435" extrusionOk="0">
                  <a:moveTo>
                    <a:pt x="637" y="1"/>
                  </a:moveTo>
                  <a:cubicBezTo>
                    <a:pt x="628" y="1"/>
                    <a:pt x="618" y="1"/>
                    <a:pt x="608" y="2"/>
                  </a:cubicBezTo>
                  <a:cubicBezTo>
                    <a:pt x="243" y="2"/>
                    <a:pt x="0" y="579"/>
                    <a:pt x="31" y="1248"/>
                  </a:cubicBezTo>
                  <a:cubicBezTo>
                    <a:pt x="60" y="1899"/>
                    <a:pt x="378" y="2435"/>
                    <a:pt x="731" y="2435"/>
                  </a:cubicBezTo>
                  <a:cubicBezTo>
                    <a:pt x="741" y="2435"/>
                    <a:pt x="750" y="2434"/>
                    <a:pt x="760" y="2434"/>
                  </a:cubicBezTo>
                  <a:cubicBezTo>
                    <a:pt x="1095" y="2434"/>
                    <a:pt x="1368" y="1856"/>
                    <a:pt x="1338" y="1187"/>
                  </a:cubicBezTo>
                  <a:cubicBezTo>
                    <a:pt x="1308" y="536"/>
                    <a:pt x="991" y="1"/>
                    <a:pt x="6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56;p81"/>
            <p:cNvSpPr/>
            <p:nvPr/>
          </p:nvSpPr>
          <p:spPr>
            <a:xfrm>
              <a:off x="5948755" y="2283757"/>
              <a:ext cx="215987" cy="216005"/>
            </a:xfrm>
            <a:custGeom>
              <a:avLst/>
              <a:gdLst/>
              <a:ahLst/>
              <a:cxnLst/>
              <a:rect l="l" t="t" r="r" b="b"/>
              <a:pathLst>
                <a:path w="11976" h="11977" fill="none" extrusionOk="0">
                  <a:moveTo>
                    <a:pt x="9848" y="2128"/>
                  </a:moveTo>
                  <a:cubicBezTo>
                    <a:pt x="11976" y="4256"/>
                    <a:pt x="11976" y="7721"/>
                    <a:pt x="9848" y="9849"/>
                  </a:cubicBezTo>
                  <a:cubicBezTo>
                    <a:pt x="7721" y="11977"/>
                    <a:pt x="4255" y="11977"/>
                    <a:pt x="2128" y="9849"/>
                  </a:cubicBezTo>
                  <a:cubicBezTo>
                    <a:pt x="0" y="7721"/>
                    <a:pt x="0" y="4256"/>
                    <a:pt x="2128" y="2128"/>
                  </a:cubicBezTo>
                  <a:cubicBezTo>
                    <a:pt x="4255" y="1"/>
                    <a:pt x="7721" y="1"/>
                    <a:pt x="9848" y="2128"/>
                  </a:cubicBezTo>
                  <a:close/>
                </a:path>
              </a:pathLst>
            </a:custGeom>
            <a:noFill/>
            <a:ln w="912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57;p81"/>
            <p:cNvSpPr/>
            <p:nvPr/>
          </p:nvSpPr>
          <p:spPr>
            <a:xfrm>
              <a:off x="5814248" y="2478772"/>
              <a:ext cx="100545" cy="67180"/>
            </a:xfrm>
            <a:custGeom>
              <a:avLst/>
              <a:gdLst/>
              <a:ahLst/>
              <a:cxnLst/>
              <a:rect l="l" t="t" r="r" b="b"/>
              <a:pathLst>
                <a:path w="5575" h="3725" extrusionOk="0">
                  <a:moveTo>
                    <a:pt x="332" y="0"/>
                  </a:moveTo>
                  <a:cubicBezTo>
                    <a:pt x="313" y="0"/>
                    <a:pt x="294" y="2"/>
                    <a:pt x="274" y="6"/>
                  </a:cubicBezTo>
                  <a:cubicBezTo>
                    <a:pt x="122" y="67"/>
                    <a:pt x="1" y="219"/>
                    <a:pt x="61" y="371"/>
                  </a:cubicBezTo>
                  <a:cubicBezTo>
                    <a:pt x="639" y="1738"/>
                    <a:pt x="1764" y="3045"/>
                    <a:pt x="3192" y="3532"/>
                  </a:cubicBezTo>
                  <a:cubicBezTo>
                    <a:pt x="3585" y="3663"/>
                    <a:pt x="4000" y="3724"/>
                    <a:pt x="4424" y="3724"/>
                  </a:cubicBezTo>
                  <a:cubicBezTo>
                    <a:pt x="4690" y="3724"/>
                    <a:pt x="4959" y="3700"/>
                    <a:pt x="5229" y="3653"/>
                  </a:cubicBezTo>
                  <a:cubicBezTo>
                    <a:pt x="5574" y="3596"/>
                    <a:pt x="5456" y="3101"/>
                    <a:pt x="5132" y="3101"/>
                  </a:cubicBezTo>
                  <a:cubicBezTo>
                    <a:pt x="5114" y="3101"/>
                    <a:pt x="5096" y="3103"/>
                    <a:pt x="5077" y="3106"/>
                  </a:cubicBezTo>
                  <a:cubicBezTo>
                    <a:pt x="4872" y="3143"/>
                    <a:pt x="4671" y="3160"/>
                    <a:pt x="4476" y="3160"/>
                  </a:cubicBezTo>
                  <a:cubicBezTo>
                    <a:pt x="2870" y="3160"/>
                    <a:pt x="1580" y="1995"/>
                    <a:pt x="821" y="614"/>
                  </a:cubicBezTo>
                  <a:cubicBezTo>
                    <a:pt x="761" y="492"/>
                    <a:pt x="700" y="401"/>
                    <a:pt x="639" y="279"/>
                  </a:cubicBezTo>
                  <a:cubicBezTo>
                    <a:pt x="639" y="258"/>
                    <a:pt x="593" y="159"/>
                    <a:pt x="588" y="159"/>
                  </a:cubicBezTo>
                  <a:lnTo>
                    <a:pt x="588" y="159"/>
                  </a:lnTo>
                  <a:cubicBezTo>
                    <a:pt x="586" y="159"/>
                    <a:pt x="591" y="175"/>
                    <a:pt x="609" y="219"/>
                  </a:cubicBezTo>
                  <a:cubicBezTo>
                    <a:pt x="556" y="86"/>
                    <a:pt x="457" y="0"/>
                    <a:pt x="3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558;p81"/>
            <p:cNvSpPr/>
            <p:nvPr/>
          </p:nvSpPr>
          <p:spPr>
            <a:xfrm>
              <a:off x="5885705" y="2391823"/>
              <a:ext cx="78380" cy="100311"/>
            </a:xfrm>
            <a:custGeom>
              <a:avLst/>
              <a:gdLst/>
              <a:ahLst/>
              <a:cxnLst/>
              <a:rect l="l" t="t" r="r" b="b"/>
              <a:pathLst>
                <a:path w="4346" h="5562" extrusionOk="0">
                  <a:moveTo>
                    <a:pt x="2621" y="0"/>
                  </a:moveTo>
                  <a:cubicBezTo>
                    <a:pt x="2447" y="0"/>
                    <a:pt x="2268" y="143"/>
                    <a:pt x="2341" y="361"/>
                  </a:cubicBezTo>
                  <a:cubicBezTo>
                    <a:pt x="2736" y="1820"/>
                    <a:pt x="3162" y="3279"/>
                    <a:pt x="3587" y="4738"/>
                  </a:cubicBezTo>
                  <a:cubicBezTo>
                    <a:pt x="3610" y="4817"/>
                    <a:pt x="3632" y="4896"/>
                    <a:pt x="3655" y="4975"/>
                  </a:cubicBezTo>
                  <a:lnTo>
                    <a:pt x="3655" y="4975"/>
                  </a:lnTo>
                  <a:cubicBezTo>
                    <a:pt x="2544" y="4871"/>
                    <a:pt x="1454" y="4786"/>
                    <a:pt x="365" y="4678"/>
                  </a:cubicBezTo>
                  <a:cubicBezTo>
                    <a:pt x="356" y="4677"/>
                    <a:pt x="347" y="4676"/>
                    <a:pt x="338" y="4676"/>
                  </a:cubicBezTo>
                  <a:cubicBezTo>
                    <a:pt x="1" y="4676"/>
                    <a:pt x="10" y="5225"/>
                    <a:pt x="365" y="5255"/>
                  </a:cubicBezTo>
                  <a:cubicBezTo>
                    <a:pt x="1581" y="5377"/>
                    <a:pt x="2797" y="5468"/>
                    <a:pt x="4043" y="5559"/>
                  </a:cubicBezTo>
                  <a:cubicBezTo>
                    <a:pt x="4055" y="5561"/>
                    <a:pt x="4067" y="5562"/>
                    <a:pt x="4078" y="5562"/>
                  </a:cubicBezTo>
                  <a:cubicBezTo>
                    <a:pt x="4241" y="5562"/>
                    <a:pt x="4345" y="5367"/>
                    <a:pt x="4317" y="5225"/>
                  </a:cubicBezTo>
                  <a:cubicBezTo>
                    <a:pt x="3891" y="3735"/>
                    <a:pt x="3466" y="2276"/>
                    <a:pt x="3070" y="817"/>
                  </a:cubicBezTo>
                  <a:cubicBezTo>
                    <a:pt x="3010" y="605"/>
                    <a:pt x="2949" y="392"/>
                    <a:pt x="2888" y="209"/>
                  </a:cubicBezTo>
                  <a:cubicBezTo>
                    <a:pt x="2852" y="63"/>
                    <a:pt x="2737" y="0"/>
                    <a:pt x="26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559;p81"/>
            <p:cNvSpPr/>
            <p:nvPr/>
          </p:nvSpPr>
          <p:spPr>
            <a:xfrm>
              <a:off x="5871457" y="2398875"/>
              <a:ext cx="87181" cy="12083"/>
            </a:xfrm>
            <a:custGeom>
              <a:avLst/>
              <a:gdLst/>
              <a:ahLst/>
              <a:cxnLst/>
              <a:rect l="l" t="t" r="r" b="b"/>
              <a:pathLst>
                <a:path w="4834" h="670" fill="none" extrusionOk="0">
                  <a:moveTo>
                    <a:pt x="0" y="669"/>
                  </a:moveTo>
                  <a:lnTo>
                    <a:pt x="4833" y="1"/>
                  </a:ln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560;p81"/>
            <p:cNvSpPr/>
            <p:nvPr/>
          </p:nvSpPr>
          <p:spPr>
            <a:xfrm>
              <a:off x="6152677" y="2321577"/>
              <a:ext cx="41120" cy="47721"/>
            </a:xfrm>
            <a:custGeom>
              <a:avLst/>
              <a:gdLst/>
              <a:ahLst/>
              <a:cxnLst/>
              <a:rect l="l" t="t" r="r" b="b"/>
              <a:pathLst>
                <a:path w="2280" h="2646" fill="none" extrusionOk="0">
                  <a:moveTo>
                    <a:pt x="0" y="2645"/>
                  </a:moveTo>
                  <a:lnTo>
                    <a:pt x="2280" y="1"/>
                  </a:ln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561;p81"/>
            <p:cNvSpPr/>
            <p:nvPr/>
          </p:nvSpPr>
          <p:spPr>
            <a:xfrm>
              <a:off x="5664794" y="2302946"/>
              <a:ext cx="215987" cy="216005"/>
            </a:xfrm>
            <a:custGeom>
              <a:avLst/>
              <a:gdLst/>
              <a:ahLst/>
              <a:cxnLst/>
              <a:rect l="l" t="t" r="r" b="b"/>
              <a:pathLst>
                <a:path w="11976" h="11977" fill="none" extrusionOk="0">
                  <a:moveTo>
                    <a:pt x="9848" y="2128"/>
                  </a:moveTo>
                  <a:cubicBezTo>
                    <a:pt x="11976" y="4256"/>
                    <a:pt x="11976" y="7721"/>
                    <a:pt x="9848" y="9849"/>
                  </a:cubicBezTo>
                  <a:cubicBezTo>
                    <a:pt x="7721" y="11976"/>
                    <a:pt x="4255" y="11976"/>
                    <a:pt x="2128" y="9849"/>
                  </a:cubicBezTo>
                  <a:cubicBezTo>
                    <a:pt x="0" y="7721"/>
                    <a:pt x="0" y="4256"/>
                    <a:pt x="2128" y="2128"/>
                  </a:cubicBezTo>
                  <a:cubicBezTo>
                    <a:pt x="4255" y="1"/>
                    <a:pt x="7721" y="1"/>
                    <a:pt x="9848" y="2128"/>
                  </a:cubicBezTo>
                  <a:close/>
                </a:path>
              </a:pathLst>
            </a:custGeom>
            <a:noFill/>
            <a:ln w="912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562;p81"/>
            <p:cNvSpPr/>
            <p:nvPr/>
          </p:nvSpPr>
          <p:spPr>
            <a:xfrm>
              <a:off x="5709196" y="2267868"/>
              <a:ext cx="97587" cy="31255"/>
            </a:xfrm>
            <a:custGeom>
              <a:avLst/>
              <a:gdLst/>
              <a:ahLst/>
              <a:cxnLst/>
              <a:rect l="l" t="t" r="r" b="b"/>
              <a:pathLst>
                <a:path w="5411" h="1733" extrusionOk="0">
                  <a:moveTo>
                    <a:pt x="3309" y="0"/>
                  </a:moveTo>
                  <a:cubicBezTo>
                    <a:pt x="3047" y="0"/>
                    <a:pt x="2781" y="31"/>
                    <a:pt x="2523" y="91"/>
                  </a:cubicBezTo>
                  <a:cubicBezTo>
                    <a:pt x="2037" y="213"/>
                    <a:pt x="1550" y="426"/>
                    <a:pt x="1125" y="699"/>
                  </a:cubicBezTo>
                  <a:cubicBezTo>
                    <a:pt x="699" y="973"/>
                    <a:pt x="304" y="1307"/>
                    <a:pt x="0" y="1733"/>
                  </a:cubicBezTo>
                  <a:cubicBezTo>
                    <a:pt x="395" y="1429"/>
                    <a:pt x="821" y="1186"/>
                    <a:pt x="1277" y="942"/>
                  </a:cubicBezTo>
                  <a:cubicBezTo>
                    <a:pt x="1702" y="730"/>
                    <a:pt x="2158" y="547"/>
                    <a:pt x="2614" y="456"/>
                  </a:cubicBezTo>
                  <a:cubicBezTo>
                    <a:pt x="2881" y="385"/>
                    <a:pt x="3159" y="355"/>
                    <a:pt x="3434" y="355"/>
                  </a:cubicBezTo>
                  <a:cubicBezTo>
                    <a:pt x="3629" y="355"/>
                    <a:pt x="3823" y="370"/>
                    <a:pt x="4012" y="395"/>
                  </a:cubicBezTo>
                  <a:cubicBezTo>
                    <a:pt x="4499" y="426"/>
                    <a:pt x="4955" y="608"/>
                    <a:pt x="5411" y="790"/>
                  </a:cubicBezTo>
                  <a:cubicBezTo>
                    <a:pt x="5046" y="487"/>
                    <a:pt x="4590" y="183"/>
                    <a:pt x="4073" y="91"/>
                  </a:cubicBezTo>
                  <a:cubicBezTo>
                    <a:pt x="3830" y="31"/>
                    <a:pt x="3572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563;p81"/>
            <p:cNvSpPr/>
            <p:nvPr/>
          </p:nvSpPr>
          <p:spPr>
            <a:xfrm>
              <a:off x="5984933" y="2245721"/>
              <a:ext cx="97587" cy="31471"/>
            </a:xfrm>
            <a:custGeom>
              <a:avLst/>
              <a:gdLst/>
              <a:ahLst/>
              <a:cxnLst/>
              <a:rect l="l" t="t" r="r" b="b"/>
              <a:pathLst>
                <a:path w="5411" h="1745" extrusionOk="0">
                  <a:moveTo>
                    <a:pt x="3266" y="1"/>
                  </a:moveTo>
                  <a:cubicBezTo>
                    <a:pt x="3018" y="1"/>
                    <a:pt x="2767" y="32"/>
                    <a:pt x="2523" y="104"/>
                  </a:cubicBezTo>
                  <a:cubicBezTo>
                    <a:pt x="2037" y="225"/>
                    <a:pt x="1550" y="438"/>
                    <a:pt x="1125" y="711"/>
                  </a:cubicBezTo>
                  <a:cubicBezTo>
                    <a:pt x="699" y="985"/>
                    <a:pt x="304" y="1319"/>
                    <a:pt x="0" y="1745"/>
                  </a:cubicBezTo>
                  <a:cubicBezTo>
                    <a:pt x="395" y="1441"/>
                    <a:pt x="821" y="1198"/>
                    <a:pt x="1277" y="955"/>
                  </a:cubicBezTo>
                  <a:cubicBezTo>
                    <a:pt x="1702" y="742"/>
                    <a:pt x="2158" y="560"/>
                    <a:pt x="2614" y="468"/>
                  </a:cubicBezTo>
                  <a:cubicBezTo>
                    <a:pt x="2918" y="387"/>
                    <a:pt x="3236" y="360"/>
                    <a:pt x="3549" y="360"/>
                  </a:cubicBezTo>
                  <a:cubicBezTo>
                    <a:pt x="3705" y="360"/>
                    <a:pt x="3860" y="367"/>
                    <a:pt x="4012" y="377"/>
                  </a:cubicBezTo>
                  <a:cubicBezTo>
                    <a:pt x="4499" y="438"/>
                    <a:pt x="4955" y="620"/>
                    <a:pt x="5411" y="803"/>
                  </a:cubicBezTo>
                  <a:cubicBezTo>
                    <a:pt x="5046" y="499"/>
                    <a:pt x="4590" y="195"/>
                    <a:pt x="4073" y="104"/>
                  </a:cubicBezTo>
                  <a:cubicBezTo>
                    <a:pt x="3817" y="39"/>
                    <a:pt x="3543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564;p81"/>
            <p:cNvSpPr/>
            <p:nvPr/>
          </p:nvSpPr>
          <p:spPr>
            <a:xfrm>
              <a:off x="6203103" y="2330360"/>
              <a:ext cx="63159" cy="82654"/>
            </a:xfrm>
            <a:custGeom>
              <a:avLst/>
              <a:gdLst/>
              <a:ahLst/>
              <a:cxnLst/>
              <a:rect l="l" t="t" r="r" b="b"/>
              <a:pathLst>
                <a:path w="3502" h="4583" extrusionOk="0">
                  <a:moveTo>
                    <a:pt x="3071" y="0"/>
                  </a:moveTo>
                  <a:cubicBezTo>
                    <a:pt x="1581" y="91"/>
                    <a:pt x="669" y="1095"/>
                    <a:pt x="274" y="2341"/>
                  </a:cubicBezTo>
                  <a:cubicBezTo>
                    <a:pt x="244" y="2371"/>
                    <a:pt x="244" y="2402"/>
                    <a:pt x="244" y="2432"/>
                  </a:cubicBezTo>
                  <a:cubicBezTo>
                    <a:pt x="61" y="3040"/>
                    <a:pt x="1" y="3739"/>
                    <a:pt x="31" y="4377"/>
                  </a:cubicBezTo>
                  <a:cubicBezTo>
                    <a:pt x="46" y="4514"/>
                    <a:pt x="153" y="4582"/>
                    <a:pt x="251" y="4582"/>
                  </a:cubicBezTo>
                  <a:cubicBezTo>
                    <a:pt x="350" y="4582"/>
                    <a:pt x="441" y="4514"/>
                    <a:pt x="426" y="4377"/>
                  </a:cubicBezTo>
                  <a:cubicBezTo>
                    <a:pt x="365" y="3769"/>
                    <a:pt x="426" y="3131"/>
                    <a:pt x="609" y="2523"/>
                  </a:cubicBezTo>
                  <a:cubicBezTo>
                    <a:pt x="1051" y="2177"/>
                    <a:pt x="1616" y="1977"/>
                    <a:pt x="2178" y="1977"/>
                  </a:cubicBezTo>
                  <a:cubicBezTo>
                    <a:pt x="2505" y="1977"/>
                    <a:pt x="2830" y="2044"/>
                    <a:pt x="3131" y="2189"/>
                  </a:cubicBezTo>
                  <a:cubicBezTo>
                    <a:pt x="3157" y="2200"/>
                    <a:pt x="3181" y="2204"/>
                    <a:pt x="3205" y="2204"/>
                  </a:cubicBezTo>
                  <a:cubicBezTo>
                    <a:pt x="3382" y="2204"/>
                    <a:pt x="3501" y="1935"/>
                    <a:pt x="3314" y="1854"/>
                  </a:cubicBezTo>
                  <a:cubicBezTo>
                    <a:pt x="2950" y="1679"/>
                    <a:pt x="2575" y="1600"/>
                    <a:pt x="2203" y="1600"/>
                  </a:cubicBezTo>
                  <a:cubicBezTo>
                    <a:pt x="1736" y="1600"/>
                    <a:pt x="1275" y="1726"/>
                    <a:pt x="852" y="1946"/>
                  </a:cubicBezTo>
                  <a:cubicBezTo>
                    <a:pt x="1247" y="1095"/>
                    <a:pt x="1946" y="456"/>
                    <a:pt x="3071" y="395"/>
                  </a:cubicBezTo>
                  <a:cubicBezTo>
                    <a:pt x="3314" y="395"/>
                    <a:pt x="3314" y="0"/>
                    <a:pt x="30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565;p81"/>
            <p:cNvSpPr/>
            <p:nvPr/>
          </p:nvSpPr>
          <p:spPr>
            <a:xfrm>
              <a:off x="5592330" y="2363255"/>
              <a:ext cx="59317" cy="82240"/>
            </a:xfrm>
            <a:custGeom>
              <a:avLst/>
              <a:gdLst/>
              <a:ahLst/>
              <a:cxnLst/>
              <a:rect l="l" t="t" r="r" b="b"/>
              <a:pathLst>
                <a:path w="3289" h="4560" extrusionOk="0">
                  <a:moveTo>
                    <a:pt x="431" y="0"/>
                  </a:moveTo>
                  <a:cubicBezTo>
                    <a:pt x="188" y="0"/>
                    <a:pt x="188" y="365"/>
                    <a:pt x="431" y="395"/>
                  </a:cubicBezTo>
                  <a:cubicBezTo>
                    <a:pt x="1465" y="456"/>
                    <a:pt x="2134" y="1094"/>
                    <a:pt x="2498" y="1945"/>
                  </a:cubicBezTo>
                  <a:cubicBezTo>
                    <a:pt x="2117" y="1713"/>
                    <a:pt x="1689" y="1589"/>
                    <a:pt x="1257" y="1589"/>
                  </a:cubicBezTo>
                  <a:cubicBezTo>
                    <a:pt x="897" y="1589"/>
                    <a:pt x="533" y="1675"/>
                    <a:pt x="188" y="1854"/>
                  </a:cubicBezTo>
                  <a:cubicBezTo>
                    <a:pt x="1" y="1935"/>
                    <a:pt x="120" y="2204"/>
                    <a:pt x="297" y="2204"/>
                  </a:cubicBezTo>
                  <a:cubicBezTo>
                    <a:pt x="321" y="2204"/>
                    <a:pt x="345" y="2199"/>
                    <a:pt x="371" y="2189"/>
                  </a:cubicBezTo>
                  <a:cubicBezTo>
                    <a:pt x="649" y="2044"/>
                    <a:pt x="949" y="1976"/>
                    <a:pt x="1249" y="1976"/>
                  </a:cubicBezTo>
                  <a:cubicBezTo>
                    <a:pt x="1767" y="1976"/>
                    <a:pt x="2288" y="2176"/>
                    <a:pt x="2711" y="2523"/>
                  </a:cubicBezTo>
                  <a:cubicBezTo>
                    <a:pt x="2863" y="3131"/>
                    <a:pt x="2924" y="3769"/>
                    <a:pt x="2893" y="4377"/>
                  </a:cubicBezTo>
                  <a:cubicBezTo>
                    <a:pt x="2878" y="4499"/>
                    <a:pt x="2962" y="4559"/>
                    <a:pt x="3053" y="4559"/>
                  </a:cubicBezTo>
                  <a:cubicBezTo>
                    <a:pt x="3144" y="4559"/>
                    <a:pt x="3243" y="4499"/>
                    <a:pt x="3258" y="4377"/>
                  </a:cubicBezTo>
                  <a:cubicBezTo>
                    <a:pt x="3289" y="3708"/>
                    <a:pt x="3228" y="3040"/>
                    <a:pt x="3045" y="2432"/>
                  </a:cubicBezTo>
                  <a:cubicBezTo>
                    <a:pt x="3045" y="2371"/>
                    <a:pt x="3045" y="2340"/>
                    <a:pt x="3015" y="2310"/>
                  </a:cubicBezTo>
                  <a:cubicBezTo>
                    <a:pt x="2650" y="1064"/>
                    <a:pt x="1799" y="91"/>
                    <a:pt x="4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566;p81"/>
            <p:cNvSpPr/>
            <p:nvPr/>
          </p:nvSpPr>
          <p:spPr>
            <a:xfrm>
              <a:off x="5756881" y="2933973"/>
              <a:ext cx="81248" cy="190666"/>
            </a:xfrm>
            <a:custGeom>
              <a:avLst/>
              <a:gdLst/>
              <a:ahLst/>
              <a:cxnLst/>
              <a:rect l="l" t="t" r="r" b="b"/>
              <a:pathLst>
                <a:path w="4505" h="10572" extrusionOk="0">
                  <a:moveTo>
                    <a:pt x="1079" y="0"/>
                  </a:moveTo>
                  <a:cubicBezTo>
                    <a:pt x="967" y="0"/>
                    <a:pt x="858" y="64"/>
                    <a:pt x="821" y="210"/>
                  </a:cubicBezTo>
                  <a:cubicBezTo>
                    <a:pt x="1" y="3796"/>
                    <a:pt x="1490" y="7778"/>
                    <a:pt x="3891" y="10483"/>
                  </a:cubicBezTo>
                  <a:cubicBezTo>
                    <a:pt x="3947" y="10546"/>
                    <a:pt x="4012" y="10572"/>
                    <a:pt x="4076" y="10572"/>
                  </a:cubicBezTo>
                  <a:cubicBezTo>
                    <a:pt x="4294" y="10572"/>
                    <a:pt x="4504" y="10276"/>
                    <a:pt x="4317" y="10088"/>
                  </a:cubicBezTo>
                  <a:cubicBezTo>
                    <a:pt x="3557" y="9237"/>
                    <a:pt x="2949" y="8204"/>
                    <a:pt x="2432" y="7201"/>
                  </a:cubicBezTo>
                  <a:cubicBezTo>
                    <a:pt x="1368" y="5103"/>
                    <a:pt x="852" y="2702"/>
                    <a:pt x="1368" y="362"/>
                  </a:cubicBezTo>
                  <a:cubicBezTo>
                    <a:pt x="1423" y="143"/>
                    <a:pt x="1248" y="0"/>
                    <a:pt x="10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567;p81"/>
            <p:cNvSpPr/>
            <p:nvPr/>
          </p:nvSpPr>
          <p:spPr>
            <a:xfrm>
              <a:off x="6493088" y="3746865"/>
              <a:ext cx="144190" cy="614759"/>
            </a:xfrm>
            <a:custGeom>
              <a:avLst/>
              <a:gdLst/>
              <a:ahLst/>
              <a:cxnLst/>
              <a:rect l="l" t="t" r="r" b="b"/>
              <a:pathLst>
                <a:path w="7995" h="34087" extrusionOk="0">
                  <a:moveTo>
                    <a:pt x="62" y="0"/>
                  </a:moveTo>
                  <a:lnTo>
                    <a:pt x="4013" y="27995"/>
                  </a:lnTo>
                  <a:cubicBezTo>
                    <a:pt x="4013" y="27995"/>
                    <a:pt x="3041" y="31581"/>
                    <a:pt x="62" y="33162"/>
                  </a:cubicBezTo>
                  <a:cubicBezTo>
                    <a:pt x="31" y="33192"/>
                    <a:pt x="31" y="33192"/>
                    <a:pt x="1" y="33192"/>
                  </a:cubicBezTo>
                  <a:cubicBezTo>
                    <a:pt x="62" y="33405"/>
                    <a:pt x="123" y="33557"/>
                    <a:pt x="275" y="33709"/>
                  </a:cubicBezTo>
                  <a:cubicBezTo>
                    <a:pt x="576" y="33989"/>
                    <a:pt x="985" y="34086"/>
                    <a:pt x="1393" y="34086"/>
                  </a:cubicBezTo>
                  <a:cubicBezTo>
                    <a:pt x="1560" y="34086"/>
                    <a:pt x="1727" y="34070"/>
                    <a:pt x="1885" y="34044"/>
                  </a:cubicBezTo>
                  <a:cubicBezTo>
                    <a:pt x="2797" y="33861"/>
                    <a:pt x="3648" y="33375"/>
                    <a:pt x="4226" y="32676"/>
                  </a:cubicBezTo>
                  <a:cubicBezTo>
                    <a:pt x="4834" y="31977"/>
                    <a:pt x="5168" y="31065"/>
                    <a:pt x="5776" y="30305"/>
                  </a:cubicBezTo>
                  <a:cubicBezTo>
                    <a:pt x="5989" y="30031"/>
                    <a:pt x="6262" y="29788"/>
                    <a:pt x="6536" y="29575"/>
                  </a:cubicBezTo>
                  <a:cubicBezTo>
                    <a:pt x="7995" y="20305"/>
                    <a:pt x="5959" y="3496"/>
                    <a:pt x="5503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568;p81"/>
            <p:cNvSpPr/>
            <p:nvPr/>
          </p:nvSpPr>
          <p:spPr>
            <a:xfrm>
              <a:off x="6592316" y="3746324"/>
              <a:ext cx="57027" cy="533944"/>
            </a:xfrm>
            <a:custGeom>
              <a:avLst/>
              <a:gdLst/>
              <a:ahLst/>
              <a:cxnLst/>
              <a:rect l="l" t="t" r="r" b="b"/>
              <a:pathLst>
                <a:path w="3162" h="29606" extrusionOk="0">
                  <a:moveTo>
                    <a:pt x="1" y="0"/>
                  </a:moveTo>
                  <a:cubicBezTo>
                    <a:pt x="457" y="3526"/>
                    <a:pt x="2493" y="20335"/>
                    <a:pt x="1034" y="29605"/>
                  </a:cubicBezTo>
                  <a:cubicBezTo>
                    <a:pt x="1520" y="29241"/>
                    <a:pt x="2098" y="28967"/>
                    <a:pt x="2706" y="28845"/>
                  </a:cubicBezTo>
                  <a:cubicBezTo>
                    <a:pt x="2706" y="28572"/>
                    <a:pt x="2675" y="28298"/>
                    <a:pt x="2645" y="28025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569;p81"/>
            <p:cNvSpPr/>
            <p:nvPr/>
          </p:nvSpPr>
          <p:spPr>
            <a:xfrm>
              <a:off x="6692086" y="3737540"/>
              <a:ext cx="168321" cy="630305"/>
            </a:xfrm>
            <a:custGeom>
              <a:avLst/>
              <a:gdLst/>
              <a:ahLst/>
              <a:cxnLst/>
              <a:rect l="l" t="t" r="r" b="b"/>
              <a:pathLst>
                <a:path w="9333" h="34949" extrusionOk="0">
                  <a:moveTo>
                    <a:pt x="7265" y="1"/>
                  </a:moveTo>
                  <a:lnTo>
                    <a:pt x="1" y="578"/>
                  </a:lnTo>
                  <a:lnTo>
                    <a:pt x="2098" y="27873"/>
                  </a:lnTo>
                  <a:cubicBezTo>
                    <a:pt x="2098" y="28177"/>
                    <a:pt x="2128" y="28512"/>
                    <a:pt x="2159" y="28816"/>
                  </a:cubicBezTo>
                  <a:lnTo>
                    <a:pt x="2189" y="29150"/>
                  </a:lnTo>
                  <a:lnTo>
                    <a:pt x="2219" y="29150"/>
                  </a:lnTo>
                  <a:cubicBezTo>
                    <a:pt x="2219" y="29211"/>
                    <a:pt x="2219" y="29272"/>
                    <a:pt x="2250" y="29332"/>
                  </a:cubicBezTo>
                  <a:cubicBezTo>
                    <a:pt x="3861" y="29849"/>
                    <a:pt x="5259" y="31035"/>
                    <a:pt x="5989" y="32554"/>
                  </a:cubicBezTo>
                  <a:cubicBezTo>
                    <a:pt x="6232" y="33071"/>
                    <a:pt x="6414" y="33649"/>
                    <a:pt x="6779" y="34105"/>
                  </a:cubicBezTo>
                  <a:cubicBezTo>
                    <a:pt x="7144" y="34530"/>
                    <a:pt x="7660" y="34834"/>
                    <a:pt x="8238" y="34925"/>
                  </a:cubicBezTo>
                  <a:cubicBezTo>
                    <a:pt x="8332" y="34941"/>
                    <a:pt x="8428" y="34949"/>
                    <a:pt x="8525" y="34949"/>
                  </a:cubicBezTo>
                  <a:cubicBezTo>
                    <a:pt x="8803" y="34949"/>
                    <a:pt x="9084" y="34886"/>
                    <a:pt x="9332" y="34773"/>
                  </a:cubicBezTo>
                  <a:cubicBezTo>
                    <a:pt x="8359" y="32190"/>
                    <a:pt x="5928" y="29758"/>
                    <a:pt x="5928" y="29758"/>
                  </a:cubicBezTo>
                  <a:lnTo>
                    <a:pt x="7265" y="1"/>
                  </a:ln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570;p81"/>
            <p:cNvSpPr/>
            <p:nvPr/>
          </p:nvSpPr>
          <p:spPr>
            <a:xfrm>
              <a:off x="6798438" y="3734799"/>
              <a:ext cx="76216" cy="629890"/>
            </a:xfrm>
            <a:custGeom>
              <a:avLst/>
              <a:gdLst/>
              <a:ahLst/>
              <a:cxnLst/>
              <a:rect l="l" t="t" r="r" b="b"/>
              <a:pathLst>
                <a:path w="4226" h="34926" extrusionOk="0">
                  <a:moveTo>
                    <a:pt x="3192" y="1"/>
                  </a:moveTo>
                  <a:lnTo>
                    <a:pt x="1368" y="153"/>
                  </a:lnTo>
                  <a:lnTo>
                    <a:pt x="0" y="29910"/>
                  </a:lnTo>
                  <a:cubicBezTo>
                    <a:pt x="0" y="29910"/>
                    <a:pt x="2462" y="32342"/>
                    <a:pt x="3465" y="34925"/>
                  </a:cubicBezTo>
                  <a:cubicBezTo>
                    <a:pt x="3648" y="34834"/>
                    <a:pt x="3800" y="34682"/>
                    <a:pt x="3921" y="34530"/>
                  </a:cubicBezTo>
                  <a:cubicBezTo>
                    <a:pt x="4165" y="34196"/>
                    <a:pt x="4225" y="33801"/>
                    <a:pt x="4225" y="33375"/>
                  </a:cubicBezTo>
                  <a:cubicBezTo>
                    <a:pt x="4073" y="33102"/>
                    <a:pt x="3891" y="32858"/>
                    <a:pt x="3709" y="32615"/>
                  </a:cubicBezTo>
                  <a:cubicBezTo>
                    <a:pt x="2888" y="31582"/>
                    <a:pt x="1854" y="30731"/>
                    <a:pt x="1095" y="29636"/>
                  </a:cubicBezTo>
                  <a:cubicBezTo>
                    <a:pt x="1095" y="29636"/>
                    <a:pt x="1064" y="29606"/>
                    <a:pt x="1064" y="29606"/>
                  </a:cubicBezTo>
                  <a:lnTo>
                    <a:pt x="3192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571;p81"/>
            <p:cNvSpPr/>
            <p:nvPr/>
          </p:nvSpPr>
          <p:spPr>
            <a:xfrm>
              <a:off x="6377967" y="2650000"/>
              <a:ext cx="480777" cy="121334"/>
            </a:xfrm>
            <a:custGeom>
              <a:avLst/>
              <a:gdLst/>
              <a:ahLst/>
              <a:cxnLst/>
              <a:rect l="l" t="t" r="r" b="b"/>
              <a:pathLst>
                <a:path w="26658" h="6571" extrusionOk="0">
                  <a:moveTo>
                    <a:pt x="11842" y="1"/>
                  </a:moveTo>
                  <a:cubicBezTo>
                    <a:pt x="6595" y="1"/>
                    <a:pt x="3012" y="1164"/>
                    <a:pt x="1" y="6571"/>
                  </a:cubicBezTo>
                  <a:cubicBezTo>
                    <a:pt x="6293" y="6267"/>
                    <a:pt x="12615" y="5963"/>
                    <a:pt x="18907" y="5659"/>
                  </a:cubicBezTo>
                  <a:cubicBezTo>
                    <a:pt x="21491" y="5537"/>
                    <a:pt x="24074" y="5416"/>
                    <a:pt x="26658" y="5203"/>
                  </a:cubicBezTo>
                  <a:cubicBezTo>
                    <a:pt x="24956" y="2558"/>
                    <a:pt x="22433" y="613"/>
                    <a:pt x="18664" y="340"/>
                  </a:cubicBezTo>
                  <a:cubicBezTo>
                    <a:pt x="16105" y="171"/>
                    <a:pt x="13851" y="1"/>
                    <a:pt x="1184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572;p81"/>
            <p:cNvSpPr/>
            <p:nvPr/>
          </p:nvSpPr>
          <p:spPr>
            <a:xfrm>
              <a:off x="6329181" y="2746053"/>
              <a:ext cx="565740" cy="143141"/>
            </a:xfrm>
            <a:custGeom>
              <a:avLst/>
              <a:gdLst/>
              <a:ahLst/>
              <a:cxnLst/>
              <a:rect l="l" t="t" r="r" b="b"/>
              <a:pathLst>
                <a:path w="31369" h="7752" extrusionOk="0">
                  <a:moveTo>
                    <a:pt x="29363" y="1"/>
                  </a:moveTo>
                  <a:cubicBezTo>
                    <a:pt x="26779" y="214"/>
                    <a:pt x="24196" y="335"/>
                    <a:pt x="21612" y="457"/>
                  </a:cubicBezTo>
                  <a:cubicBezTo>
                    <a:pt x="15320" y="761"/>
                    <a:pt x="8998" y="1065"/>
                    <a:pt x="2706" y="1369"/>
                  </a:cubicBezTo>
                  <a:cubicBezTo>
                    <a:pt x="1764" y="3040"/>
                    <a:pt x="882" y="5138"/>
                    <a:pt x="1" y="7752"/>
                  </a:cubicBezTo>
                  <a:cubicBezTo>
                    <a:pt x="10457" y="6627"/>
                    <a:pt x="20913" y="5563"/>
                    <a:pt x="31369" y="4621"/>
                  </a:cubicBezTo>
                  <a:cubicBezTo>
                    <a:pt x="30883" y="2980"/>
                    <a:pt x="30244" y="1399"/>
                    <a:pt x="29363" y="1"/>
                  </a:cubicBezTo>
                  <a:close/>
                </a:path>
              </a:pathLst>
            </a:custGeom>
            <a:solidFill>
              <a:srgbClr val="A7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573;p81"/>
            <p:cNvSpPr/>
            <p:nvPr/>
          </p:nvSpPr>
          <p:spPr>
            <a:xfrm>
              <a:off x="6250600" y="2952895"/>
              <a:ext cx="670631" cy="303435"/>
            </a:xfrm>
            <a:custGeom>
              <a:avLst/>
              <a:gdLst/>
              <a:ahLst/>
              <a:cxnLst/>
              <a:rect l="l" t="t" r="r" b="b"/>
              <a:pathLst>
                <a:path w="37185" h="16433" extrusionOk="0">
                  <a:moveTo>
                    <a:pt x="33283" y="0"/>
                  </a:moveTo>
                  <a:cubicBezTo>
                    <a:pt x="23200" y="0"/>
                    <a:pt x="13098" y="345"/>
                    <a:pt x="3020" y="1079"/>
                  </a:cubicBezTo>
                  <a:cubicBezTo>
                    <a:pt x="2655" y="2477"/>
                    <a:pt x="2291" y="3966"/>
                    <a:pt x="1896" y="5608"/>
                  </a:cubicBezTo>
                  <a:cubicBezTo>
                    <a:pt x="0" y="13772"/>
                    <a:pt x="3672" y="16432"/>
                    <a:pt x="9262" y="16432"/>
                  </a:cubicBezTo>
                  <a:cubicBezTo>
                    <a:pt x="19717" y="16432"/>
                    <a:pt x="36881" y="7127"/>
                    <a:pt x="36881" y="7127"/>
                  </a:cubicBezTo>
                  <a:cubicBezTo>
                    <a:pt x="36881" y="7127"/>
                    <a:pt x="37185" y="3997"/>
                    <a:pt x="36881" y="15"/>
                  </a:cubicBezTo>
                  <a:cubicBezTo>
                    <a:pt x="35682" y="5"/>
                    <a:pt x="34482" y="0"/>
                    <a:pt x="33283" y="0"/>
                  </a:cubicBezTo>
                  <a:close/>
                </a:path>
              </a:pathLst>
            </a:custGeom>
            <a:solidFill>
              <a:srgbClr val="A7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574;p81"/>
            <p:cNvSpPr/>
            <p:nvPr/>
          </p:nvSpPr>
          <p:spPr>
            <a:xfrm>
              <a:off x="6305067" y="2831360"/>
              <a:ext cx="610701" cy="141460"/>
            </a:xfrm>
            <a:custGeom>
              <a:avLst/>
              <a:gdLst/>
              <a:ahLst/>
              <a:cxnLst/>
              <a:rect l="l" t="t" r="r" b="b"/>
              <a:pathLst>
                <a:path w="33862" h="7661" extrusionOk="0">
                  <a:moveTo>
                    <a:pt x="32706" y="1"/>
                  </a:moveTo>
                  <a:cubicBezTo>
                    <a:pt x="22250" y="974"/>
                    <a:pt x="11794" y="2007"/>
                    <a:pt x="1338" y="3132"/>
                  </a:cubicBezTo>
                  <a:cubicBezTo>
                    <a:pt x="912" y="4500"/>
                    <a:pt x="456" y="6019"/>
                    <a:pt x="0" y="7661"/>
                  </a:cubicBezTo>
                  <a:cubicBezTo>
                    <a:pt x="10078" y="6927"/>
                    <a:pt x="20180" y="6582"/>
                    <a:pt x="30263" y="6582"/>
                  </a:cubicBezTo>
                  <a:cubicBezTo>
                    <a:pt x="31462" y="6582"/>
                    <a:pt x="32662" y="6587"/>
                    <a:pt x="33861" y="6597"/>
                  </a:cubicBezTo>
                  <a:cubicBezTo>
                    <a:pt x="33679" y="4530"/>
                    <a:pt x="33344" y="2220"/>
                    <a:pt x="32706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575;p81"/>
            <p:cNvSpPr/>
            <p:nvPr/>
          </p:nvSpPr>
          <p:spPr>
            <a:xfrm>
              <a:off x="6451733" y="4266543"/>
              <a:ext cx="191586" cy="144478"/>
            </a:xfrm>
            <a:custGeom>
              <a:avLst/>
              <a:gdLst/>
              <a:ahLst/>
              <a:cxnLst/>
              <a:rect l="l" t="t" r="r" b="b"/>
              <a:pathLst>
                <a:path w="10623" h="8011" extrusionOk="0">
                  <a:moveTo>
                    <a:pt x="10501" y="0"/>
                  </a:moveTo>
                  <a:lnTo>
                    <a:pt x="10501" y="0"/>
                  </a:lnTo>
                  <a:cubicBezTo>
                    <a:pt x="9559" y="213"/>
                    <a:pt x="8677" y="730"/>
                    <a:pt x="8039" y="1490"/>
                  </a:cubicBezTo>
                  <a:cubicBezTo>
                    <a:pt x="7461" y="2219"/>
                    <a:pt x="7127" y="3131"/>
                    <a:pt x="6519" y="3861"/>
                  </a:cubicBezTo>
                  <a:cubicBezTo>
                    <a:pt x="5941" y="4560"/>
                    <a:pt x="5090" y="5046"/>
                    <a:pt x="4178" y="5198"/>
                  </a:cubicBezTo>
                  <a:cubicBezTo>
                    <a:pt x="4016" y="5234"/>
                    <a:pt x="3846" y="5254"/>
                    <a:pt x="3675" y="5254"/>
                  </a:cubicBezTo>
                  <a:cubicBezTo>
                    <a:pt x="3271" y="5254"/>
                    <a:pt x="2867" y="5142"/>
                    <a:pt x="2568" y="4864"/>
                  </a:cubicBezTo>
                  <a:cubicBezTo>
                    <a:pt x="2446" y="4742"/>
                    <a:pt x="2355" y="4560"/>
                    <a:pt x="2294" y="4377"/>
                  </a:cubicBezTo>
                  <a:lnTo>
                    <a:pt x="2294" y="4377"/>
                  </a:lnTo>
                  <a:cubicBezTo>
                    <a:pt x="0" y="5657"/>
                    <a:pt x="909" y="8011"/>
                    <a:pt x="3087" y="8011"/>
                  </a:cubicBezTo>
                  <a:cubicBezTo>
                    <a:pt x="3650" y="8011"/>
                    <a:pt x="4299" y="7853"/>
                    <a:pt x="4999" y="7478"/>
                  </a:cubicBezTo>
                  <a:cubicBezTo>
                    <a:pt x="8403" y="5624"/>
                    <a:pt x="9528" y="3952"/>
                    <a:pt x="9528" y="3952"/>
                  </a:cubicBezTo>
                  <a:cubicBezTo>
                    <a:pt x="9528" y="3952"/>
                    <a:pt x="10622" y="2706"/>
                    <a:pt x="1050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576;p81"/>
            <p:cNvSpPr/>
            <p:nvPr/>
          </p:nvSpPr>
          <p:spPr>
            <a:xfrm>
              <a:off x="6732647" y="4266543"/>
              <a:ext cx="156814" cy="144424"/>
            </a:xfrm>
            <a:custGeom>
              <a:avLst/>
              <a:gdLst/>
              <a:ahLst/>
              <a:cxnLst/>
              <a:rect l="l" t="t" r="r" b="b"/>
              <a:pathLst>
                <a:path w="8695" h="8008" extrusionOk="0">
                  <a:moveTo>
                    <a:pt x="1" y="0"/>
                  </a:moveTo>
                  <a:lnTo>
                    <a:pt x="1" y="0"/>
                  </a:lnTo>
                  <a:cubicBezTo>
                    <a:pt x="305" y="1429"/>
                    <a:pt x="1004" y="2827"/>
                    <a:pt x="1825" y="4043"/>
                  </a:cubicBezTo>
                  <a:cubicBezTo>
                    <a:pt x="2220" y="4651"/>
                    <a:pt x="2706" y="5289"/>
                    <a:pt x="3223" y="5897"/>
                  </a:cubicBezTo>
                  <a:cubicBezTo>
                    <a:pt x="3952" y="6688"/>
                    <a:pt x="4803" y="7417"/>
                    <a:pt x="5806" y="7782"/>
                  </a:cubicBezTo>
                  <a:cubicBezTo>
                    <a:pt x="6121" y="7911"/>
                    <a:pt x="6470" y="8007"/>
                    <a:pt x="6818" y="8007"/>
                  </a:cubicBezTo>
                  <a:cubicBezTo>
                    <a:pt x="7042" y="8007"/>
                    <a:pt x="7265" y="7968"/>
                    <a:pt x="7478" y="7873"/>
                  </a:cubicBezTo>
                  <a:cubicBezTo>
                    <a:pt x="7934" y="7691"/>
                    <a:pt x="8238" y="7265"/>
                    <a:pt x="8390" y="6779"/>
                  </a:cubicBezTo>
                  <a:cubicBezTo>
                    <a:pt x="8694" y="5836"/>
                    <a:pt x="8390" y="4803"/>
                    <a:pt x="7873" y="3891"/>
                  </a:cubicBezTo>
                  <a:cubicBezTo>
                    <a:pt x="7873" y="4317"/>
                    <a:pt x="7813" y="4712"/>
                    <a:pt x="7569" y="5046"/>
                  </a:cubicBezTo>
                  <a:cubicBezTo>
                    <a:pt x="7291" y="5426"/>
                    <a:pt x="6780" y="5616"/>
                    <a:pt x="6283" y="5616"/>
                  </a:cubicBezTo>
                  <a:cubicBezTo>
                    <a:pt x="6184" y="5616"/>
                    <a:pt x="6085" y="5608"/>
                    <a:pt x="5989" y="5593"/>
                  </a:cubicBezTo>
                  <a:cubicBezTo>
                    <a:pt x="5411" y="5502"/>
                    <a:pt x="4895" y="5198"/>
                    <a:pt x="4530" y="4773"/>
                  </a:cubicBezTo>
                  <a:cubicBezTo>
                    <a:pt x="4165" y="4317"/>
                    <a:pt x="3983" y="3739"/>
                    <a:pt x="3740" y="3222"/>
                  </a:cubicBezTo>
                  <a:cubicBezTo>
                    <a:pt x="3010" y="1703"/>
                    <a:pt x="1612" y="517"/>
                    <a:pt x="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577;p81"/>
            <p:cNvSpPr/>
            <p:nvPr/>
          </p:nvSpPr>
          <p:spPr>
            <a:xfrm>
              <a:off x="7002901" y="4297798"/>
              <a:ext cx="240677" cy="25231"/>
            </a:xfrm>
            <a:custGeom>
              <a:avLst/>
              <a:gdLst/>
              <a:ahLst/>
              <a:cxnLst/>
              <a:rect l="l" t="t" r="r" b="b"/>
              <a:pathLst>
                <a:path w="13345" h="1399" extrusionOk="0">
                  <a:moveTo>
                    <a:pt x="275" y="0"/>
                  </a:moveTo>
                  <a:cubicBezTo>
                    <a:pt x="1" y="730"/>
                    <a:pt x="123" y="1398"/>
                    <a:pt x="123" y="1398"/>
                  </a:cubicBezTo>
                  <a:lnTo>
                    <a:pt x="13314" y="1398"/>
                  </a:lnTo>
                  <a:lnTo>
                    <a:pt x="13345" y="0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578;p81"/>
            <p:cNvSpPr/>
            <p:nvPr/>
          </p:nvSpPr>
          <p:spPr>
            <a:xfrm>
              <a:off x="7007843" y="4251195"/>
              <a:ext cx="111294" cy="46602"/>
            </a:xfrm>
            <a:custGeom>
              <a:avLst/>
              <a:gdLst/>
              <a:ahLst/>
              <a:cxnLst/>
              <a:rect l="l" t="t" r="r" b="b"/>
              <a:pathLst>
                <a:path w="6171" h="2584" extrusionOk="0">
                  <a:moveTo>
                    <a:pt x="5107" y="0"/>
                  </a:moveTo>
                  <a:cubicBezTo>
                    <a:pt x="4408" y="456"/>
                    <a:pt x="3678" y="760"/>
                    <a:pt x="2888" y="851"/>
                  </a:cubicBezTo>
                  <a:cubicBezTo>
                    <a:pt x="1034" y="1064"/>
                    <a:pt x="304" y="1855"/>
                    <a:pt x="1" y="2584"/>
                  </a:cubicBezTo>
                  <a:lnTo>
                    <a:pt x="6171" y="2584"/>
                  </a:lnTo>
                  <a:cubicBezTo>
                    <a:pt x="6049" y="1429"/>
                    <a:pt x="5533" y="548"/>
                    <a:pt x="5107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579;p81"/>
            <p:cNvSpPr/>
            <p:nvPr/>
          </p:nvSpPr>
          <p:spPr>
            <a:xfrm>
              <a:off x="7099929" y="4166773"/>
              <a:ext cx="144749" cy="131024"/>
            </a:xfrm>
            <a:custGeom>
              <a:avLst/>
              <a:gdLst/>
              <a:ahLst/>
              <a:cxnLst/>
              <a:rect l="l" t="t" r="r" b="b"/>
              <a:pathLst>
                <a:path w="8026" h="7265" extrusionOk="0">
                  <a:moveTo>
                    <a:pt x="4226" y="0"/>
                  </a:moveTo>
                  <a:cubicBezTo>
                    <a:pt x="4226" y="0"/>
                    <a:pt x="2493" y="3131"/>
                    <a:pt x="1" y="4712"/>
                  </a:cubicBezTo>
                  <a:cubicBezTo>
                    <a:pt x="427" y="5229"/>
                    <a:pt x="943" y="6110"/>
                    <a:pt x="1065" y="7265"/>
                  </a:cubicBezTo>
                  <a:lnTo>
                    <a:pt x="7934" y="7265"/>
                  </a:lnTo>
                  <a:lnTo>
                    <a:pt x="8025" y="1034"/>
                  </a:lnTo>
                  <a:lnTo>
                    <a:pt x="4226" y="0"/>
                  </a:ln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580;p81"/>
            <p:cNvSpPr/>
            <p:nvPr/>
          </p:nvSpPr>
          <p:spPr>
            <a:xfrm>
              <a:off x="7342230" y="4292856"/>
              <a:ext cx="186410" cy="63844"/>
            </a:xfrm>
            <a:custGeom>
              <a:avLst/>
              <a:gdLst/>
              <a:ahLst/>
              <a:cxnLst/>
              <a:rect l="l" t="t" r="r" b="b"/>
              <a:pathLst>
                <a:path w="10336" h="3540" extrusionOk="0">
                  <a:moveTo>
                    <a:pt x="1" y="0"/>
                  </a:moveTo>
                  <a:cubicBezTo>
                    <a:pt x="1" y="183"/>
                    <a:pt x="1" y="365"/>
                    <a:pt x="1" y="517"/>
                  </a:cubicBezTo>
                  <a:cubicBezTo>
                    <a:pt x="62" y="1125"/>
                    <a:pt x="183" y="1763"/>
                    <a:pt x="578" y="2189"/>
                  </a:cubicBezTo>
                  <a:cubicBezTo>
                    <a:pt x="882" y="2554"/>
                    <a:pt x="1338" y="2736"/>
                    <a:pt x="1794" y="2888"/>
                  </a:cubicBezTo>
                  <a:cubicBezTo>
                    <a:pt x="3115" y="3341"/>
                    <a:pt x="4513" y="3539"/>
                    <a:pt x="5913" y="3539"/>
                  </a:cubicBezTo>
                  <a:cubicBezTo>
                    <a:pt x="6671" y="3539"/>
                    <a:pt x="7430" y="3481"/>
                    <a:pt x="8177" y="3374"/>
                  </a:cubicBezTo>
                  <a:cubicBezTo>
                    <a:pt x="8603" y="3314"/>
                    <a:pt x="9059" y="3222"/>
                    <a:pt x="9454" y="3010"/>
                  </a:cubicBezTo>
                  <a:cubicBezTo>
                    <a:pt x="9849" y="2797"/>
                    <a:pt x="10214" y="2463"/>
                    <a:pt x="10275" y="2007"/>
                  </a:cubicBezTo>
                  <a:cubicBezTo>
                    <a:pt x="10335" y="1703"/>
                    <a:pt x="10275" y="1399"/>
                    <a:pt x="10123" y="1125"/>
                  </a:cubicBezTo>
                  <a:cubicBezTo>
                    <a:pt x="9092" y="1776"/>
                    <a:pt x="7650" y="2112"/>
                    <a:pt x="6530" y="2112"/>
                  </a:cubicBezTo>
                  <a:cubicBezTo>
                    <a:pt x="6395" y="2112"/>
                    <a:pt x="6265" y="2108"/>
                    <a:pt x="6141" y="2098"/>
                  </a:cubicBezTo>
                  <a:cubicBezTo>
                    <a:pt x="4621" y="1946"/>
                    <a:pt x="3101" y="1429"/>
                    <a:pt x="1733" y="821"/>
                  </a:cubicBezTo>
                  <a:cubicBezTo>
                    <a:pt x="1186" y="608"/>
                    <a:pt x="639" y="365"/>
                    <a:pt x="92" y="92"/>
                  </a:cubicBezTo>
                  <a:cubicBezTo>
                    <a:pt x="92" y="61"/>
                    <a:pt x="31" y="31"/>
                    <a:pt x="1" y="0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581;p81"/>
            <p:cNvSpPr/>
            <p:nvPr/>
          </p:nvSpPr>
          <p:spPr>
            <a:xfrm>
              <a:off x="7338947" y="4158892"/>
              <a:ext cx="129383" cy="163036"/>
            </a:xfrm>
            <a:custGeom>
              <a:avLst/>
              <a:gdLst/>
              <a:ahLst/>
              <a:cxnLst/>
              <a:rect l="l" t="t" r="r" b="b"/>
              <a:pathLst>
                <a:path w="7174" h="9040" extrusionOk="0">
                  <a:moveTo>
                    <a:pt x="1825" y="0"/>
                  </a:moveTo>
                  <a:cubicBezTo>
                    <a:pt x="1340" y="0"/>
                    <a:pt x="870" y="50"/>
                    <a:pt x="548" y="255"/>
                  </a:cubicBezTo>
                  <a:cubicBezTo>
                    <a:pt x="1" y="620"/>
                    <a:pt x="92" y="1319"/>
                    <a:pt x="122" y="1896"/>
                  </a:cubicBezTo>
                  <a:cubicBezTo>
                    <a:pt x="274" y="3720"/>
                    <a:pt x="213" y="5605"/>
                    <a:pt x="183" y="7428"/>
                  </a:cubicBezTo>
                  <a:cubicBezTo>
                    <a:pt x="213" y="7459"/>
                    <a:pt x="274" y="7489"/>
                    <a:pt x="274" y="7489"/>
                  </a:cubicBezTo>
                  <a:cubicBezTo>
                    <a:pt x="821" y="7763"/>
                    <a:pt x="1368" y="8036"/>
                    <a:pt x="1915" y="8249"/>
                  </a:cubicBezTo>
                  <a:cubicBezTo>
                    <a:pt x="2584" y="8553"/>
                    <a:pt x="3314" y="8827"/>
                    <a:pt x="4043" y="9039"/>
                  </a:cubicBezTo>
                  <a:cubicBezTo>
                    <a:pt x="4529" y="7155"/>
                    <a:pt x="6171" y="6638"/>
                    <a:pt x="7174" y="6486"/>
                  </a:cubicBezTo>
                  <a:cubicBezTo>
                    <a:pt x="6444" y="5969"/>
                    <a:pt x="5806" y="5362"/>
                    <a:pt x="5411" y="4571"/>
                  </a:cubicBezTo>
                  <a:cubicBezTo>
                    <a:pt x="5198" y="4146"/>
                    <a:pt x="5077" y="3690"/>
                    <a:pt x="4925" y="3234"/>
                  </a:cubicBezTo>
                  <a:cubicBezTo>
                    <a:pt x="4621" y="2261"/>
                    <a:pt x="4226" y="1258"/>
                    <a:pt x="3770" y="316"/>
                  </a:cubicBezTo>
                  <a:cubicBezTo>
                    <a:pt x="3709" y="255"/>
                    <a:pt x="3678" y="164"/>
                    <a:pt x="3618" y="103"/>
                  </a:cubicBezTo>
                  <a:cubicBezTo>
                    <a:pt x="3526" y="42"/>
                    <a:pt x="3405" y="42"/>
                    <a:pt x="3283" y="42"/>
                  </a:cubicBezTo>
                  <a:cubicBezTo>
                    <a:pt x="3236" y="44"/>
                    <a:pt x="3187" y="45"/>
                    <a:pt x="3135" y="45"/>
                  </a:cubicBezTo>
                  <a:cubicBezTo>
                    <a:pt x="2760" y="45"/>
                    <a:pt x="2286" y="0"/>
                    <a:pt x="182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582;p81"/>
            <p:cNvSpPr/>
            <p:nvPr/>
          </p:nvSpPr>
          <p:spPr>
            <a:xfrm>
              <a:off x="7411863" y="4275867"/>
              <a:ext cx="112935" cy="55097"/>
            </a:xfrm>
            <a:custGeom>
              <a:avLst/>
              <a:gdLst/>
              <a:ahLst/>
              <a:cxnLst/>
              <a:rect l="l" t="t" r="r" b="b"/>
              <a:pathLst>
                <a:path w="6262" h="3055" extrusionOk="0">
                  <a:moveTo>
                    <a:pt x="3161" y="0"/>
                  </a:moveTo>
                  <a:cubicBezTo>
                    <a:pt x="2128" y="152"/>
                    <a:pt x="486" y="669"/>
                    <a:pt x="0" y="2553"/>
                  </a:cubicBezTo>
                  <a:cubicBezTo>
                    <a:pt x="730" y="2797"/>
                    <a:pt x="1490" y="2979"/>
                    <a:pt x="2280" y="3040"/>
                  </a:cubicBezTo>
                  <a:cubicBezTo>
                    <a:pt x="2404" y="3050"/>
                    <a:pt x="2534" y="3054"/>
                    <a:pt x="2669" y="3054"/>
                  </a:cubicBezTo>
                  <a:cubicBezTo>
                    <a:pt x="3789" y="3054"/>
                    <a:pt x="5231" y="2718"/>
                    <a:pt x="6262" y="2067"/>
                  </a:cubicBezTo>
                  <a:cubicBezTo>
                    <a:pt x="6170" y="1854"/>
                    <a:pt x="5988" y="1642"/>
                    <a:pt x="5806" y="1490"/>
                  </a:cubicBezTo>
                  <a:cubicBezTo>
                    <a:pt x="5380" y="1125"/>
                    <a:pt x="4863" y="912"/>
                    <a:pt x="4377" y="669"/>
                  </a:cubicBezTo>
                  <a:cubicBezTo>
                    <a:pt x="3952" y="487"/>
                    <a:pt x="3526" y="243"/>
                    <a:pt x="316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583;p81"/>
            <p:cNvSpPr/>
            <p:nvPr/>
          </p:nvSpPr>
          <p:spPr>
            <a:xfrm>
              <a:off x="7400897" y="4259473"/>
              <a:ext cx="55602" cy="29884"/>
            </a:xfrm>
            <a:custGeom>
              <a:avLst/>
              <a:gdLst/>
              <a:ahLst/>
              <a:cxnLst/>
              <a:rect l="l" t="t" r="r" b="b"/>
              <a:pathLst>
                <a:path w="3083" h="1657" extrusionOk="0">
                  <a:moveTo>
                    <a:pt x="122" y="1396"/>
                  </a:moveTo>
                  <a:cubicBezTo>
                    <a:pt x="124" y="1396"/>
                    <a:pt x="127" y="1396"/>
                    <a:pt x="129" y="1396"/>
                  </a:cubicBezTo>
                  <a:lnTo>
                    <a:pt x="129" y="1396"/>
                  </a:lnTo>
                  <a:cubicBezTo>
                    <a:pt x="117" y="1403"/>
                    <a:pt x="104" y="1413"/>
                    <a:pt x="91" y="1426"/>
                  </a:cubicBezTo>
                  <a:cubicBezTo>
                    <a:pt x="91" y="1426"/>
                    <a:pt x="91" y="1426"/>
                    <a:pt x="122" y="1396"/>
                  </a:cubicBezTo>
                  <a:close/>
                  <a:moveTo>
                    <a:pt x="329" y="1454"/>
                  </a:moveTo>
                  <a:lnTo>
                    <a:pt x="329" y="1454"/>
                  </a:lnTo>
                  <a:cubicBezTo>
                    <a:pt x="331" y="1455"/>
                    <a:pt x="333" y="1456"/>
                    <a:pt x="335" y="1456"/>
                  </a:cubicBezTo>
                  <a:cubicBezTo>
                    <a:pt x="335" y="1460"/>
                    <a:pt x="335" y="1463"/>
                    <a:pt x="335" y="1467"/>
                  </a:cubicBezTo>
                  <a:lnTo>
                    <a:pt x="335" y="1467"/>
                  </a:lnTo>
                  <a:cubicBezTo>
                    <a:pt x="333" y="1463"/>
                    <a:pt x="331" y="1459"/>
                    <a:pt x="329" y="1454"/>
                  </a:cubicBezTo>
                  <a:close/>
                  <a:moveTo>
                    <a:pt x="2361" y="1"/>
                  </a:moveTo>
                  <a:cubicBezTo>
                    <a:pt x="1525" y="1"/>
                    <a:pt x="736" y="571"/>
                    <a:pt x="213" y="1244"/>
                  </a:cubicBezTo>
                  <a:cubicBezTo>
                    <a:pt x="152" y="1304"/>
                    <a:pt x="0" y="1487"/>
                    <a:pt x="61" y="1578"/>
                  </a:cubicBezTo>
                  <a:cubicBezTo>
                    <a:pt x="100" y="1636"/>
                    <a:pt x="138" y="1657"/>
                    <a:pt x="184" y="1657"/>
                  </a:cubicBezTo>
                  <a:cubicBezTo>
                    <a:pt x="211" y="1657"/>
                    <a:pt x="240" y="1650"/>
                    <a:pt x="274" y="1639"/>
                  </a:cubicBezTo>
                  <a:cubicBezTo>
                    <a:pt x="274" y="1639"/>
                    <a:pt x="304" y="1639"/>
                    <a:pt x="304" y="1608"/>
                  </a:cubicBezTo>
                  <a:cubicBezTo>
                    <a:pt x="323" y="1590"/>
                    <a:pt x="334" y="1569"/>
                    <a:pt x="340" y="1547"/>
                  </a:cubicBezTo>
                  <a:lnTo>
                    <a:pt x="340" y="1547"/>
                  </a:lnTo>
                  <a:cubicBezTo>
                    <a:pt x="365" y="1544"/>
                    <a:pt x="365" y="1515"/>
                    <a:pt x="365" y="1487"/>
                  </a:cubicBezTo>
                  <a:cubicBezTo>
                    <a:pt x="426" y="1426"/>
                    <a:pt x="456" y="1396"/>
                    <a:pt x="517" y="1335"/>
                  </a:cubicBezTo>
                  <a:cubicBezTo>
                    <a:pt x="669" y="1122"/>
                    <a:pt x="851" y="940"/>
                    <a:pt x="1064" y="788"/>
                  </a:cubicBezTo>
                  <a:cubicBezTo>
                    <a:pt x="1449" y="493"/>
                    <a:pt x="1901" y="283"/>
                    <a:pt x="2371" y="283"/>
                  </a:cubicBezTo>
                  <a:cubicBezTo>
                    <a:pt x="2532" y="283"/>
                    <a:pt x="2695" y="308"/>
                    <a:pt x="2857" y="362"/>
                  </a:cubicBezTo>
                  <a:cubicBezTo>
                    <a:pt x="2875" y="368"/>
                    <a:pt x="2892" y="371"/>
                    <a:pt x="2908" y="371"/>
                  </a:cubicBezTo>
                  <a:cubicBezTo>
                    <a:pt x="3049" y="371"/>
                    <a:pt x="3083" y="143"/>
                    <a:pt x="2918" y="89"/>
                  </a:cubicBezTo>
                  <a:cubicBezTo>
                    <a:pt x="2732" y="28"/>
                    <a:pt x="2545" y="1"/>
                    <a:pt x="23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584;p81"/>
            <p:cNvSpPr/>
            <p:nvPr/>
          </p:nvSpPr>
          <p:spPr>
            <a:xfrm>
              <a:off x="7383890" y="4234297"/>
              <a:ext cx="55620" cy="30118"/>
            </a:xfrm>
            <a:custGeom>
              <a:avLst/>
              <a:gdLst/>
              <a:ahLst/>
              <a:cxnLst/>
              <a:rect l="l" t="t" r="r" b="b"/>
              <a:pathLst>
                <a:path w="3084" h="1670" extrusionOk="0">
                  <a:moveTo>
                    <a:pt x="123" y="1393"/>
                  </a:moveTo>
                  <a:cubicBezTo>
                    <a:pt x="125" y="1394"/>
                    <a:pt x="127" y="1396"/>
                    <a:pt x="130" y="1397"/>
                  </a:cubicBezTo>
                  <a:lnTo>
                    <a:pt x="130" y="1397"/>
                  </a:lnTo>
                  <a:cubicBezTo>
                    <a:pt x="116" y="1403"/>
                    <a:pt x="104" y="1412"/>
                    <a:pt x="92" y="1424"/>
                  </a:cubicBezTo>
                  <a:cubicBezTo>
                    <a:pt x="92" y="1424"/>
                    <a:pt x="92" y="1424"/>
                    <a:pt x="123" y="1393"/>
                  </a:cubicBezTo>
                  <a:close/>
                  <a:moveTo>
                    <a:pt x="335" y="1581"/>
                  </a:moveTo>
                  <a:lnTo>
                    <a:pt x="335" y="1581"/>
                  </a:lnTo>
                  <a:cubicBezTo>
                    <a:pt x="334" y="1583"/>
                    <a:pt x="334" y="1584"/>
                    <a:pt x="333" y="1586"/>
                  </a:cubicBezTo>
                  <a:lnTo>
                    <a:pt x="333" y="1586"/>
                  </a:lnTo>
                  <a:cubicBezTo>
                    <a:pt x="334" y="1585"/>
                    <a:pt x="335" y="1583"/>
                    <a:pt x="335" y="1581"/>
                  </a:cubicBezTo>
                  <a:close/>
                  <a:moveTo>
                    <a:pt x="2365" y="1"/>
                  </a:moveTo>
                  <a:cubicBezTo>
                    <a:pt x="1514" y="1"/>
                    <a:pt x="740" y="590"/>
                    <a:pt x="214" y="1241"/>
                  </a:cubicBezTo>
                  <a:cubicBezTo>
                    <a:pt x="153" y="1333"/>
                    <a:pt x="1" y="1485"/>
                    <a:pt x="62" y="1606"/>
                  </a:cubicBezTo>
                  <a:cubicBezTo>
                    <a:pt x="99" y="1644"/>
                    <a:pt x="137" y="1670"/>
                    <a:pt x="182" y="1670"/>
                  </a:cubicBezTo>
                  <a:cubicBezTo>
                    <a:pt x="209" y="1670"/>
                    <a:pt x="240" y="1660"/>
                    <a:pt x="275" y="1636"/>
                  </a:cubicBezTo>
                  <a:lnTo>
                    <a:pt x="305" y="1636"/>
                  </a:lnTo>
                  <a:cubicBezTo>
                    <a:pt x="318" y="1620"/>
                    <a:pt x="328" y="1603"/>
                    <a:pt x="333" y="1586"/>
                  </a:cubicBezTo>
                  <a:lnTo>
                    <a:pt x="333" y="1586"/>
                  </a:lnTo>
                  <a:cubicBezTo>
                    <a:pt x="332" y="1588"/>
                    <a:pt x="330" y="1589"/>
                    <a:pt x="329" y="1589"/>
                  </a:cubicBezTo>
                  <a:cubicBezTo>
                    <a:pt x="322" y="1589"/>
                    <a:pt x="315" y="1576"/>
                    <a:pt x="335" y="1576"/>
                  </a:cubicBezTo>
                  <a:cubicBezTo>
                    <a:pt x="335" y="1578"/>
                    <a:pt x="335" y="1580"/>
                    <a:pt x="335" y="1581"/>
                  </a:cubicBezTo>
                  <a:lnTo>
                    <a:pt x="335" y="1581"/>
                  </a:lnTo>
                  <a:cubicBezTo>
                    <a:pt x="338" y="1571"/>
                    <a:pt x="340" y="1562"/>
                    <a:pt x="341" y="1552"/>
                  </a:cubicBezTo>
                  <a:lnTo>
                    <a:pt x="341" y="1552"/>
                  </a:lnTo>
                  <a:cubicBezTo>
                    <a:pt x="349" y="1531"/>
                    <a:pt x="366" y="1515"/>
                    <a:pt x="366" y="1515"/>
                  </a:cubicBezTo>
                  <a:cubicBezTo>
                    <a:pt x="427" y="1424"/>
                    <a:pt x="457" y="1393"/>
                    <a:pt x="518" y="1333"/>
                  </a:cubicBezTo>
                  <a:cubicBezTo>
                    <a:pt x="670" y="1120"/>
                    <a:pt x="852" y="937"/>
                    <a:pt x="1065" y="785"/>
                  </a:cubicBezTo>
                  <a:cubicBezTo>
                    <a:pt x="1427" y="491"/>
                    <a:pt x="1891" y="281"/>
                    <a:pt x="2367" y="281"/>
                  </a:cubicBezTo>
                  <a:cubicBezTo>
                    <a:pt x="2531" y="281"/>
                    <a:pt x="2695" y="306"/>
                    <a:pt x="2858" y="360"/>
                  </a:cubicBezTo>
                  <a:cubicBezTo>
                    <a:pt x="2873" y="366"/>
                    <a:pt x="2888" y="369"/>
                    <a:pt x="2901" y="369"/>
                  </a:cubicBezTo>
                  <a:cubicBezTo>
                    <a:pt x="3026" y="369"/>
                    <a:pt x="3083" y="141"/>
                    <a:pt x="2919" y="86"/>
                  </a:cubicBezTo>
                  <a:cubicBezTo>
                    <a:pt x="2732" y="28"/>
                    <a:pt x="2547" y="1"/>
                    <a:pt x="2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585;p81"/>
            <p:cNvSpPr/>
            <p:nvPr/>
          </p:nvSpPr>
          <p:spPr>
            <a:xfrm>
              <a:off x="7377326" y="4215612"/>
              <a:ext cx="55061" cy="29902"/>
            </a:xfrm>
            <a:custGeom>
              <a:avLst/>
              <a:gdLst/>
              <a:ahLst/>
              <a:cxnLst/>
              <a:rect l="l" t="t" r="r" b="b"/>
              <a:pathLst>
                <a:path w="3053" h="1658" extrusionOk="0">
                  <a:moveTo>
                    <a:pt x="2320" y="1"/>
                  </a:moveTo>
                  <a:cubicBezTo>
                    <a:pt x="1474" y="1"/>
                    <a:pt x="706" y="571"/>
                    <a:pt x="183" y="1244"/>
                  </a:cubicBezTo>
                  <a:cubicBezTo>
                    <a:pt x="154" y="1273"/>
                    <a:pt x="104" y="1330"/>
                    <a:pt x="66" y="1391"/>
                  </a:cubicBezTo>
                  <a:lnTo>
                    <a:pt x="66" y="1391"/>
                  </a:lnTo>
                  <a:cubicBezTo>
                    <a:pt x="65" y="1392"/>
                    <a:pt x="63" y="1394"/>
                    <a:pt x="61" y="1396"/>
                  </a:cubicBezTo>
                  <a:cubicBezTo>
                    <a:pt x="61" y="1397"/>
                    <a:pt x="61" y="1398"/>
                    <a:pt x="61" y="1400"/>
                  </a:cubicBezTo>
                  <a:lnTo>
                    <a:pt x="61" y="1400"/>
                  </a:lnTo>
                  <a:cubicBezTo>
                    <a:pt x="23" y="1464"/>
                    <a:pt x="0" y="1533"/>
                    <a:pt x="31" y="1578"/>
                  </a:cubicBezTo>
                  <a:cubicBezTo>
                    <a:pt x="69" y="1636"/>
                    <a:pt x="108" y="1657"/>
                    <a:pt x="154" y="1657"/>
                  </a:cubicBezTo>
                  <a:cubicBezTo>
                    <a:pt x="181" y="1657"/>
                    <a:pt x="210" y="1650"/>
                    <a:pt x="243" y="1639"/>
                  </a:cubicBezTo>
                  <a:cubicBezTo>
                    <a:pt x="243" y="1639"/>
                    <a:pt x="243" y="1639"/>
                    <a:pt x="274" y="1609"/>
                  </a:cubicBezTo>
                  <a:cubicBezTo>
                    <a:pt x="282" y="1600"/>
                    <a:pt x="289" y="1592"/>
                    <a:pt x="294" y="1583"/>
                  </a:cubicBezTo>
                  <a:lnTo>
                    <a:pt x="294" y="1583"/>
                  </a:lnTo>
                  <a:cubicBezTo>
                    <a:pt x="294" y="1583"/>
                    <a:pt x="295" y="1583"/>
                    <a:pt x="295" y="1583"/>
                  </a:cubicBezTo>
                  <a:cubicBezTo>
                    <a:pt x="298" y="1583"/>
                    <a:pt x="302" y="1577"/>
                    <a:pt x="303" y="1563"/>
                  </a:cubicBezTo>
                  <a:lnTo>
                    <a:pt x="303" y="1563"/>
                  </a:lnTo>
                  <a:cubicBezTo>
                    <a:pt x="301" y="1570"/>
                    <a:pt x="298" y="1576"/>
                    <a:pt x="294" y="1583"/>
                  </a:cubicBezTo>
                  <a:lnTo>
                    <a:pt x="294" y="1583"/>
                  </a:lnTo>
                  <a:cubicBezTo>
                    <a:pt x="289" y="1581"/>
                    <a:pt x="287" y="1565"/>
                    <a:pt x="304" y="1548"/>
                  </a:cubicBezTo>
                  <a:lnTo>
                    <a:pt x="304" y="1548"/>
                  </a:lnTo>
                  <a:cubicBezTo>
                    <a:pt x="304" y="1554"/>
                    <a:pt x="304" y="1559"/>
                    <a:pt x="303" y="1563"/>
                  </a:cubicBezTo>
                  <a:lnTo>
                    <a:pt x="303" y="1563"/>
                  </a:lnTo>
                  <a:cubicBezTo>
                    <a:pt x="306" y="1556"/>
                    <a:pt x="307" y="1550"/>
                    <a:pt x="309" y="1543"/>
                  </a:cubicBezTo>
                  <a:lnTo>
                    <a:pt x="309" y="1543"/>
                  </a:lnTo>
                  <a:cubicBezTo>
                    <a:pt x="317" y="1533"/>
                    <a:pt x="335" y="1510"/>
                    <a:pt x="335" y="1487"/>
                  </a:cubicBezTo>
                  <a:cubicBezTo>
                    <a:pt x="395" y="1426"/>
                    <a:pt x="426" y="1396"/>
                    <a:pt x="487" y="1305"/>
                  </a:cubicBezTo>
                  <a:cubicBezTo>
                    <a:pt x="639" y="1122"/>
                    <a:pt x="821" y="940"/>
                    <a:pt x="1034" y="788"/>
                  </a:cubicBezTo>
                  <a:cubicBezTo>
                    <a:pt x="1419" y="494"/>
                    <a:pt x="1871" y="284"/>
                    <a:pt x="2341" y="284"/>
                  </a:cubicBezTo>
                  <a:cubicBezTo>
                    <a:pt x="2501" y="284"/>
                    <a:pt x="2664" y="308"/>
                    <a:pt x="2827" y="362"/>
                  </a:cubicBezTo>
                  <a:cubicBezTo>
                    <a:pt x="2845" y="368"/>
                    <a:pt x="2862" y="371"/>
                    <a:pt x="2877" y="371"/>
                  </a:cubicBezTo>
                  <a:cubicBezTo>
                    <a:pt x="3019" y="371"/>
                    <a:pt x="3052" y="144"/>
                    <a:pt x="2888" y="89"/>
                  </a:cubicBezTo>
                  <a:cubicBezTo>
                    <a:pt x="2696" y="29"/>
                    <a:pt x="2506" y="1"/>
                    <a:pt x="2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586;p81"/>
            <p:cNvSpPr/>
            <p:nvPr/>
          </p:nvSpPr>
          <p:spPr>
            <a:xfrm>
              <a:off x="7111454" y="4234297"/>
              <a:ext cx="43518" cy="24455"/>
            </a:xfrm>
            <a:custGeom>
              <a:avLst/>
              <a:gdLst/>
              <a:ahLst/>
              <a:cxnLst/>
              <a:rect l="l" t="t" r="r" b="b"/>
              <a:pathLst>
                <a:path w="2413" h="1356" extrusionOk="0">
                  <a:moveTo>
                    <a:pt x="316" y="184"/>
                  </a:moveTo>
                  <a:cubicBezTo>
                    <a:pt x="321" y="192"/>
                    <a:pt x="327" y="200"/>
                    <a:pt x="335" y="208"/>
                  </a:cubicBezTo>
                  <a:cubicBezTo>
                    <a:pt x="335" y="219"/>
                    <a:pt x="327" y="234"/>
                    <a:pt x="317" y="250"/>
                  </a:cubicBezTo>
                  <a:lnTo>
                    <a:pt x="317" y="250"/>
                  </a:lnTo>
                  <a:cubicBezTo>
                    <a:pt x="321" y="228"/>
                    <a:pt x="320" y="206"/>
                    <a:pt x="316" y="184"/>
                  </a:cubicBezTo>
                  <a:close/>
                  <a:moveTo>
                    <a:pt x="633" y="1"/>
                  </a:moveTo>
                  <a:cubicBezTo>
                    <a:pt x="493" y="1"/>
                    <a:pt x="353" y="18"/>
                    <a:pt x="213" y="56"/>
                  </a:cubicBezTo>
                  <a:cubicBezTo>
                    <a:pt x="204" y="56"/>
                    <a:pt x="196" y="56"/>
                    <a:pt x="187" y="57"/>
                  </a:cubicBezTo>
                  <a:lnTo>
                    <a:pt x="187" y="57"/>
                  </a:lnTo>
                  <a:cubicBezTo>
                    <a:pt x="185" y="56"/>
                    <a:pt x="184" y="56"/>
                    <a:pt x="183" y="56"/>
                  </a:cubicBezTo>
                  <a:cubicBezTo>
                    <a:pt x="177" y="56"/>
                    <a:pt x="174" y="57"/>
                    <a:pt x="172" y="59"/>
                  </a:cubicBezTo>
                  <a:lnTo>
                    <a:pt x="172" y="59"/>
                  </a:lnTo>
                  <a:cubicBezTo>
                    <a:pt x="155" y="62"/>
                    <a:pt x="139" y="70"/>
                    <a:pt x="122" y="86"/>
                  </a:cubicBezTo>
                  <a:cubicBezTo>
                    <a:pt x="0" y="178"/>
                    <a:pt x="31" y="360"/>
                    <a:pt x="183" y="360"/>
                  </a:cubicBezTo>
                  <a:cubicBezTo>
                    <a:pt x="221" y="360"/>
                    <a:pt x="252" y="348"/>
                    <a:pt x="274" y="328"/>
                  </a:cubicBezTo>
                  <a:lnTo>
                    <a:pt x="274" y="328"/>
                  </a:lnTo>
                  <a:cubicBezTo>
                    <a:pt x="274" y="329"/>
                    <a:pt x="274" y="329"/>
                    <a:pt x="274" y="329"/>
                  </a:cubicBezTo>
                  <a:cubicBezTo>
                    <a:pt x="304" y="299"/>
                    <a:pt x="335" y="299"/>
                    <a:pt x="395" y="299"/>
                  </a:cubicBezTo>
                  <a:lnTo>
                    <a:pt x="426" y="299"/>
                  </a:lnTo>
                  <a:cubicBezTo>
                    <a:pt x="456" y="299"/>
                    <a:pt x="487" y="269"/>
                    <a:pt x="517" y="269"/>
                  </a:cubicBezTo>
                  <a:lnTo>
                    <a:pt x="699" y="269"/>
                  </a:lnTo>
                  <a:cubicBezTo>
                    <a:pt x="1034" y="299"/>
                    <a:pt x="1368" y="390"/>
                    <a:pt x="1642" y="633"/>
                  </a:cubicBezTo>
                  <a:cubicBezTo>
                    <a:pt x="1854" y="816"/>
                    <a:pt x="2006" y="1029"/>
                    <a:pt x="2128" y="1272"/>
                  </a:cubicBezTo>
                  <a:cubicBezTo>
                    <a:pt x="2148" y="1331"/>
                    <a:pt x="2187" y="1355"/>
                    <a:pt x="2229" y="1355"/>
                  </a:cubicBezTo>
                  <a:cubicBezTo>
                    <a:pt x="2315" y="1355"/>
                    <a:pt x="2412" y="1253"/>
                    <a:pt x="2371" y="1150"/>
                  </a:cubicBezTo>
                  <a:cubicBezTo>
                    <a:pt x="2128" y="633"/>
                    <a:pt x="1733" y="238"/>
                    <a:pt x="1216" y="86"/>
                  </a:cubicBezTo>
                  <a:cubicBezTo>
                    <a:pt x="1022" y="33"/>
                    <a:pt x="828" y="1"/>
                    <a:pt x="6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587;p81"/>
            <p:cNvSpPr/>
            <p:nvPr/>
          </p:nvSpPr>
          <p:spPr>
            <a:xfrm>
              <a:off x="7130084" y="4218083"/>
              <a:ext cx="43518" cy="24744"/>
            </a:xfrm>
            <a:custGeom>
              <a:avLst/>
              <a:gdLst/>
              <a:ahLst/>
              <a:cxnLst/>
              <a:rect l="l" t="t" r="r" b="b"/>
              <a:pathLst>
                <a:path w="2413" h="1372" extrusionOk="0">
                  <a:moveTo>
                    <a:pt x="319" y="205"/>
                  </a:moveTo>
                  <a:lnTo>
                    <a:pt x="319" y="205"/>
                  </a:lnTo>
                  <a:cubicBezTo>
                    <a:pt x="323" y="212"/>
                    <a:pt x="328" y="219"/>
                    <a:pt x="335" y="225"/>
                  </a:cubicBezTo>
                  <a:cubicBezTo>
                    <a:pt x="335" y="237"/>
                    <a:pt x="326" y="254"/>
                    <a:pt x="314" y="272"/>
                  </a:cubicBezTo>
                  <a:lnTo>
                    <a:pt x="314" y="272"/>
                  </a:lnTo>
                  <a:cubicBezTo>
                    <a:pt x="320" y="251"/>
                    <a:pt x="321" y="228"/>
                    <a:pt x="319" y="205"/>
                  </a:cubicBezTo>
                  <a:close/>
                  <a:moveTo>
                    <a:pt x="664" y="1"/>
                  </a:moveTo>
                  <a:cubicBezTo>
                    <a:pt x="514" y="1"/>
                    <a:pt x="364" y="16"/>
                    <a:pt x="214" y="43"/>
                  </a:cubicBezTo>
                  <a:cubicBezTo>
                    <a:pt x="183" y="73"/>
                    <a:pt x="153" y="73"/>
                    <a:pt x="122" y="104"/>
                  </a:cubicBezTo>
                  <a:cubicBezTo>
                    <a:pt x="1" y="165"/>
                    <a:pt x="31" y="377"/>
                    <a:pt x="183" y="377"/>
                  </a:cubicBezTo>
                  <a:cubicBezTo>
                    <a:pt x="219" y="377"/>
                    <a:pt x="248" y="366"/>
                    <a:pt x="269" y="347"/>
                  </a:cubicBezTo>
                  <a:lnTo>
                    <a:pt x="274" y="347"/>
                  </a:lnTo>
                  <a:cubicBezTo>
                    <a:pt x="274" y="345"/>
                    <a:pt x="274" y="344"/>
                    <a:pt x="274" y="343"/>
                  </a:cubicBezTo>
                  <a:lnTo>
                    <a:pt x="274" y="343"/>
                  </a:lnTo>
                  <a:cubicBezTo>
                    <a:pt x="274" y="342"/>
                    <a:pt x="275" y="342"/>
                    <a:pt x="275" y="342"/>
                  </a:cubicBezTo>
                  <a:lnTo>
                    <a:pt x="275" y="342"/>
                  </a:lnTo>
                  <a:cubicBezTo>
                    <a:pt x="274" y="344"/>
                    <a:pt x="274" y="345"/>
                    <a:pt x="274" y="347"/>
                  </a:cubicBezTo>
                  <a:cubicBezTo>
                    <a:pt x="305" y="317"/>
                    <a:pt x="335" y="317"/>
                    <a:pt x="396" y="317"/>
                  </a:cubicBezTo>
                  <a:lnTo>
                    <a:pt x="426" y="317"/>
                  </a:lnTo>
                  <a:cubicBezTo>
                    <a:pt x="457" y="286"/>
                    <a:pt x="487" y="286"/>
                    <a:pt x="517" y="286"/>
                  </a:cubicBezTo>
                  <a:lnTo>
                    <a:pt x="700" y="286"/>
                  </a:lnTo>
                  <a:cubicBezTo>
                    <a:pt x="1034" y="317"/>
                    <a:pt x="1369" y="408"/>
                    <a:pt x="1642" y="621"/>
                  </a:cubicBezTo>
                  <a:cubicBezTo>
                    <a:pt x="1855" y="803"/>
                    <a:pt x="2007" y="1046"/>
                    <a:pt x="2128" y="1289"/>
                  </a:cubicBezTo>
                  <a:cubicBezTo>
                    <a:pt x="2148" y="1347"/>
                    <a:pt x="2186" y="1372"/>
                    <a:pt x="2227" y="1372"/>
                  </a:cubicBezTo>
                  <a:cubicBezTo>
                    <a:pt x="2313" y="1372"/>
                    <a:pt x="2413" y="1262"/>
                    <a:pt x="2372" y="1137"/>
                  </a:cubicBezTo>
                  <a:cubicBezTo>
                    <a:pt x="2128" y="651"/>
                    <a:pt x="1733" y="256"/>
                    <a:pt x="1217" y="73"/>
                  </a:cubicBezTo>
                  <a:cubicBezTo>
                    <a:pt x="1033" y="23"/>
                    <a:pt x="848" y="1"/>
                    <a:pt x="6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588;p81"/>
            <p:cNvSpPr/>
            <p:nvPr/>
          </p:nvSpPr>
          <p:spPr>
            <a:xfrm>
              <a:off x="7148732" y="4198118"/>
              <a:ext cx="43879" cy="24437"/>
            </a:xfrm>
            <a:custGeom>
              <a:avLst/>
              <a:gdLst/>
              <a:ahLst/>
              <a:cxnLst/>
              <a:rect l="l" t="t" r="r" b="b"/>
              <a:pathLst>
                <a:path w="2433" h="1355" extrusionOk="0">
                  <a:moveTo>
                    <a:pt x="281" y="110"/>
                  </a:moveTo>
                  <a:cubicBezTo>
                    <a:pt x="288" y="112"/>
                    <a:pt x="296" y="115"/>
                    <a:pt x="304" y="117"/>
                  </a:cubicBezTo>
                  <a:cubicBezTo>
                    <a:pt x="304" y="129"/>
                    <a:pt x="304" y="140"/>
                    <a:pt x="306" y="152"/>
                  </a:cubicBezTo>
                  <a:lnTo>
                    <a:pt x="306" y="152"/>
                  </a:lnTo>
                  <a:cubicBezTo>
                    <a:pt x="300" y="137"/>
                    <a:pt x="291" y="123"/>
                    <a:pt x="281" y="110"/>
                  </a:cubicBezTo>
                  <a:close/>
                  <a:moveTo>
                    <a:pt x="315" y="182"/>
                  </a:moveTo>
                  <a:cubicBezTo>
                    <a:pt x="320" y="190"/>
                    <a:pt x="326" y="199"/>
                    <a:pt x="335" y="208"/>
                  </a:cubicBezTo>
                  <a:cubicBezTo>
                    <a:pt x="335" y="219"/>
                    <a:pt x="327" y="234"/>
                    <a:pt x="317" y="250"/>
                  </a:cubicBezTo>
                  <a:lnTo>
                    <a:pt x="317" y="250"/>
                  </a:lnTo>
                  <a:cubicBezTo>
                    <a:pt x="321" y="228"/>
                    <a:pt x="320" y="204"/>
                    <a:pt x="315" y="182"/>
                  </a:cubicBezTo>
                  <a:close/>
                  <a:moveTo>
                    <a:pt x="642" y="1"/>
                  </a:moveTo>
                  <a:cubicBezTo>
                    <a:pt x="498" y="1"/>
                    <a:pt x="353" y="18"/>
                    <a:pt x="213" y="56"/>
                  </a:cubicBezTo>
                  <a:cubicBezTo>
                    <a:pt x="204" y="56"/>
                    <a:pt x="195" y="56"/>
                    <a:pt x="187" y="57"/>
                  </a:cubicBezTo>
                  <a:lnTo>
                    <a:pt x="187" y="57"/>
                  </a:lnTo>
                  <a:cubicBezTo>
                    <a:pt x="185" y="56"/>
                    <a:pt x="184" y="56"/>
                    <a:pt x="183" y="56"/>
                  </a:cubicBezTo>
                  <a:cubicBezTo>
                    <a:pt x="177" y="56"/>
                    <a:pt x="174" y="57"/>
                    <a:pt x="172" y="59"/>
                  </a:cubicBezTo>
                  <a:lnTo>
                    <a:pt x="172" y="59"/>
                  </a:lnTo>
                  <a:cubicBezTo>
                    <a:pt x="155" y="62"/>
                    <a:pt x="139" y="69"/>
                    <a:pt x="122" y="86"/>
                  </a:cubicBezTo>
                  <a:cubicBezTo>
                    <a:pt x="0" y="177"/>
                    <a:pt x="31" y="360"/>
                    <a:pt x="183" y="360"/>
                  </a:cubicBezTo>
                  <a:cubicBezTo>
                    <a:pt x="221" y="360"/>
                    <a:pt x="252" y="348"/>
                    <a:pt x="274" y="328"/>
                  </a:cubicBezTo>
                  <a:lnTo>
                    <a:pt x="274" y="328"/>
                  </a:lnTo>
                  <a:cubicBezTo>
                    <a:pt x="274" y="328"/>
                    <a:pt x="274" y="329"/>
                    <a:pt x="274" y="329"/>
                  </a:cubicBezTo>
                  <a:cubicBezTo>
                    <a:pt x="304" y="299"/>
                    <a:pt x="365" y="299"/>
                    <a:pt x="395" y="299"/>
                  </a:cubicBezTo>
                  <a:lnTo>
                    <a:pt x="426" y="299"/>
                  </a:lnTo>
                  <a:cubicBezTo>
                    <a:pt x="456" y="299"/>
                    <a:pt x="487" y="269"/>
                    <a:pt x="517" y="269"/>
                  </a:cubicBezTo>
                  <a:lnTo>
                    <a:pt x="730" y="269"/>
                  </a:lnTo>
                  <a:cubicBezTo>
                    <a:pt x="1034" y="299"/>
                    <a:pt x="1398" y="390"/>
                    <a:pt x="1642" y="633"/>
                  </a:cubicBezTo>
                  <a:cubicBezTo>
                    <a:pt x="1854" y="816"/>
                    <a:pt x="2006" y="1028"/>
                    <a:pt x="2128" y="1272"/>
                  </a:cubicBezTo>
                  <a:cubicBezTo>
                    <a:pt x="2148" y="1331"/>
                    <a:pt x="2190" y="1355"/>
                    <a:pt x="2235" y="1355"/>
                  </a:cubicBezTo>
                  <a:cubicBezTo>
                    <a:pt x="2328" y="1355"/>
                    <a:pt x="2433" y="1253"/>
                    <a:pt x="2371" y="1150"/>
                  </a:cubicBezTo>
                  <a:cubicBezTo>
                    <a:pt x="2128" y="633"/>
                    <a:pt x="1733" y="238"/>
                    <a:pt x="1216" y="86"/>
                  </a:cubicBezTo>
                  <a:cubicBezTo>
                    <a:pt x="1039" y="33"/>
                    <a:pt x="842" y="1"/>
                    <a:pt x="6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589;p81"/>
            <p:cNvSpPr/>
            <p:nvPr/>
          </p:nvSpPr>
          <p:spPr>
            <a:xfrm>
              <a:off x="7098847" y="3721093"/>
              <a:ext cx="155155" cy="464329"/>
            </a:xfrm>
            <a:custGeom>
              <a:avLst/>
              <a:gdLst/>
              <a:ahLst/>
              <a:cxnLst/>
              <a:rect l="l" t="t" r="r" b="b"/>
              <a:pathLst>
                <a:path w="8603" h="25746" extrusionOk="0">
                  <a:moveTo>
                    <a:pt x="0" y="1"/>
                  </a:moveTo>
                  <a:lnTo>
                    <a:pt x="4012" y="25746"/>
                  </a:lnTo>
                  <a:lnTo>
                    <a:pt x="8085" y="25746"/>
                  </a:lnTo>
                  <a:lnTo>
                    <a:pt x="860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590;p81"/>
            <p:cNvSpPr/>
            <p:nvPr/>
          </p:nvSpPr>
          <p:spPr>
            <a:xfrm>
              <a:off x="7296745" y="3709045"/>
              <a:ext cx="163920" cy="486801"/>
            </a:xfrm>
            <a:custGeom>
              <a:avLst/>
              <a:gdLst/>
              <a:ahLst/>
              <a:cxnLst/>
              <a:rect l="l" t="t" r="r" b="b"/>
              <a:pathLst>
                <a:path w="9089" h="26992" extrusionOk="0">
                  <a:moveTo>
                    <a:pt x="9088" y="0"/>
                  </a:moveTo>
                  <a:lnTo>
                    <a:pt x="0" y="669"/>
                  </a:lnTo>
                  <a:lnTo>
                    <a:pt x="2189" y="26414"/>
                  </a:lnTo>
                  <a:lnTo>
                    <a:pt x="6930" y="26991"/>
                  </a:lnTo>
                  <a:lnTo>
                    <a:pt x="90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591;p81"/>
            <p:cNvSpPr/>
            <p:nvPr/>
          </p:nvSpPr>
          <p:spPr>
            <a:xfrm>
              <a:off x="6978788" y="2886505"/>
              <a:ext cx="412803" cy="253338"/>
            </a:xfrm>
            <a:custGeom>
              <a:avLst/>
              <a:gdLst/>
              <a:ahLst/>
              <a:cxnLst/>
              <a:rect l="l" t="t" r="r" b="b"/>
              <a:pathLst>
                <a:path w="22889" h="14047" extrusionOk="0">
                  <a:moveTo>
                    <a:pt x="16229" y="1"/>
                  </a:moveTo>
                  <a:cubicBezTo>
                    <a:pt x="14082" y="1"/>
                    <a:pt x="11849" y="107"/>
                    <a:pt x="9666" y="197"/>
                  </a:cubicBezTo>
                  <a:cubicBezTo>
                    <a:pt x="1" y="592"/>
                    <a:pt x="305" y="9833"/>
                    <a:pt x="305" y="9833"/>
                  </a:cubicBezTo>
                  <a:cubicBezTo>
                    <a:pt x="305" y="9833"/>
                    <a:pt x="12397" y="14047"/>
                    <a:pt x="20964" y="14047"/>
                  </a:cubicBezTo>
                  <a:cubicBezTo>
                    <a:pt x="21629" y="14047"/>
                    <a:pt x="22273" y="14021"/>
                    <a:pt x="22889" y="13966"/>
                  </a:cubicBezTo>
                  <a:cubicBezTo>
                    <a:pt x="22250" y="9194"/>
                    <a:pt x="20730" y="4544"/>
                    <a:pt x="18420" y="319"/>
                  </a:cubicBezTo>
                  <a:cubicBezTo>
                    <a:pt x="18451" y="228"/>
                    <a:pt x="18451" y="136"/>
                    <a:pt x="18451" y="45"/>
                  </a:cubicBezTo>
                  <a:cubicBezTo>
                    <a:pt x="17725" y="14"/>
                    <a:pt x="16982" y="1"/>
                    <a:pt x="162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592;p81"/>
            <p:cNvSpPr/>
            <p:nvPr/>
          </p:nvSpPr>
          <p:spPr>
            <a:xfrm>
              <a:off x="7310993" y="2887316"/>
              <a:ext cx="207781" cy="251083"/>
            </a:xfrm>
            <a:custGeom>
              <a:avLst/>
              <a:gdLst/>
              <a:ahLst/>
              <a:cxnLst/>
              <a:rect l="l" t="t" r="r" b="b"/>
              <a:pathLst>
                <a:path w="11521" h="13922" extrusionOk="0">
                  <a:moveTo>
                    <a:pt x="31" y="0"/>
                  </a:moveTo>
                  <a:cubicBezTo>
                    <a:pt x="31" y="91"/>
                    <a:pt x="0" y="183"/>
                    <a:pt x="0" y="274"/>
                  </a:cubicBezTo>
                  <a:cubicBezTo>
                    <a:pt x="2310" y="4499"/>
                    <a:pt x="3830" y="9149"/>
                    <a:pt x="4469" y="13921"/>
                  </a:cubicBezTo>
                  <a:cubicBezTo>
                    <a:pt x="8025" y="13587"/>
                    <a:pt x="10639" y="12280"/>
                    <a:pt x="10882" y="9271"/>
                  </a:cubicBezTo>
                  <a:cubicBezTo>
                    <a:pt x="11520" y="2098"/>
                    <a:pt x="6444" y="304"/>
                    <a:pt x="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593;p81"/>
            <p:cNvSpPr/>
            <p:nvPr/>
          </p:nvSpPr>
          <p:spPr>
            <a:xfrm>
              <a:off x="6756218" y="2228155"/>
              <a:ext cx="1034993" cy="623506"/>
            </a:xfrm>
            <a:custGeom>
              <a:avLst/>
              <a:gdLst/>
              <a:ahLst/>
              <a:cxnLst/>
              <a:rect l="l" t="t" r="r" b="b"/>
              <a:pathLst>
                <a:path w="57388" h="34572" extrusionOk="0">
                  <a:moveTo>
                    <a:pt x="29376" y="1"/>
                  </a:moveTo>
                  <a:cubicBezTo>
                    <a:pt x="22886" y="1"/>
                    <a:pt x="16687" y="2526"/>
                    <a:pt x="13527" y="11442"/>
                  </a:cubicBezTo>
                  <a:cubicBezTo>
                    <a:pt x="10092" y="21017"/>
                    <a:pt x="2189" y="18494"/>
                    <a:pt x="1" y="29133"/>
                  </a:cubicBezTo>
                  <a:cubicBezTo>
                    <a:pt x="1" y="29133"/>
                    <a:pt x="1521" y="29923"/>
                    <a:pt x="4256" y="30896"/>
                  </a:cubicBezTo>
                  <a:cubicBezTo>
                    <a:pt x="5198" y="28251"/>
                    <a:pt x="7174" y="27127"/>
                    <a:pt x="7174" y="27127"/>
                  </a:cubicBezTo>
                  <a:lnTo>
                    <a:pt x="7174" y="27127"/>
                  </a:lnTo>
                  <a:lnTo>
                    <a:pt x="6232" y="31564"/>
                  </a:lnTo>
                  <a:cubicBezTo>
                    <a:pt x="10809" y="33011"/>
                    <a:pt x="17616" y="34572"/>
                    <a:pt x="25926" y="34572"/>
                  </a:cubicBezTo>
                  <a:cubicBezTo>
                    <a:pt x="27219" y="34572"/>
                    <a:pt x="28548" y="34534"/>
                    <a:pt x="29910" y="34452"/>
                  </a:cubicBezTo>
                  <a:cubicBezTo>
                    <a:pt x="35716" y="34118"/>
                    <a:pt x="40366" y="33722"/>
                    <a:pt x="44014" y="33358"/>
                  </a:cubicBezTo>
                  <a:cubicBezTo>
                    <a:pt x="43983" y="31200"/>
                    <a:pt x="44075" y="27704"/>
                    <a:pt x="44075" y="27704"/>
                  </a:cubicBezTo>
                  <a:cubicBezTo>
                    <a:pt x="44075" y="27704"/>
                    <a:pt x="45746" y="30652"/>
                    <a:pt x="46537" y="33084"/>
                  </a:cubicBezTo>
                  <a:cubicBezTo>
                    <a:pt x="52312" y="32415"/>
                    <a:pt x="54804" y="31868"/>
                    <a:pt x="54804" y="31868"/>
                  </a:cubicBezTo>
                  <a:cubicBezTo>
                    <a:pt x="54804" y="31868"/>
                    <a:pt x="57388" y="25060"/>
                    <a:pt x="51309" y="21443"/>
                  </a:cubicBezTo>
                  <a:cubicBezTo>
                    <a:pt x="46506" y="18616"/>
                    <a:pt x="46901" y="12446"/>
                    <a:pt x="45473" y="7825"/>
                  </a:cubicBezTo>
                  <a:cubicBezTo>
                    <a:pt x="43467" y="1351"/>
                    <a:pt x="36810" y="348"/>
                    <a:pt x="30883" y="44"/>
                  </a:cubicBezTo>
                  <a:cubicBezTo>
                    <a:pt x="30380" y="16"/>
                    <a:pt x="29877" y="1"/>
                    <a:pt x="293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594;p81"/>
            <p:cNvSpPr/>
            <p:nvPr/>
          </p:nvSpPr>
          <p:spPr>
            <a:xfrm>
              <a:off x="7505591" y="2593003"/>
              <a:ext cx="79210" cy="97930"/>
            </a:xfrm>
            <a:custGeom>
              <a:avLst/>
              <a:gdLst/>
              <a:ahLst/>
              <a:cxnLst/>
              <a:rect l="l" t="t" r="r" b="b"/>
              <a:pathLst>
                <a:path w="4392" h="5430" extrusionOk="0">
                  <a:moveTo>
                    <a:pt x="1539" y="0"/>
                  </a:moveTo>
                  <a:cubicBezTo>
                    <a:pt x="911" y="0"/>
                    <a:pt x="426" y="118"/>
                    <a:pt x="426" y="118"/>
                  </a:cubicBezTo>
                  <a:lnTo>
                    <a:pt x="1" y="5377"/>
                  </a:lnTo>
                  <a:cubicBezTo>
                    <a:pt x="1" y="5377"/>
                    <a:pt x="347" y="5429"/>
                    <a:pt x="844" y="5429"/>
                  </a:cubicBezTo>
                  <a:cubicBezTo>
                    <a:pt x="2120" y="5429"/>
                    <a:pt x="4391" y="5083"/>
                    <a:pt x="4347" y="2611"/>
                  </a:cubicBezTo>
                  <a:cubicBezTo>
                    <a:pt x="4308" y="393"/>
                    <a:pt x="2685" y="0"/>
                    <a:pt x="1539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595;p81"/>
            <p:cNvSpPr/>
            <p:nvPr/>
          </p:nvSpPr>
          <p:spPr>
            <a:xfrm>
              <a:off x="6972205" y="2591579"/>
              <a:ext cx="121718" cy="108481"/>
            </a:xfrm>
            <a:custGeom>
              <a:avLst/>
              <a:gdLst/>
              <a:ahLst/>
              <a:cxnLst/>
              <a:rect l="l" t="t" r="r" b="b"/>
              <a:pathLst>
                <a:path w="6749" h="6015" extrusionOk="0">
                  <a:moveTo>
                    <a:pt x="3401" y="1"/>
                  </a:moveTo>
                  <a:cubicBezTo>
                    <a:pt x="2926" y="1"/>
                    <a:pt x="2439" y="105"/>
                    <a:pt x="1977" y="380"/>
                  </a:cubicBezTo>
                  <a:cubicBezTo>
                    <a:pt x="1" y="1535"/>
                    <a:pt x="244" y="4787"/>
                    <a:pt x="3071" y="5760"/>
                  </a:cubicBezTo>
                  <a:cubicBezTo>
                    <a:pt x="3591" y="5941"/>
                    <a:pt x="4045" y="6014"/>
                    <a:pt x="4439" y="6014"/>
                  </a:cubicBezTo>
                  <a:cubicBezTo>
                    <a:pt x="6165" y="6014"/>
                    <a:pt x="6749" y="4605"/>
                    <a:pt x="6749" y="4605"/>
                  </a:cubicBezTo>
                  <a:lnTo>
                    <a:pt x="6323" y="1079"/>
                  </a:lnTo>
                  <a:cubicBezTo>
                    <a:pt x="6323" y="1079"/>
                    <a:pt x="4927" y="1"/>
                    <a:pt x="340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596;p81"/>
            <p:cNvSpPr/>
            <p:nvPr/>
          </p:nvSpPr>
          <p:spPr>
            <a:xfrm>
              <a:off x="7057186" y="2259644"/>
              <a:ext cx="464870" cy="630431"/>
            </a:xfrm>
            <a:custGeom>
              <a:avLst/>
              <a:gdLst/>
              <a:ahLst/>
              <a:cxnLst/>
              <a:rect l="l" t="t" r="r" b="b"/>
              <a:pathLst>
                <a:path w="25776" h="34956" extrusionOk="0">
                  <a:moveTo>
                    <a:pt x="9848" y="0"/>
                  </a:moveTo>
                  <a:cubicBezTo>
                    <a:pt x="4438" y="0"/>
                    <a:pt x="0" y="4438"/>
                    <a:pt x="0" y="9848"/>
                  </a:cubicBezTo>
                  <a:lnTo>
                    <a:pt x="0" y="16991"/>
                  </a:lnTo>
                  <a:lnTo>
                    <a:pt x="21824" y="16991"/>
                  </a:lnTo>
                  <a:cubicBezTo>
                    <a:pt x="21824" y="16991"/>
                    <a:pt x="25107" y="27812"/>
                    <a:pt x="13861" y="29727"/>
                  </a:cubicBezTo>
                  <a:cubicBezTo>
                    <a:pt x="13590" y="33370"/>
                    <a:pt x="15048" y="34956"/>
                    <a:pt x="17617" y="34956"/>
                  </a:cubicBezTo>
                  <a:cubicBezTo>
                    <a:pt x="17641" y="34956"/>
                    <a:pt x="17666" y="34955"/>
                    <a:pt x="17690" y="34955"/>
                  </a:cubicBezTo>
                  <a:lnTo>
                    <a:pt x="17083" y="34682"/>
                  </a:lnTo>
                  <a:lnTo>
                    <a:pt x="16475" y="31034"/>
                  </a:lnTo>
                  <a:cubicBezTo>
                    <a:pt x="21642" y="30761"/>
                    <a:pt x="25745" y="26475"/>
                    <a:pt x="25745" y="21247"/>
                  </a:cubicBezTo>
                  <a:lnTo>
                    <a:pt x="25745" y="9848"/>
                  </a:lnTo>
                  <a:cubicBezTo>
                    <a:pt x="25776" y="4438"/>
                    <a:pt x="21338" y="0"/>
                    <a:pt x="15927" y="0"/>
                  </a:cubicBez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597;p81"/>
            <p:cNvSpPr/>
            <p:nvPr/>
          </p:nvSpPr>
          <p:spPr>
            <a:xfrm>
              <a:off x="7059936" y="2566077"/>
              <a:ext cx="452264" cy="460019"/>
            </a:xfrm>
            <a:custGeom>
              <a:avLst/>
              <a:gdLst/>
              <a:ahLst/>
              <a:cxnLst/>
              <a:rect l="l" t="t" r="r" b="b"/>
              <a:pathLst>
                <a:path w="25077" h="25507" extrusionOk="0">
                  <a:moveTo>
                    <a:pt x="1" y="0"/>
                  </a:moveTo>
                  <a:lnTo>
                    <a:pt x="1" y="4256"/>
                  </a:lnTo>
                  <a:cubicBezTo>
                    <a:pt x="1" y="9484"/>
                    <a:pt x="4134" y="13770"/>
                    <a:pt x="9332" y="14043"/>
                  </a:cubicBezTo>
                  <a:lnTo>
                    <a:pt x="9119" y="17691"/>
                  </a:lnTo>
                  <a:lnTo>
                    <a:pt x="2736" y="18207"/>
                  </a:lnTo>
                  <a:cubicBezTo>
                    <a:pt x="2736" y="18207"/>
                    <a:pt x="4421" y="25507"/>
                    <a:pt x="11490" y="25507"/>
                  </a:cubicBezTo>
                  <a:cubicBezTo>
                    <a:pt x="11590" y="25507"/>
                    <a:pt x="11692" y="25505"/>
                    <a:pt x="11794" y="25502"/>
                  </a:cubicBezTo>
                  <a:cubicBezTo>
                    <a:pt x="19089" y="25290"/>
                    <a:pt x="20670" y="18663"/>
                    <a:pt x="20670" y="18663"/>
                  </a:cubicBezTo>
                  <a:lnTo>
                    <a:pt x="17265" y="17721"/>
                  </a:lnTo>
                  <a:cubicBezTo>
                    <a:pt x="15259" y="17447"/>
                    <a:pt x="13557" y="16414"/>
                    <a:pt x="13831" y="12736"/>
                  </a:cubicBezTo>
                  <a:cubicBezTo>
                    <a:pt x="25077" y="10821"/>
                    <a:pt x="21794" y="0"/>
                    <a:pt x="21794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4598;p81"/>
            <p:cNvSpPr/>
            <p:nvPr/>
          </p:nvSpPr>
          <p:spPr>
            <a:xfrm>
              <a:off x="7287998" y="2143968"/>
              <a:ext cx="86604" cy="101988"/>
            </a:xfrm>
            <a:custGeom>
              <a:avLst/>
              <a:gdLst/>
              <a:ahLst/>
              <a:cxnLst/>
              <a:rect l="l" t="t" r="r" b="b"/>
              <a:pathLst>
                <a:path w="4802" h="5655" extrusionOk="0">
                  <a:moveTo>
                    <a:pt x="1054" y="1"/>
                  </a:moveTo>
                  <a:cubicBezTo>
                    <a:pt x="1" y="1"/>
                    <a:pt x="333" y="5654"/>
                    <a:pt x="333" y="5654"/>
                  </a:cubicBezTo>
                  <a:cubicBezTo>
                    <a:pt x="2552" y="5350"/>
                    <a:pt x="4801" y="1733"/>
                    <a:pt x="3829" y="1369"/>
                  </a:cubicBezTo>
                  <a:cubicBezTo>
                    <a:pt x="3779" y="1350"/>
                    <a:pt x="3728" y="1341"/>
                    <a:pt x="3674" y="1341"/>
                  </a:cubicBezTo>
                  <a:cubicBezTo>
                    <a:pt x="2678" y="1341"/>
                    <a:pt x="1063" y="4408"/>
                    <a:pt x="1063" y="4408"/>
                  </a:cubicBezTo>
                  <a:cubicBezTo>
                    <a:pt x="1063" y="4408"/>
                    <a:pt x="2126" y="31"/>
                    <a:pt x="1063" y="1"/>
                  </a:cubicBezTo>
                  <a:cubicBezTo>
                    <a:pt x="1060" y="1"/>
                    <a:pt x="1057" y="1"/>
                    <a:pt x="105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4599;p81"/>
            <p:cNvSpPr/>
            <p:nvPr/>
          </p:nvSpPr>
          <p:spPr>
            <a:xfrm>
              <a:off x="7036897" y="2228642"/>
              <a:ext cx="515801" cy="329770"/>
            </a:xfrm>
            <a:custGeom>
              <a:avLst/>
              <a:gdLst/>
              <a:ahLst/>
              <a:cxnLst/>
              <a:rect l="l" t="t" r="r" b="b"/>
              <a:pathLst>
                <a:path w="28600" h="18285" extrusionOk="0">
                  <a:moveTo>
                    <a:pt x="16396" y="1"/>
                  </a:moveTo>
                  <a:cubicBezTo>
                    <a:pt x="15944" y="1"/>
                    <a:pt x="15474" y="26"/>
                    <a:pt x="14986" y="78"/>
                  </a:cubicBezTo>
                  <a:cubicBezTo>
                    <a:pt x="1308" y="1567"/>
                    <a:pt x="0" y="6035"/>
                    <a:pt x="122" y="18285"/>
                  </a:cubicBezTo>
                  <a:lnTo>
                    <a:pt x="7387" y="18285"/>
                  </a:lnTo>
                  <a:lnTo>
                    <a:pt x="8785" y="13422"/>
                  </a:lnTo>
                  <a:lnTo>
                    <a:pt x="8785" y="18285"/>
                  </a:lnTo>
                  <a:lnTo>
                    <a:pt x="19363" y="18285"/>
                  </a:lnTo>
                  <a:lnTo>
                    <a:pt x="21825" y="14668"/>
                  </a:lnTo>
                  <a:lnTo>
                    <a:pt x="22493" y="18285"/>
                  </a:lnTo>
                  <a:lnTo>
                    <a:pt x="28147" y="18285"/>
                  </a:lnTo>
                  <a:cubicBezTo>
                    <a:pt x="28147" y="18285"/>
                    <a:pt x="28599" y="1"/>
                    <a:pt x="16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4600;p81"/>
            <p:cNvSpPr/>
            <p:nvPr/>
          </p:nvSpPr>
          <p:spPr>
            <a:xfrm>
              <a:off x="7127343" y="2634592"/>
              <a:ext cx="23590" cy="45520"/>
            </a:xfrm>
            <a:custGeom>
              <a:avLst/>
              <a:gdLst/>
              <a:ahLst/>
              <a:cxnLst/>
              <a:rect l="l" t="t" r="r" b="b"/>
              <a:pathLst>
                <a:path w="1308" h="2524" extrusionOk="0">
                  <a:moveTo>
                    <a:pt x="669" y="1"/>
                  </a:moveTo>
                  <a:cubicBezTo>
                    <a:pt x="274" y="1"/>
                    <a:pt x="1" y="578"/>
                    <a:pt x="1" y="1247"/>
                  </a:cubicBezTo>
                  <a:cubicBezTo>
                    <a:pt x="1" y="1946"/>
                    <a:pt x="274" y="2524"/>
                    <a:pt x="669" y="2524"/>
                  </a:cubicBezTo>
                  <a:cubicBezTo>
                    <a:pt x="1034" y="2524"/>
                    <a:pt x="1308" y="1946"/>
                    <a:pt x="1308" y="1247"/>
                  </a:cubicBezTo>
                  <a:cubicBezTo>
                    <a:pt x="1308" y="578"/>
                    <a:pt x="1034" y="1"/>
                    <a:pt x="66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4601;p81"/>
            <p:cNvSpPr/>
            <p:nvPr/>
          </p:nvSpPr>
          <p:spPr>
            <a:xfrm>
              <a:off x="7418427" y="2640075"/>
              <a:ext cx="24149" cy="45520"/>
            </a:xfrm>
            <a:custGeom>
              <a:avLst/>
              <a:gdLst/>
              <a:ahLst/>
              <a:cxnLst/>
              <a:rect l="l" t="t" r="r" b="b"/>
              <a:pathLst>
                <a:path w="1339" h="2524" extrusionOk="0">
                  <a:moveTo>
                    <a:pt x="670" y="1"/>
                  </a:moveTo>
                  <a:cubicBezTo>
                    <a:pt x="305" y="1"/>
                    <a:pt x="1" y="578"/>
                    <a:pt x="1" y="1277"/>
                  </a:cubicBezTo>
                  <a:cubicBezTo>
                    <a:pt x="1" y="1946"/>
                    <a:pt x="305" y="2524"/>
                    <a:pt x="670" y="2524"/>
                  </a:cubicBezTo>
                  <a:cubicBezTo>
                    <a:pt x="1034" y="2524"/>
                    <a:pt x="1338" y="1946"/>
                    <a:pt x="1338" y="1277"/>
                  </a:cubicBezTo>
                  <a:cubicBezTo>
                    <a:pt x="1338" y="578"/>
                    <a:pt x="1034" y="1"/>
                    <a:pt x="6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4602;p81"/>
            <p:cNvSpPr/>
            <p:nvPr/>
          </p:nvSpPr>
          <p:spPr>
            <a:xfrm>
              <a:off x="7240278" y="2640742"/>
              <a:ext cx="73475" cy="89255"/>
            </a:xfrm>
            <a:custGeom>
              <a:avLst/>
              <a:gdLst/>
              <a:ahLst/>
              <a:cxnLst/>
              <a:rect l="l" t="t" r="r" b="b"/>
              <a:pathLst>
                <a:path w="4074" h="4949" extrusionOk="0">
                  <a:moveTo>
                    <a:pt x="2721" y="0"/>
                  </a:moveTo>
                  <a:cubicBezTo>
                    <a:pt x="2635" y="0"/>
                    <a:pt x="2549" y="43"/>
                    <a:pt x="2493" y="146"/>
                  </a:cubicBezTo>
                  <a:cubicBezTo>
                    <a:pt x="1794" y="1423"/>
                    <a:pt x="1095" y="2699"/>
                    <a:pt x="426" y="3976"/>
                  </a:cubicBezTo>
                  <a:cubicBezTo>
                    <a:pt x="304" y="4158"/>
                    <a:pt x="213" y="4341"/>
                    <a:pt x="122" y="4523"/>
                  </a:cubicBezTo>
                  <a:cubicBezTo>
                    <a:pt x="0" y="4736"/>
                    <a:pt x="122" y="4949"/>
                    <a:pt x="365" y="4949"/>
                  </a:cubicBezTo>
                  <a:lnTo>
                    <a:pt x="3709" y="4949"/>
                  </a:lnTo>
                  <a:cubicBezTo>
                    <a:pt x="4073" y="4949"/>
                    <a:pt x="4073" y="4402"/>
                    <a:pt x="3709" y="4402"/>
                  </a:cubicBezTo>
                  <a:lnTo>
                    <a:pt x="840" y="4402"/>
                  </a:lnTo>
                  <a:cubicBezTo>
                    <a:pt x="1456" y="3267"/>
                    <a:pt x="2054" y="2132"/>
                    <a:pt x="2675" y="997"/>
                  </a:cubicBezTo>
                  <a:cubicBezTo>
                    <a:pt x="2797" y="784"/>
                    <a:pt x="2888" y="602"/>
                    <a:pt x="2979" y="420"/>
                  </a:cubicBezTo>
                  <a:cubicBezTo>
                    <a:pt x="3105" y="210"/>
                    <a:pt x="2912" y="0"/>
                    <a:pt x="27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4603;p81"/>
            <p:cNvSpPr/>
            <p:nvPr/>
          </p:nvSpPr>
          <p:spPr>
            <a:xfrm>
              <a:off x="7103254" y="2676477"/>
              <a:ext cx="86051" cy="85098"/>
            </a:xfrm>
            <a:custGeom>
              <a:avLst/>
              <a:gdLst/>
              <a:ahLst/>
              <a:cxnLst/>
              <a:rect l="l" t="t" r="r" b="b"/>
              <a:pathLst>
                <a:path w="2645" h="2615" extrusionOk="0">
                  <a:moveTo>
                    <a:pt x="1338" y="1"/>
                  </a:moveTo>
                  <a:cubicBezTo>
                    <a:pt x="608" y="1"/>
                    <a:pt x="0" y="578"/>
                    <a:pt x="0" y="1308"/>
                  </a:cubicBezTo>
                  <a:cubicBezTo>
                    <a:pt x="0" y="2037"/>
                    <a:pt x="608" y="2615"/>
                    <a:pt x="1338" y="2615"/>
                  </a:cubicBezTo>
                  <a:cubicBezTo>
                    <a:pt x="2037" y="2615"/>
                    <a:pt x="2645" y="2037"/>
                    <a:pt x="2645" y="1308"/>
                  </a:cubicBezTo>
                  <a:cubicBezTo>
                    <a:pt x="2645" y="578"/>
                    <a:pt x="2037" y="1"/>
                    <a:pt x="1338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4604;p81"/>
            <p:cNvSpPr/>
            <p:nvPr/>
          </p:nvSpPr>
          <p:spPr>
            <a:xfrm>
              <a:off x="7388974" y="2683558"/>
              <a:ext cx="83051" cy="83051"/>
            </a:xfrm>
            <a:custGeom>
              <a:avLst/>
              <a:gdLst/>
              <a:ahLst/>
              <a:cxnLst/>
              <a:rect l="l" t="t" r="r" b="b"/>
              <a:pathLst>
                <a:path w="2615" h="2615" extrusionOk="0">
                  <a:moveTo>
                    <a:pt x="1308" y="0"/>
                  </a:moveTo>
                  <a:cubicBezTo>
                    <a:pt x="578" y="0"/>
                    <a:pt x="1" y="578"/>
                    <a:pt x="1" y="1307"/>
                  </a:cubicBezTo>
                  <a:cubicBezTo>
                    <a:pt x="1" y="2037"/>
                    <a:pt x="578" y="2614"/>
                    <a:pt x="1308" y="2614"/>
                  </a:cubicBezTo>
                  <a:cubicBezTo>
                    <a:pt x="2037" y="2614"/>
                    <a:pt x="2615" y="2037"/>
                    <a:pt x="2615" y="1307"/>
                  </a:cubicBezTo>
                  <a:cubicBezTo>
                    <a:pt x="2615" y="578"/>
                    <a:pt x="2037" y="0"/>
                    <a:pt x="1308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4605;p81"/>
            <p:cNvSpPr/>
            <p:nvPr/>
          </p:nvSpPr>
          <p:spPr>
            <a:xfrm>
              <a:off x="7320858" y="2714541"/>
              <a:ext cx="102980" cy="56792"/>
            </a:xfrm>
            <a:custGeom>
              <a:avLst/>
              <a:gdLst/>
              <a:ahLst/>
              <a:cxnLst/>
              <a:rect l="l" t="t" r="r" b="b"/>
              <a:pathLst>
                <a:path w="5710" h="3149" extrusionOk="0">
                  <a:moveTo>
                    <a:pt x="5358" y="1"/>
                  </a:moveTo>
                  <a:cubicBezTo>
                    <a:pt x="5248" y="1"/>
                    <a:pt x="5143" y="57"/>
                    <a:pt x="5107" y="188"/>
                  </a:cubicBezTo>
                  <a:cubicBezTo>
                    <a:pt x="4712" y="2103"/>
                    <a:pt x="2554" y="2559"/>
                    <a:pt x="882" y="2559"/>
                  </a:cubicBezTo>
                  <a:lnTo>
                    <a:pt x="335" y="2559"/>
                  </a:lnTo>
                  <a:cubicBezTo>
                    <a:pt x="326" y="2558"/>
                    <a:pt x="317" y="2558"/>
                    <a:pt x="308" y="2558"/>
                  </a:cubicBezTo>
                  <a:cubicBezTo>
                    <a:pt x="1" y="2558"/>
                    <a:pt x="9" y="3077"/>
                    <a:pt x="335" y="3136"/>
                  </a:cubicBezTo>
                  <a:cubicBezTo>
                    <a:pt x="481" y="3144"/>
                    <a:pt x="628" y="3148"/>
                    <a:pt x="775" y="3148"/>
                  </a:cubicBezTo>
                  <a:cubicBezTo>
                    <a:pt x="1175" y="3148"/>
                    <a:pt x="1576" y="3120"/>
                    <a:pt x="1976" y="3076"/>
                  </a:cubicBezTo>
                  <a:cubicBezTo>
                    <a:pt x="2979" y="2954"/>
                    <a:pt x="4013" y="2650"/>
                    <a:pt x="4773" y="1951"/>
                  </a:cubicBezTo>
                  <a:cubicBezTo>
                    <a:pt x="5229" y="1525"/>
                    <a:pt x="5532" y="978"/>
                    <a:pt x="5654" y="340"/>
                  </a:cubicBezTo>
                  <a:cubicBezTo>
                    <a:pt x="5710" y="137"/>
                    <a:pt x="5529" y="1"/>
                    <a:pt x="53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4606;p81"/>
            <p:cNvSpPr/>
            <p:nvPr/>
          </p:nvSpPr>
          <p:spPr>
            <a:xfrm>
              <a:off x="7398156" y="2578539"/>
              <a:ext cx="68533" cy="14410"/>
            </a:xfrm>
            <a:custGeom>
              <a:avLst/>
              <a:gdLst/>
              <a:ahLst/>
              <a:cxnLst/>
              <a:rect l="l" t="t" r="r" b="b"/>
              <a:pathLst>
                <a:path w="3800" h="799" extrusionOk="0">
                  <a:moveTo>
                    <a:pt x="2078" y="1"/>
                  </a:moveTo>
                  <a:cubicBezTo>
                    <a:pt x="2014" y="1"/>
                    <a:pt x="1949" y="3"/>
                    <a:pt x="1885" y="8"/>
                  </a:cubicBezTo>
                  <a:cubicBezTo>
                    <a:pt x="1550" y="39"/>
                    <a:pt x="1186" y="130"/>
                    <a:pt x="882" y="252"/>
                  </a:cubicBezTo>
                  <a:cubicBezTo>
                    <a:pt x="547" y="404"/>
                    <a:pt x="243" y="556"/>
                    <a:pt x="0" y="799"/>
                  </a:cubicBezTo>
                  <a:cubicBezTo>
                    <a:pt x="639" y="616"/>
                    <a:pt x="1277" y="434"/>
                    <a:pt x="1915" y="373"/>
                  </a:cubicBezTo>
                  <a:cubicBezTo>
                    <a:pt x="2250" y="373"/>
                    <a:pt x="2553" y="373"/>
                    <a:pt x="2857" y="434"/>
                  </a:cubicBezTo>
                  <a:cubicBezTo>
                    <a:pt x="3192" y="464"/>
                    <a:pt x="3496" y="586"/>
                    <a:pt x="3800" y="708"/>
                  </a:cubicBezTo>
                  <a:cubicBezTo>
                    <a:pt x="3587" y="464"/>
                    <a:pt x="3283" y="252"/>
                    <a:pt x="2949" y="130"/>
                  </a:cubicBezTo>
                  <a:cubicBezTo>
                    <a:pt x="2674" y="55"/>
                    <a:pt x="2378" y="1"/>
                    <a:pt x="2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4607;p81"/>
            <p:cNvSpPr/>
            <p:nvPr/>
          </p:nvSpPr>
          <p:spPr>
            <a:xfrm>
              <a:off x="7093365" y="2578377"/>
              <a:ext cx="68533" cy="16773"/>
            </a:xfrm>
            <a:custGeom>
              <a:avLst/>
              <a:gdLst/>
              <a:ahLst/>
              <a:cxnLst/>
              <a:rect l="l" t="t" r="r" b="b"/>
              <a:pathLst>
                <a:path w="3800" h="930" extrusionOk="0">
                  <a:moveTo>
                    <a:pt x="2188" y="1"/>
                  </a:moveTo>
                  <a:cubicBezTo>
                    <a:pt x="2067" y="1"/>
                    <a:pt x="1946" y="7"/>
                    <a:pt x="1824" y="17"/>
                  </a:cubicBezTo>
                  <a:cubicBezTo>
                    <a:pt x="1490" y="78"/>
                    <a:pt x="1155" y="169"/>
                    <a:pt x="821" y="321"/>
                  </a:cubicBezTo>
                  <a:cubicBezTo>
                    <a:pt x="517" y="473"/>
                    <a:pt x="213" y="656"/>
                    <a:pt x="0" y="929"/>
                  </a:cubicBezTo>
                  <a:cubicBezTo>
                    <a:pt x="639" y="686"/>
                    <a:pt x="1246" y="473"/>
                    <a:pt x="1885" y="413"/>
                  </a:cubicBezTo>
                  <a:cubicBezTo>
                    <a:pt x="2063" y="377"/>
                    <a:pt x="2251" y="362"/>
                    <a:pt x="2438" y="362"/>
                  </a:cubicBezTo>
                  <a:cubicBezTo>
                    <a:pt x="2570" y="362"/>
                    <a:pt x="2701" y="370"/>
                    <a:pt x="2827" y="382"/>
                  </a:cubicBezTo>
                  <a:cubicBezTo>
                    <a:pt x="3161" y="413"/>
                    <a:pt x="3465" y="534"/>
                    <a:pt x="3800" y="625"/>
                  </a:cubicBezTo>
                  <a:cubicBezTo>
                    <a:pt x="3557" y="382"/>
                    <a:pt x="3253" y="200"/>
                    <a:pt x="2888" y="109"/>
                  </a:cubicBezTo>
                  <a:cubicBezTo>
                    <a:pt x="2665" y="28"/>
                    <a:pt x="2429" y="1"/>
                    <a:pt x="21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4608;p81"/>
            <p:cNvSpPr/>
            <p:nvPr/>
          </p:nvSpPr>
          <p:spPr>
            <a:xfrm>
              <a:off x="7523680" y="2611543"/>
              <a:ext cx="54177" cy="65828"/>
            </a:xfrm>
            <a:custGeom>
              <a:avLst/>
              <a:gdLst/>
              <a:ahLst/>
              <a:cxnLst/>
              <a:rect l="l" t="t" r="r" b="b"/>
              <a:pathLst>
                <a:path w="3004" h="3650" extrusionOk="0">
                  <a:moveTo>
                    <a:pt x="2219" y="1"/>
                  </a:moveTo>
                  <a:cubicBezTo>
                    <a:pt x="2209" y="1"/>
                    <a:pt x="2199" y="1"/>
                    <a:pt x="2189" y="2"/>
                  </a:cubicBezTo>
                  <a:cubicBezTo>
                    <a:pt x="518" y="185"/>
                    <a:pt x="1" y="2008"/>
                    <a:pt x="92" y="3467"/>
                  </a:cubicBezTo>
                  <a:cubicBezTo>
                    <a:pt x="107" y="3589"/>
                    <a:pt x="214" y="3650"/>
                    <a:pt x="312" y="3650"/>
                  </a:cubicBezTo>
                  <a:cubicBezTo>
                    <a:pt x="411" y="3650"/>
                    <a:pt x="502" y="3589"/>
                    <a:pt x="487" y="3467"/>
                  </a:cubicBezTo>
                  <a:cubicBezTo>
                    <a:pt x="457" y="3011"/>
                    <a:pt x="487" y="2525"/>
                    <a:pt x="609" y="2039"/>
                  </a:cubicBezTo>
                  <a:cubicBezTo>
                    <a:pt x="990" y="1829"/>
                    <a:pt x="1432" y="1679"/>
                    <a:pt x="1865" y="1679"/>
                  </a:cubicBezTo>
                  <a:cubicBezTo>
                    <a:pt x="2122" y="1679"/>
                    <a:pt x="2377" y="1732"/>
                    <a:pt x="2615" y="1856"/>
                  </a:cubicBezTo>
                  <a:cubicBezTo>
                    <a:pt x="2647" y="1875"/>
                    <a:pt x="2679" y="1883"/>
                    <a:pt x="2709" y="1883"/>
                  </a:cubicBezTo>
                  <a:cubicBezTo>
                    <a:pt x="2881" y="1883"/>
                    <a:pt x="3004" y="1625"/>
                    <a:pt x="2797" y="1522"/>
                  </a:cubicBezTo>
                  <a:cubicBezTo>
                    <a:pt x="2508" y="1363"/>
                    <a:pt x="2185" y="1293"/>
                    <a:pt x="1857" y="1293"/>
                  </a:cubicBezTo>
                  <a:cubicBezTo>
                    <a:pt x="1495" y="1293"/>
                    <a:pt x="1126" y="1378"/>
                    <a:pt x="791" y="1522"/>
                  </a:cubicBezTo>
                  <a:cubicBezTo>
                    <a:pt x="1034" y="914"/>
                    <a:pt x="1490" y="458"/>
                    <a:pt x="2189" y="397"/>
                  </a:cubicBezTo>
                  <a:cubicBezTo>
                    <a:pt x="2453" y="368"/>
                    <a:pt x="2463" y="1"/>
                    <a:pt x="2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4609;p81"/>
            <p:cNvSpPr/>
            <p:nvPr/>
          </p:nvSpPr>
          <p:spPr>
            <a:xfrm>
              <a:off x="6998555" y="2611543"/>
              <a:ext cx="53708" cy="65828"/>
            </a:xfrm>
            <a:custGeom>
              <a:avLst/>
              <a:gdLst/>
              <a:ahLst/>
              <a:cxnLst/>
              <a:rect l="l" t="t" r="r" b="b"/>
              <a:pathLst>
                <a:path w="2978" h="3650" extrusionOk="0">
                  <a:moveTo>
                    <a:pt x="760" y="1"/>
                  </a:moveTo>
                  <a:cubicBezTo>
                    <a:pt x="518" y="1"/>
                    <a:pt x="555" y="368"/>
                    <a:pt x="789" y="397"/>
                  </a:cubicBezTo>
                  <a:cubicBezTo>
                    <a:pt x="1488" y="458"/>
                    <a:pt x="1944" y="914"/>
                    <a:pt x="2187" y="1522"/>
                  </a:cubicBezTo>
                  <a:cubicBezTo>
                    <a:pt x="1852" y="1378"/>
                    <a:pt x="1492" y="1293"/>
                    <a:pt x="1133" y="1293"/>
                  </a:cubicBezTo>
                  <a:cubicBezTo>
                    <a:pt x="808" y="1293"/>
                    <a:pt x="484" y="1363"/>
                    <a:pt x="181" y="1522"/>
                  </a:cubicBezTo>
                  <a:cubicBezTo>
                    <a:pt x="0" y="1625"/>
                    <a:pt x="105" y="1883"/>
                    <a:pt x="271" y="1883"/>
                  </a:cubicBezTo>
                  <a:cubicBezTo>
                    <a:pt x="300" y="1883"/>
                    <a:pt x="332" y="1875"/>
                    <a:pt x="364" y="1856"/>
                  </a:cubicBezTo>
                  <a:cubicBezTo>
                    <a:pt x="601" y="1732"/>
                    <a:pt x="860" y="1679"/>
                    <a:pt x="1121" y="1679"/>
                  </a:cubicBezTo>
                  <a:cubicBezTo>
                    <a:pt x="1561" y="1679"/>
                    <a:pt x="2007" y="1829"/>
                    <a:pt x="2370" y="2039"/>
                  </a:cubicBezTo>
                  <a:cubicBezTo>
                    <a:pt x="2491" y="2525"/>
                    <a:pt x="2522" y="3011"/>
                    <a:pt x="2491" y="3467"/>
                  </a:cubicBezTo>
                  <a:cubicBezTo>
                    <a:pt x="2491" y="3589"/>
                    <a:pt x="2590" y="3650"/>
                    <a:pt x="2689" y="3650"/>
                  </a:cubicBezTo>
                  <a:cubicBezTo>
                    <a:pt x="2788" y="3650"/>
                    <a:pt x="2886" y="3589"/>
                    <a:pt x="2886" y="3467"/>
                  </a:cubicBezTo>
                  <a:cubicBezTo>
                    <a:pt x="2978" y="2008"/>
                    <a:pt x="2461" y="185"/>
                    <a:pt x="789" y="2"/>
                  </a:cubicBezTo>
                  <a:cubicBezTo>
                    <a:pt x="779" y="1"/>
                    <a:pt x="769" y="1"/>
                    <a:pt x="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4610;p81"/>
            <p:cNvSpPr/>
            <p:nvPr/>
          </p:nvSpPr>
          <p:spPr>
            <a:xfrm>
              <a:off x="7036356" y="2991469"/>
              <a:ext cx="347011" cy="32355"/>
            </a:xfrm>
            <a:custGeom>
              <a:avLst/>
              <a:gdLst/>
              <a:ahLst/>
              <a:cxnLst/>
              <a:rect l="l" t="t" r="r" b="b"/>
              <a:pathLst>
                <a:path w="19241" h="1794" extrusionOk="0">
                  <a:moveTo>
                    <a:pt x="0" y="0"/>
                  </a:moveTo>
                  <a:lnTo>
                    <a:pt x="0" y="1794"/>
                  </a:lnTo>
                  <a:lnTo>
                    <a:pt x="19241" y="1794"/>
                  </a:lnTo>
                  <a:lnTo>
                    <a:pt x="185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4611;p81"/>
            <p:cNvSpPr/>
            <p:nvPr/>
          </p:nvSpPr>
          <p:spPr>
            <a:xfrm>
              <a:off x="7645380" y="3746865"/>
              <a:ext cx="144190" cy="614759"/>
            </a:xfrm>
            <a:custGeom>
              <a:avLst/>
              <a:gdLst/>
              <a:ahLst/>
              <a:cxnLst/>
              <a:rect l="l" t="t" r="r" b="b"/>
              <a:pathLst>
                <a:path w="7995" h="34087" extrusionOk="0">
                  <a:moveTo>
                    <a:pt x="62" y="0"/>
                  </a:moveTo>
                  <a:lnTo>
                    <a:pt x="4013" y="27995"/>
                  </a:lnTo>
                  <a:cubicBezTo>
                    <a:pt x="4013" y="27995"/>
                    <a:pt x="3040" y="31581"/>
                    <a:pt x="62" y="33162"/>
                  </a:cubicBezTo>
                  <a:cubicBezTo>
                    <a:pt x="31" y="33192"/>
                    <a:pt x="31" y="33192"/>
                    <a:pt x="1" y="33192"/>
                  </a:cubicBezTo>
                  <a:cubicBezTo>
                    <a:pt x="62" y="33405"/>
                    <a:pt x="153" y="33557"/>
                    <a:pt x="274" y="33709"/>
                  </a:cubicBezTo>
                  <a:cubicBezTo>
                    <a:pt x="576" y="33989"/>
                    <a:pt x="985" y="34086"/>
                    <a:pt x="1393" y="34086"/>
                  </a:cubicBezTo>
                  <a:cubicBezTo>
                    <a:pt x="1560" y="34086"/>
                    <a:pt x="1726" y="34070"/>
                    <a:pt x="1885" y="34044"/>
                  </a:cubicBezTo>
                  <a:cubicBezTo>
                    <a:pt x="2797" y="33861"/>
                    <a:pt x="3648" y="33375"/>
                    <a:pt x="4226" y="32676"/>
                  </a:cubicBezTo>
                  <a:cubicBezTo>
                    <a:pt x="4834" y="31977"/>
                    <a:pt x="5168" y="31065"/>
                    <a:pt x="5776" y="30305"/>
                  </a:cubicBezTo>
                  <a:cubicBezTo>
                    <a:pt x="5989" y="30031"/>
                    <a:pt x="6262" y="29788"/>
                    <a:pt x="6536" y="29575"/>
                  </a:cubicBezTo>
                  <a:cubicBezTo>
                    <a:pt x="7995" y="20305"/>
                    <a:pt x="5958" y="3496"/>
                    <a:pt x="5502" y="0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4612;p81"/>
            <p:cNvSpPr/>
            <p:nvPr/>
          </p:nvSpPr>
          <p:spPr>
            <a:xfrm>
              <a:off x="7744608" y="3746324"/>
              <a:ext cx="57027" cy="533944"/>
            </a:xfrm>
            <a:custGeom>
              <a:avLst/>
              <a:gdLst/>
              <a:ahLst/>
              <a:cxnLst/>
              <a:rect l="l" t="t" r="r" b="b"/>
              <a:pathLst>
                <a:path w="3162" h="29606" extrusionOk="0">
                  <a:moveTo>
                    <a:pt x="0" y="0"/>
                  </a:moveTo>
                  <a:cubicBezTo>
                    <a:pt x="456" y="3526"/>
                    <a:pt x="2493" y="20335"/>
                    <a:pt x="1034" y="29605"/>
                  </a:cubicBezTo>
                  <a:cubicBezTo>
                    <a:pt x="1520" y="29241"/>
                    <a:pt x="2098" y="28967"/>
                    <a:pt x="2706" y="28845"/>
                  </a:cubicBezTo>
                  <a:cubicBezTo>
                    <a:pt x="2706" y="28572"/>
                    <a:pt x="2675" y="28298"/>
                    <a:pt x="2645" y="28025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4613;p81"/>
            <p:cNvSpPr/>
            <p:nvPr/>
          </p:nvSpPr>
          <p:spPr>
            <a:xfrm>
              <a:off x="7844378" y="3737540"/>
              <a:ext cx="168862" cy="630305"/>
            </a:xfrm>
            <a:custGeom>
              <a:avLst/>
              <a:gdLst/>
              <a:ahLst/>
              <a:cxnLst/>
              <a:rect l="l" t="t" r="r" b="b"/>
              <a:pathLst>
                <a:path w="9363" h="34949" extrusionOk="0">
                  <a:moveTo>
                    <a:pt x="7265" y="1"/>
                  </a:moveTo>
                  <a:lnTo>
                    <a:pt x="0" y="578"/>
                  </a:lnTo>
                  <a:lnTo>
                    <a:pt x="2098" y="27873"/>
                  </a:lnTo>
                  <a:cubicBezTo>
                    <a:pt x="2098" y="28177"/>
                    <a:pt x="2128" y="28512"/>
                    <a:pt x="2158" y="28816"/>
                  </a:cubicBezTo>
                  <a:lnTo>
                    <a:pt x="2189" y="29150"/>
                  </a:lnTo>
                  <a:lnTo>
                    <a:pt x="2219" y="29150"/>
                  </a:lnTo>
                  <a:cubicBezTo>
                    <a:pt x="2219" y="29211"/>
                    <a:pt x="2219" y="29272"/>
                    <a:pt x="2250" y="29332"/>
                  </a:cubicBezTo>
                  <a:cubicBezTo>
                    <a:pt x="3861" y="29849"/>
                    <a:pt x="5259" y="31035"/>
                    <a:pt x="5988" y="32554"/>
                  </a:cubicBezTo>
                  <a:cubicBezTo>
                    <a:pt x="6231" y="33071"/>
                    <a:pt x="6414" y="33649"/>
                    <a:pt x="6779" y="34105"/>
                  </a:cubicBezTo>
                  <a:cubicBezTo>
                    <a:pt x="7143" y="34530"/>
                    <a:pt x="7660" y="34834"/>
                    <a:pt x="8238" y="34925"/>
                  </a:cubicBezTo>
                  <a:cubicBezTo>
                    <a:pt x="8332" y="34941"/>
                    <a:pt x="8428" y="34949"/>
                    <a:pt x="8525" y="34949"/>
                  </a:cubicBezTo>
                  <a:cubicBezTo>
                    <a:pt x="8804" y="34949"/>
                    <a:pt x="9092" y="34886"/>
                    <a:pt x="9362" y="34773"/>
                  </a:cubicBezTo>
                  <a:cubicBezTo>
                    <a:pt x="8359" y="32190"/>
                    <a:pt x="5928" y="29758"/>
                    <a:pt x="5928" y="29758"/>
                  </a:cubicBezTo>
                  <a:lnTo>
                    <a:pt x="7265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4614;p81"/>
            <p:cNvSpPr/>
            <p:nvPr/>
          </p:nvSpPr>
          <p:spPr>
            <a:xfrm>
              <a:off x="7951272" y="3734799"/>
              <a:ext cx="57027" cy="649080"/>
            </a:xfrm>
            <a:custGeom>
              <a:avLst/>
              <a:gdLst/>
              <a:ahLst/>
              <a:cxnLst/>
              <a:rect l="l" t="t" r="r" b="b"/>
              <a:pathLst>
                <a:path w="3162" h="35990" extrusionOk="0">
                  <a:moveTo>
                    <a:pt x="3162" y="1"/>
                  </a:moveTo>
                  <a:lnTo>
                    <a:pt x="1338" y="153"/>
                  </a:lnTo>
                  <a:lnTo>
                    <a:pt x="1" y="29910"/>
                  </a:lnTo>
                  <a:cubicBezTo>
                    <a:pt x="1" y="29910"/>
                    <a:pt x="1429" y="33406"/>
                    <a:pt x="2402" y="35989"/>
                  </a:cubicBezTo>
                  <a:cubicBezTo>
                    <a:pt x="2584" y="35898"/>
                    <a:pt x="2493" y="35260"/>
                    <a:pt x="2615" y="35108"/>
                  </a:cubicBezTo>
                  <a:cubicBezTo>
                    <a:pt x="2858" y="34773"/>
                    <a:pt x="2554" y="34895"/>
                    <a:pt x="2554" y="34469"/>
                  </a:cubicBezTo>
                  <a:cubicBezTo>
                    <a:pt x="2371" y="34196"/>
                    <a:pt x="2463" y="33709"/>
                    <a:pt x="2280" y="33466"/>
                  </a:cubicBezTo>
                  <a:cubicBezTo>
                    <a:pt x="1460" y="32433"/>
                    <a:pt x="1824" y="30731"/>
                    <a:pt x="1064" y="29636"/>
                  </a:cubicBezTo>
                  <a:cubicBezTo>
                    <a:pt x="1064" y="29636"/>
                    <a:pt x="1034" y="29606"/>
                    <a:pt x="1034" y="29606"/>
                  </a:cubicBezTo>
                  <a:lnTo>
                    <a:pt x="3162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4615;p81"/>
            <p:cNvSpPr/>
            <p:nvPr/>
          </p:nvSpPr>
          <p:spPr>
            <a:xfrm>
              <a:off x="7495725" y="2684783"/>
              <a:ext cx="497766" cy="416338"/>
            </a:xfrm>
            <a:custGeom>
              <a:avLst/>
              <a:gdLst/>
              <a:ahLst/>
              <a:cxnLst/>
              <a:rect l="l" t="t" r="r" b="b"/>
              <a:pathLst>
                <a:path w="27600" h="23085" extrusionOk="0">
                  <a:moveTo>
                    <a:pt x="16874" y="1"/>
                  </a:moveTo>
                  <a:cubicBezTo>
                    <a:pt x="488" y="1"/>
                    <a:pt x="1" y="20484"/>
                    <a:pt x="1" y="20714"/>
                  </a:cubicBezTo>
                  <a:lnTo>
                    <a:pt x="27205" y="23084"/>
                  </a:lnTo>
                  <a:cubicBezTo>
                    <a:pt x="27600" y="18373"/>
                    <a:pt x="26627" y="13601"/>
                    <a:pt x="24956" y="9194"/>
                  </a:cubicBezTo>
                  <a:cubicBezTo>
                    <a:pt x="23831" y="6124"/>
                    <a:pt x="22342" y="3206"/>
                    <a:pt x="20761" y="349"/>
                  </a:cubicBezTo>
                  <a:cubicBezTo>
                    <a:pt x="20518" y="318"/>
                    <a:pt x="20244" y="257"/>
                    <a:pt x="19971" y="227"/>
                  </a:cubicBezTo>
                  <a:cubicBezTo>
                    <a:pt x="18880" y="73"/>
                    <a:pt x="17849" y="1"/>
                    <a:pt x="16874" y="1"/>
                  </a:cubicBezTo>
                  <a:close/>
                </a:path>
              </a:pathLst>
            </a:custGeom>
            <a:solidFill>
              <a:srgbClr val="82E0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4616;p81"/>
            <p:cNvSpPr/>
            <p:nvPr/>
          </p:nvSpPr>
          <p:spPr>
            <a:xfrm>
              <a:off x="7870132" y="2691060"/>
              <a:ext cx="333864" cy="423209"/>
            </a:xfrm>
            <a:custGeom>
              <a:avLst/>
              <a:gdLst/>
              <a:ahLst/>
              <a:cxnLst/>
              <a:rect l="l" t="t" r="r" b="b"/>
              <a:pathLst>
                <a:path w="18512" h="23466" extrusionOk="0">
                  <a:moveTo>
                    <a:pt x="1" y="1"/>
                  </a:moveTo>
                  <a:cubicBezTo>
                    <a:pt x="1582" y="2858"/>
                    <a:pt x="3071" y="5776"/>
                    <a:pt x="4196" y="8846"/>
                  </a:cubicBezTo>
                  <a:cubicBezTo>
                    <a:pt x="5867" y="13253"/>
                    <a:pt x="6840" y="18025"/>
                    <a:pt x="6445" y="22736"/>
                  </a:cubicBezTo>
                  <a:lnTo>
                    <a:pt x="14986" y="23466"/>
                  </a:lnTo>
                  <a:cubicBezTo>
                    <a:pt x="14986" y="23466"/>
                    <a:pt x="18512" y="3192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4617;p81"/>
            <p:cNvSpPr/>
            <p:nvPr/>
          </p:nvSpPr>
          <p:spPr>
            <a:xfrm>
              <a:off x="7594179" y="1901072"/>
              <a:ext cx="649837" cy="615066"/>
            </a:xfrm>
            <a:custGeom>
              <a:avLst/>
              <a:gdLst/>
              <a:ahLst/>
              <a:cxnLst/>
              <a:rect l="l" t="t" r="r" b="b"/>
              <a:pathLst>
                <a:path w="36032" h="34104" extrusionOk="0">
                  <a:moveTo>
                    <a:pt x="14913" y="0"/>
                  </a:moveTo>
                  <a:cubicBezTo>
                    <a:pt x="12895" y="0"/>
                    <a:pt x="10869" y="617"/>
                    <a:pt x="9253" y="1797"/>
                  </a:cubicBezTo>
                  <a:cubicBezTo>
                    <a:pt x="7308" y="3165"/>
                    <a:pt x="5910" y="5323"/>
                    <a:pt x="5423" y="7663"/>
                  </a:cubicBezTo>
                  <a:cubicBezTo>
                    <a:pt x="5241" y="8666"/>
                    <a:pt x="5241" y="9821"/>
                    <a:pt x="5970" y="10551"/>
                  </a:cubicBezTo>
                  <a:cubicBezTo>
                    <a:pt x="3569" y="11098"/>
                    <a:pt x="1533" y="12982"/>
                    <a:pt x="803" y="15323"/>
                  </a:cubicBezTo>
                  <a:cubicBezTo>
                    <a:pt x="1" y="17938"/>
                    <a:pt x="942" y="23082"/>
                    <a:pt x="4309" y="23082"/>
                  </a:cubicBezTo>
                  <a:cubicBezTo>
                    <a:pt x="4385" y="23082"/>
                    <a:pt x="4463" y="23079"/>
                    <a:pt x="4542" y="23074"/>
                  </a:cubicBezTo>
                  <a:cubicBezTo>
                    <a:pt x="5454" y="23013"/>
                    <a:pt x="6335" y="22739"/>
                    <a:pt x="7247" y="22527"/>
                  </a:cubicBezTo>
                  <a:cubicBezTo>
                    <a:pt x="8180" y="22313"/>
                    <a:pt x="9136" y="22217"/>
                    <a:pt x="10095" y="22217"/>
                  </a:cubicBezTo>
                  <a:cubicBezTo>
                    <a:pt x="10230" y="22217"/>
                    <a:pt x="10365" y="22219"/>
                    <a:pt x="10499" y="22223"/>
                  </a:cubicBezTo>
                  <a:cubicBezTo>
                    <a:pt x="11472" y="22284"/>
                    <a:pt x="12506" y="22436"/>
                    <a:pt x="13205" y="23135"/>
                  </a:cubicBezTo>
                  <a:cubicBezTo>
                    <a:pt x="13782" y="23682"/>
                    <a:pt x="14025" y="24502"/>
                    <a:pt x="14360" y="25232"/>
                  </a:cubicBezTo>
                  <a:cubicBezTo>
                    <a:pt x="15545" y="27967"/>
                    <a:pt x="17855" y="30126"/>
                    <a:pt x="20469" y="31524"/>
                  </a:cubicBezTo>
                  <a:cubicBezTo>
                    <a:pt x="23114" y="32922"/>
                    <a:pt x="26062" y="33591"/>
                    <a:pt x="29010" y="34016"/>
                  </a:cubicBezTo>
                  <a:cubicBezTo>
                    <a:pt x="29347" y="34064"/>
                    <a:pt x="29683" y="34104"/>
                    <a:pt x="30011" y="34104"/>
                  </a:cubicBezTo>
                  <a:cubicBezTo>
                    <a:pt x="30305" y="34104"/>
                    <a:pt x="30592" y="34072"/>
                    <a:pt x="30865" y="33986"/>
                  </a:cubicBezTo>
                  <a:cubicBezTo>
                    <a:pt x="31746" y="33682"/>
                    <a:pt x="32324" y="32800"/>
                    <a:pt x="32628" y="31919"/>
                  </a:cubicBezTo>
                  <a:cubicBezTo>
                    <a:pt x="32901" y="31037"/>
                    <a:pt x="32931" y="30095"/>
                    <a:pt x="33083" y="29183"/>
                  </a:cubicBezTo>
                  <a:cubicBezTo>
                    <a:pt x="33327" y="27967"/>
                    <a:pt x="33752" y="26752"/>
                    <a:pt x="34421" y="25688"/>
                  </a:cubicBezTo>
                  <a:cubicBezTo>
                    <a:pt x="34877" y="24958"/>
                    <a:pt x="35424" y="24259"/>
                    <a:pt x="35697" y="23408"/>
                  </a:cubicBezTo>
                  <a:cubicBezTo>
                    <a:pt x="36032" y="22466"/>
                    <a:pt x="35910" y="21402"/>
                    <a:pt x="35789" y="20399"/>
                  </a:cubicBezTo>
                  <a:cubicBezTo>
                    <a:pt x="35606" y="18970"/>
                    <a:pt x="35394" y="17511"/>
                    <a:pt x="34877" y="16144"/>
                  </a:cubicBezTo>
                  <a:cubicBezTo>
                    <a:pt x="34056" y="13986"/>
                    <a:pt x="32567" y="12192"/>
                    <a:pt x="31108" y="10429"/>
                  </a:cubicBezTo>
                  <a:cubicBezTo>
                    <a:pt x="29527" y="8514"/>
                    <a:pt x="27916" y="6599"/>
                    <a:pt x="26001" y="5019"/>
                  </a:cubicBezTo>
                  <a:cubicBezTo>
                    <a:pt x="24603" y="3864"/>
                    <a:pt x="23022" y="2891"/>
                    <a:pt x="21412" y="2040"/>
                  </a:cubicBezTo>
                  <a:cubicBezTo>
                    <a:pt x="19709" y="1128"/>
                    <a:pt x="17916" y="308"/>
                    <a:pt x="16031" y="64"/>
                  </a:cubicBezTo>
                  <a:cubicBezTo>
                    <a:pt x="15661" y="22"/>
                    <a:pt x="15287" y="0"/>
                    <a:pt x="149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4618;p81"/>
            <p:cNvSpPr/>
            <p:nvPr/>
          </p:nvSpPr>
          <p:spPr>
            <a:xfrm>
              <a:off x="7608733" y="2263630"/>
              <a:ext cx="100257" cy="113440"/>
            </a:xfrm>
            <a:custGeom>
              <a:avLst/>
              <a:gdLst/>
              <a:ahLst/>
              <a:cxnLst/>
              <a:rect l="l" t="t" r="r" b="b"/>
              <a:pathLst>
                <a:path w="5559" h="6290" extrusionOk="0">
                  <a:moveTo>
                    <a:pt x="3145" y="1"/>
                  </a:moveTo>
                  <a:cubicBezTo>
                    <a:pt x="2696" y="1"/>
                    <a:pt x="2223" y="131"/>
                    <a:pt x="1759" y="478"/>
                  </a:cubicBezTo>
                  <a:cubicBezTo>
                    <a:pt x="0" y="1790"/>
                    <a:pt x="1282" y="6289"/>
                    <a:pt x="4372" y="6289"/>
                  </a:cubicBezTo>
                  <a:cubicBezTo>
                    <a:pt x="4433" y="6289"/>
                    <a:pt x="4494" y="6287"/>
                    <a:pt x="4556" y="6284"/>
                  </a:cubicBezTo>
                  <a:cubicBezTo>
                    <a:pt x="4981" y="4399"/>
                    <a:pt x="5559" y="1117"/>
                    <a:pt x="5559" y="1117"/>
                  </a:cubicBezTo>
                  <a:cubicBezTo>
                    <a:pt x="5559" y="1117"/>
                    <a:pt x="4460" y="1"/>
                    <a:pt x="3145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4619;p81"/>
            <p:cNvSpPr/>
            <p:nvPr/>
          </p:nvSpPr>
          <p:spPr>
            <a:xfrm>
              <a:off x="8114633" y="2423691"/>
              <a:ext cx="91077" cy="97389"/>
            </a:xfrm>
            <a:custGeom>
              <a:avLst/>
              <a:gdLst/>
              <a:ahLst/>
              <a:cxnLst/>
              <a:rect l="l" t="t" r="r" b="b"/>
              <a:pathLst>
                <a:path w="5050" h="5400" extrusionOk="0">
                  <a:moveTo>
                    <a:pt x="2240" y="0"/>
                  </a:moveTo>
                  <a:cubicBezTo>
                    <a:pt x="1662" y="0"/>
                    <a:pt x="1216" y="84"/>
                    <a:pt x="1216" y="84"/>
                  </a:cubicBezTo>
                  <a:cubicBezTo>
                    <a:pt x="1216" y="84"/>
                    <a:pt x="973" y="2667"/>
                    <a:pt x="0" y="5099"/>
                  </a:cubicBezTo>
                  <a:cubicBezTo>
                    <a:pt x="765" y="5307"/>
                    <a:pt x="1417" y="5399"/>
                    <a:pt x="1972" y="5399"/>
                  </a:cubicBezTo>
                  <a:cubicBezTo>
                    <a:pt x="4659" y="5399"/>
                    <a:pt x="5050" y="3231"/>
                    <a:pt x="4773" y="1543"/>
                  </a:cubicBezTo>
                  <a:cubicBezTo>
                    <a:pt x="4581" y="241"/>
                    <a:pt x="3221" y="0"/>
                    <a:pt x="2240" y="0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4620;p81"/>
            <p:cNvSpPr/>
            <p:nvPr/>
          </p:nvSpPr>
          <p:spPr>
            <a:xfrm>
              <a:off x="8145545" y="2443583"/>
              <a:ext cx="48586" cy="54141"/>
            </a:xfrm>
            <a:custGeom>
              <a:avLst/>
              <a:gdLst/>
              <a:ahLst/>
              <a:cxnLst/>
              <a:rect l="l" t="t" r="r" b="b"/>
              <a:pathLst>
                <a:path w="2694" h="3002" extrusionOk="0">
                  <a:moveTo>
                    <a:pt x="2291" y="0"/>
                  </a:moveTo>
                  <a:cubicBezTo>
                    <a:pt x="969" y="0"/>
                    <a:pt x="221" y="1542"/>
                    <a:pt x="19" y="2811"/>
                  </a:cubicBezTo>
                  <a:cubicBezTo>
                    <a:pt x="0" y="2923"/>
                    <a:pt x="98" y="3001"/>
                    <a:pt x="182" y="3001"/>
                  </a:cubicBezTo>
                  <a:cubicBezTo>
                    <a:pt x="234" y="3001"/>
                    <a:pt x="281" y="2971"/>
                    <a:pt x="293" y="2902"/>
                  </a:cubicBezTo>
                  <a:cubicBezTo>
                    <a:pt x="353" y="2476"/>
                    <a:pt x="505" y="2051"/>
                    <a:pt x="688" y="1625"/>
                  </a:cubicBezTo>
                  <a:cubicBezTo>
                    <a:pt x="960" y="1497"/>
                    <a:pt x="1267" y="1419"/>
                    <a:pt x="1567" y="1419"/>
                  </a:cubicBezTo>
                  <a:cubicBezTo>
                    <a:pt x="1836" y="1419"/>
                    <a:pt x="2099" y="1482"/>
                    <a:pt x="2329" y="1625"/>
                  </a:cubicBezTo>
                  <a:cubicBezTo>
                    <a:pt x="2356" y="1646"/>
                    <a:pt x="2382" y="1656"/>
                    <a:pt x="2407" y="1656"/>
                  </a:cubicBezTo>
                  <a:cubicBezTo>
                    <a:pt x="2525" y="1656"/>
                    <a:pt x="2606" y="1452"/>
                    <a:pt x="2481" y="1352"/>
                  </a:cubicBezTo>
                  <a:cubicBezTo>
                    <a:pt x="2207" y="1180"/>
                    <a:pt x="1904" y="1106"/>
                    <a:pt x="1599" y="1106"/>
                  </a:cubicBezTo>
                  <a:cubicBezTo>
                    <a:pt x="1363" y="1106"/>
                    <a:pt x="1126" y="1150"/>
                    <a:pt x="900" y="1230"/>
                  </a:cubicBezTo>
                  <a:cubicBezTo>
                    <a:pt x="1240" y="692"/>
                    <a:pt x="1739" y="312"/>
                    <a:pt x="2371" y="312"/>
                  </a:cubicBezTo>
                  <a:cubicBezTo>
                    <a:pt x="2417" y="312"/>
                    <a:pt x="2464" y="314"/>
                    <a:pt x="2511" y="318"/>
                  </a:cubicBezTo>
                  <a:cubicBezTo>
                    <a:pt x="2519" y="319"/>
                    <a:pt x="2527" y="320"/>
                    <a:pt x="2534" y="320"/>
                  </a:cubicBezTo>
                  <a:cubicBezTo>
                    <a:pt x="2693" y="320"/>
                    <a:pt x="2686" y="14"/>
                    <a:pt x="2511" y="14"/>
                  </a:cubicBezTo>
                  <a:cubicBezTo>
                    <a:pt x="2436" y="5"/>
                    <a:pt x="2363" y="0"/>
                    <a:pt x="22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4621;p81"/>
            <p:cNvSpPr/>
            <p:nvPr/>
          </p:nvSpPr>
          <p:spPr>
            <a:xfrm>
              <a:off x="7645686" y="2279880"/>
              <a:ext cx="43573" cy="62221"/>
            </a:xfrm>
            <a:custGeom>
              <a:avLst/>
              <a:gdLst/>
              <a:ahLst/>
              <a:cxnLst/>
              <a:rect l="l" t="t" r="r" b="b"/>
              <a:pathLst>
                <a:path w="2416" h="3450" extrusionOk="0">
                  <a:moveTo>
                    <a:pt x="414" y="1"/>
                  </a:moveTo>
                  <a:cubicBezTo>
                    <a:pt x="249" y="1"/>
                    <a:pt x="176" y="278"/>
                    <a:pt x="379" y="307"/>
                  </a:cubicBezTo>
                  <a:cubicBezTo>
                    <a:pt x="1108" y="398"/>
                    <a:pt x="1564" y="915"/>
                    <a:pt x="1807" y="1553"/>
                  </a:cubicBezTo>
                  <a:cubicBezTo>
                    <a:pt x="1468" y="1362"/>
                    <a:pt x="1069" y="1230"/>
                    <a:pt x="673" y="1230"/>
                  </a:cubicBezTo>
                  <a:cubicBezTo>
                    <a:pt x="502" y="1230"/>
                    <a:pt x="331" y="1255"/>
                    <a:pt x="166" y="1310"/>
                  </a:cubicBezTo>
                  <a:cubicBezTo>
                    <a:pt x="0" y="1365"/>
                    <a:pt x="61" y="1622"/>
                    <a:pt x="210" y="1622"/>
                  </a:cubicBezTo>
                  <a:cubicBezTo>
                    <a:pt x="225" y="1622"/>
                    <a:pt x="241" y="1619"/>
                    <a:pt x="257" y="1614"/>
                  </a:cubicBezTo>
                  <a:cubicBezTo>
                    <a:pt x="402" y="1568"/>
                    <a:pt x="550" y="1547"/>
                    <a:pt x="698" y="1547"/>
                  </a:cubicBezTo>
                  <a:cubicBezTo>
                    <a:pt x="1143" y="1547"/>
                    <a:pt x="1587" y="1735"/>
                    <a:pt x="1929" y="2009"/>
                  </a:cubicBezTo>
                  <a:cubicBezTo>
                    <a:pt x="2020" y="2435"/>
                    <a:pt x="2051" y="2890"/>
                    <a:pt x="2020" y="3316"/>
                  </a:cubicBezTo>
                  <a:cubicBezTo>
                    <a:pt x="2020" y="3404"/>
                    <a:pt x="2090" y="3449"/>
                    <a:pt x="2167" y="3449"/>
                  </a:cubicBezTo>
                  <a:cubicBezTo>
                    <a:pt x="2249" y="3449"/>
                    <a:pt x="2339" y="3396"/>
                    <a:pt x="2355" y="3286"/>
                  </a:cubicBezTo>
                  <a:cubicBezTo>
                    <a:pt x="2415" y="1948"/>
                    <a:pt x="1990" y="216"/>
                    <a:pt x="440" y="3"/>
                  </a:cubicBezTo>
                  <a:cubicBezTo>
                    <a:pt x="431" y="1"/>
                    <a:pt x="423" y="1"/>
                    <a:pt x="4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4622;p81"/>
            <p:cNvSpPr/>
            <p:nvPr/>
          </p:nvSpPr>
          <p:spPr>
            <a:xfrm>
              <a:off x="8214402" y="2073794"/>
              <a:ext cx="83881" cy="145290"/>
            </a:xfrm>
            <a:custGeom>
              <a:avLst/>
              <a:gdLst/>
              <a:ahLst/>
              <a:cxnLst/>
              <a:rect l="l" t="t" r="r" b="b"/>
              <a:pathLst>
                <a:path w="4651" h="8056" extrusionOk="0">
                  <a:moveTo>
                    <a:pt x="2951" y="0"/>
                  </a:moveTo>
                  <a:cubicBezTo>
                    <a:pt x="1293" y="0"/>
                    <a:pt x="0" y="8056"/>
                    <a:pt x="0" y="8056"/>
                  </a:cubicBezTo>
                  <a:cubicBezTo>
                    <a:pt x="0" y="8056"/>
                    <a:pt x="4651" y="62"/>
                    <a:pt x="2979" y="1"/>
                  </a:cubicBezTo>
                  <a:cubicBezTo>
                    <a:pt x="2970" y="1"/>
                    <a:pt x="2961" y="0"/>
                    <a:pt x="2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4623;p81"/>
            <p:cNvSpPr/>
            <p:nvPr/>
          </p:nvSpPr>
          <p:spPr>
            <a:xfrm>
              <a:off x="8209461" y="2162021"/>
              <a:ext cx="109112" cy="36791"/>
            </a:xfrm>
            <a:custGeom>
              <a:avLst/>
              <a:gdLst/>
              <a:ahLst/>
              <a:cxnLst/>
              <a:rect l="l" t="t" r="r" b="b"/>
              <a:pathLst>
                <a:path w="6050" h="2040" extrusionOk="0">
                  <a:moveTo>
                    <a:pt x="4994" y="1"/>
                  </a:moveTo>
                  <a:cubicBezTo>
                    <a:pt x="3608" y="1"/>
                    <a:pt x="1" y="2039"/>
                    <a:pt x="1" y="2039"/>
                  </a:cubicBezTo>
                  <a:cubicBezTo>
                    <a:pt x="1" y="2039"/>
                    <a:pt x="6050" y="1097"/>
                    <a:pt x="5472" y="185"/>
                  </a:cubicBezTo>
                  <a:cubicBezTo>
                    <a:pt x="5390" y="56"/>
                    <a:pt x="5222" y="1"/>
                    <a:pt x="49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4624;p81"/>
            <p:cNvSpPr/>
            <p:nvPr/>
          </p:nvSpPr>
          <p:spPr>
            <a:xfrm>
              <a:off x="7660763" y="2056336"/>
              <a:ext cx="438016" cy="716873"/>
            </a:xfrm>
            <a:custGeom>
              <a:avLst/>
              <a:gdLst/>
              <a:ahLst/>
              <a:cxnLst/>
              <a:rect l="l" t="t" r="r" b="b"/>
              <a:pathLst>
                <a:path w="24287" h="39749" extrusionOk="0">
                  <a:moveTo>
                    <a:pt x="12109" y="1"/>
                  </a:moveTo>
                  <a:cubicBezTo>
                    <a:pt x="7558" y="1"/>
                    <a:pt x="3551" y="3079"/>
                    <a:pt x="2858" y="7322"/>
                  </a:cubicBezTo>
                  <a:lnTo>
                    <a:pt x="2037" y="12641"/>
                  </a:lnTo>
                  <a:lnTo>
                    <a:pt x="700" y="20878"/>
                  </a:lnTo>
                  <a:cubicBezTo>
                    <a:pt x="1" y="25438"/>
                    <a:pt x="3344" y="29663"/>
                    <a:pt x="8207" y="30514"/>
                  </a:cubicBezTo>
                  <a:lnTo>
                    <a:pt x="7113" y="34465"/>
                  </a:lnTo>
                  <a:lnTo>
                    <a:pt x="3800" y="34951"/>
                  </a:lnTo>
                  <a:cubicBezTo>
                    <a:pt x="3800" y="34951"/>
                    <a:pt x="5259" y="38265"/>
                    <a:pt x="10730" y="39420"/>
                  </a:cubicBezTo>
                  <a:cubicBezTo>
                    <a:pt x="11813" y="39654"/>
                    <a:pt x="12798" y="39748"/>
                    <a:pt x="13680" y="39748"/>
                  </a:cubicBezTo>
                  <a:cubicBezTo>
                    <a:pt x="17253" y="39748"/>
                    <a:pt x="19150" y="38204"/>
                    <a:pt x="19150" y="38204"/>
                  </a:cubicBezTo>
                  <a:lnTo>
                    <a:pt x="16718" y="36471"/>
                  </a:lnTo>
                  <a:lnTo>
                    <a:pt x="15746" y="35772"/>
                  </a:lnTo>
                  <a:cubicBezTo>
                    <a:pt x="13861" y="35164"/>
                    <a:pt x="12554" y="32885"/>
                    <a:pt x="13253" y="29359"/>
                  </a:cubicBezTo>
                  <a:cubicBezTo>
                    <a:pt x="24287" y="28508"/>
                    <a:pt x="22828" y="19055"/>
                    <a:pt x="23952" y="11152"/>
                  </a:cubicBezTo>
                  <a:cubicBezTo>
                    <a:pt x="21217" y="7717"/>
                    <a:pt x="22524" y="4404"/>
                    <a:pt x="24226" y="2155"/>
                  </a:cubicBezTo>
                  <a:cubicBezTo>
                    <a:pt x="23223" y="1638"/>
                    <a:pt x="22129" y="1273"/>
                    <a:pt x="20974" y="1121"/>
                  </a:cubicBezTo>
                  <a:lnTo>
                    <a:pt x="13436" y="88"/>
                  </a:lnTo>
                  <a:cubicBezTo>
                    <a:pt x="12990" y="29"/>
                    <a:pt x="12547" y="1"/>
                    <a:pt x="12109" y="1"/>
                  </a:cubicBezTo>
                  <a:close/>
                </a:path>
              </a:pathLst>
            </a:custGeom>
            <a:solidFill>
              <a:srgbClr val="E88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4625;p81"/>
            <p:cNvSpPr/>
            <p:nvPr/>
          </p:nvSpPr>
          <p:spPr>
            <a:xfrm>
              <a:off x="7882757" y="2095183"/>
              <a:ext cx="303709" cy="606319"/>
            </a:xfrm>
            <a:custGeom>
              <a:avLst/>
              <a:gdLst/>
              <a:ahLst/>
              <a:cxnLst/>
              <a:rect l="l" t="t" r="r" b="b"/>
              <a:pathLst>
                <a:path w="16840" h="33619" extrusionOk="0">
                  <a:moveTo>
                    <a:pt x="11672" y="1"/>
                  </a:moveTo>
                  <a:cubicBezTo>
                    <a:pt x="9970" y="2250"/>
                    <a:pt x="8663" y="5563"/>
                    <a:pt x="11398" y="8998"/>
                  </a:cubicBezTo>
                  <a:cubicBezTo>
                    <a:pt x="10274" y="16901"/>
                    <a:pt x="11733" y="26354"/>
                    <a:pt x="699" y="27205"/>
                  </a:cubicBezTo>
                  <a:cubicBezTo>
                    <a:pt x="0" y="30731"/>
                    <a:pt x="1337" y="33010"/>
                    <a:pt x="3192" y="33618"/>
                  </a:cubicBezTo>
                  <a:lnTo>
                    <a:pt x="2918" y="33436"/>
                  </a:lnTo>
                  <a:lnTo>
                    <a:pt x="4043" y="29515"/>
                  </a:lnTo>
                  <a:cubicBezTo>
                    <a:pt x="4479" y="29573"/>
                    <a:pt x="4909" y="29601"/>
                    <a:pt x="5332" y="29601"/>
                  </a:cubicBezTo>
                  <a:cubicBezTo>
                    <a:pt x="9803" y="29601"/>
                    <a:pt x="13437" y="26468"/>
                    <a:pt x="14104" y="22220"/>
                  </a:cubicBezTo>
                  <a:lnTo>
                    <a:pt x="14499" y="19849"/>
                  </a:lnTo>
                  <a:lnTo>
                    <a:pt x="16262" y="8663"/>
                  </a:lnTo>
                  <a:cubicBezTo>
                    <a:pt x="16839" y="5107"/>
                    <a:pt x="14894" y="1703"/>
                    <a:pt x="11672" y="1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4626;p81"/>
            <p:cNvSpPr/>
            <p:nvPr/>
          </p:nvSpPr>
          <p:spPr>
            <a:xfrm>
              <a:off x="7752832" y="2354382"/>
              <a:ext cx="28513" cy="45250"/>
            </a:xfrm>
            <a:custGeom>
              <a:avLst/>
              <a:gdLst/>
              <a:ahLst/>
              <a:cxnLst/>
              <a:rect l="l" t="t" r="r" b="b"/>
              <a:pathLst>
                <a:path w="1581" h="2509" extrusionOk="0">
                  <a:moveTo>
                    <a:pt x="975" y="1"/>
                  </a:moveTo>
                  <a:cubicBezTo>
                    <a:pt x="627" y="1"/>
                    <a:pt x="267" y="498"/>
                    <a:pt x="152" y="1130"/>
                  </a:cubicBezTo>
                  <a:cubicBezTo>
                    <a:pt x="0" y="1829"/>
                    <a:pt x="183" y="2437"/>
                    <a:pt x="547" y="2498"/>
                  </a:cubicBezTo>
                  <a:cubicBezTo>
                    <a:pt x="576" y="2505"/>
                    <a:pt x="604" y="2509"/>
                    <a:pt x="633" y="2509"/>
                  </a:cubicBezTo>
                  <a:cubicBezTo>
                    <a:pt x="976" y="2509"/>
                    <a:pt x="1347" y="2021"/>
                    <a:pt x="1459" y="1404"/>
                  </a:cubicBezTo>
                  <a:cubicBezTo>
                    <a:pt x="1581" y="705"/>
                    <a:pt x="1398" y="97"/>
                    <a:pt x="1034" y="6"/>
                  </a:cubicBezTo>
                  <a:cubicBezTo>
                    <a:pt x="1014" y="2"/>
                    <a:pt x="994" y="1"/>
                    <a:pt x="9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4627;p81"/>
            <p:cNvSpPr/>
            <p:nvPr/>
          </p:nvSpPr>
          <p:spPr>
            <a:xfrm>
              <a:off x="8041176" y="2404267"/>
              <a:ext cx="28513" cy="45250"/>
            </a:xfrm>
            <a:custGeom>
              <a:avLst/>
              <a:gdLst/>
              <a:ahLst/>
              <a:cxnLst/>
              <a:rect l="l" t="t" r="r" b="b"/>
              <a:pathLst>
                <a:path w="1581" h="2509" extrusionOk="0">
                  <a:moveTo>
                    <a:pt x="975" y="1"/>
                  </a:moveTo>
                  <a:cubicBezTo>
                    <a:pt x="627" y="1"/>
                    <a:pt x="266" y="498"/>
                    <a:pt x="122" y="1130"/>
                  </a:cubicBezTo>
                  <a:cubicBezTo>
                    <a:pt x="0" y="1829"/>
                    <a:pt x="183" y="2437"/>
                    <a:pt x="548" y="2498"/>
                  </a:cubicBezTo>
                  <a:cubicBezTo>
                    <a:pt x="576" y="2505"/>
                    <a:pt x="604" y="2509"/>
                    <a:pt x="632" y="2509"/>
                  </a:cubicBezTo>
                  <a:cubicBezTo>
                    <a:pt x="972" y="2509"/>
                    <a:pt x="1319" y="2021"/>
                    <a:pt x="1459" y="1404"/>
                  </a:cubicBezTo>
                  <a:cubicBezTo>
                    <a:pt x="1581" y="705"/>
                    <a:pt x="1399" y="97"/>
                    <a:pt x="1034" y="6"/>
                  </a:cubicBezTo>
                  <a:cubicBezTo>
                    <a:pt x="1014" y="2"/>
                    <a:pt x="995" y="1"/>
                    <a:pt x="9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4628;p81"/>
            <p:cNvSpPr/>
            <p:nvPr/>
          </p:nvSpPr>
          <p:spPr>
            <a:xfrm>
              <a:off x="7807100" y="2378567"/>
              <a:ext cx="80256" cy="96613"/>
            </a:xfrm>
            <a:custGeom>
              <a:avLst/>
              <a:gdLst/>
              <a:ahLst/>
              <a:cxnLst/>
              <a:rect l="l" t="t" r="r" b="b"/>
              <a:pathLst>
                <a:path w="4450" h="5357" extrusionOk="0">
                  <a:moveTo>
                    <a:pt x="3611" y="1"/>
                  </a:moveTo>
                  <a:cubicBezTo>
                    <a:pt x="3549" y="1"/>
                    <a:pt x="3486" y="28"/>
                    <a:pt x="3435" y="93"/>
                  </a:cubicBezTo>
                  <a:cubicBezTo>
                    <a:pt x="2463" y="1279"/>
                    <a:pt x="1490" y="2464"/>
                    <a:pt x="517" y="3619"/>
                  </a:cubicBezTo>
                  <a:cubicBezTo>
                    <a:pt x="396" y="3802"/>
                    <a:pt x="244" y="3954"/>
                    <a:pt x="122" y="4106"/>
                  </a:cubicBezTo>
                  <a:cubicBezTo>
                    <a:pt x="0" y="4257"/>
                    <a:pt x="0" y="4561"/>
                    <a:pt x="244" y="4592"/>
                  </a:cubicBezTo>
                  <a:cubicBezTo>
                    <a:pt x="1490" y="4835"/>
                    <a:pt x="2706" y="5109"/>
                    <a:pt x="3952" y="5352"/>
                  </a:cubicBezTo>
                  <a:cubicBezTo>
                    <a:pt x="3971" y="5355"/>
                    <a:pt x="3990" y="5356"/>
                    <a:pt x="4008" y="5356"/>
                  </a:cubicBezTo>
                  <a:cubicBezTo>
                    <a:pt x="4331" y="5356"/>
                    <a:pt x="4449" y="4862"/>
                    <a:pt x="4104" y="4805"/>
                  </a:cubicBezTo>
                  <a:cubicBezTo>
                    <a:pt x="3007" y="4591"/>
                    <a:pt x="1934" y="4353"/>
                    <a:pt x="843" y="4134"/>
                  </a:cubicBezTo>
                  <a:lnTo>
                    <a:pt x="843" y="4134"/>
                  </a:lnTo>
                  <a:cubicBezTo>
                    <a:pt x="1707" y="3081"/>
                    <a:pt x="2568" y="2031"/>
                    <a:pt x="3405" y="1005"/>
                  </a:cubicBezTo>
                  <a:cubicBezTo>
                    <a:pt x="3557" y="823"/>
                    <a:pt x="3678" y="671"/>
                    <a:pt x="3830" y="488"/>
                  </a:cubicBezTo>
                  <a:cubicBezTo>
                    <a:pt x="4016" y="280"/>
                    <a:pt x="3813" y="1"/>
                    <a:pt x="36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4629;p81"/>
            <p:cNvSpPr/>
            <p:nvPr/>
          </p:nvSpPr>
          <p:spPr>
            <a:xfrm>
              <a:off x="7994025" y="2458475"/>
              <a:ext cx="115496" cy="104122"/>
            </a:xfrm>
            <a:custGeom>
              <a:avLst/>
              <a:gdLst/>
              <a:ahLst/>
              <a:cxnLst/>
              <a:rect l="l" t="t" r="r" b="b"/>
              <a:pathLst>
                <a:path w="3223" h="2905" extrusionOk="0">
                  <a:moveTo>
                    <a:pt x="1611" y="1"/>
                  </a:moveTo>
                  <a:cubicBezTo>
                    <a:pt x="943" y="1"/>
                    <a:pt x="339" y="455"/>
                    <a:pt x="183" y="1134"/>
                  </a:cubicBezTo>
                  <a:cubicBezTo>
                    <a:pt x="0" y="1924"/>
                    <a:pt x="487" y="2684"/>
                    <a:pt x="1277" y="2866"/>
                  </a:cubicBezTo>
                  <a:cubicBezTo>
                    <a:pt x="1389" y="2892"/>
                    <a:pt x="1501" y="2904"/>
                    <a:pt x="1612" y="2904"/>
                  </a:cubicBezTo>
                  <a:cubicBezTo>
                    <a:pt x="2279" y="2904"/>
                    <a:pt x="2883" y="2450"/>
                    <a:pt x="3040" y="1772"/>
                  </a:cubicBezTo>
                  <a:cubicBezTo>
                    <a:pt x="3222" y="1012"/>
                    <a:pt x="2736" y="222"/>
                    <a:pt x="1946" y="39"/>
                  </a:cubicBezTo>
                  <a:cubicBezTo>
                    <a:pt x="1834" y="13"/>
                    <a:pt x="1722" y="1"/>
                    <a:pt x="1611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4630;p81"/>
            <p:cNvSpPr/>
            <p:nvPr/>
          </p:nvSpPr>
          <p:spPr>
            <a:xfrm>
              <a:off x="7710590" y="2413034"/>
              <a:ext cx="102999" cy="93658"/>
            </a:xfrm>
            <a:custGeom>
              <a:avLst/>
              <a:gdLst/>
              <a:ahLst/>
              <a:cxnLst/>
              <a:rect l="l" t="t" r="r" b="b"/>
              <a:pathLst>
                <a:path w="3223" h="2933" extrusionOk="0">
                  <a:moveTo>
                    <a:pt x="1624" y="1"/>
                  </a:moveTo>
                  <a:cubicBezTo>
                    <a:pt x="951" y="1"/>
                    <a:pt x="341" y="476"/>
                    <a:pt x="183" y="1132"/>
                  </a:cubicBezTo>
                  <a:cubicBezTo>
                    <a:pt x="1" y="1922"/>
                    <a:pt x="487" y="2712"/>
                    <a:pt x="1277" y="2895"/>
                  </a:cubicBezTo>
                  <a:cubicBezTo>
                    <a:pt x="1390" y="2920"/>
                    <a:pt x="1502" y="2933"/>
                    <a:pt x="1612" y="2933"/>
                  </a:cubicBezTo>
                  <a:cubicBezTo>
                    <a:pt x="2280" y="2933"/>
                    <a:pt x="2884" y="2479"/>
                    <a:pt x="3040" y="1800"/>
                  </a:cubicBezTo>
                  <a:cubicBezTo>
                    <a:pt x="3223" y="1010"/>
                    <a:pt x="2706" y="220"/>
                    <a:pt x="1946" y="37"/>
                  </a:cubicBezTo>
                  <a:cubicBezTo>
                    <a:pt x="1838" y="13"/>
                    <a:pt x="1730" y="1"/>
                    <a:pt x="1624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4631;p81"/>
            <p:cNvSpPr/>
            <p:nvPr/>
          </p:nvSpPr>
          <p:spPr>
            <a:xfrm>
              <a:off x="7907771" y="2485948"/>
              <a:ext cx="121592" cy="50191"/>
            </a:xfrm>
            <a:custGeom>
              <a:avLst/>
              <a:gdLst/>
              <a:ahLst/>
              <a:cxnLst/>
              <a:rect l="l" t="t" r="r" b="b"/>
              <a:pathLst>
                <a:path w="6742" h="2783" extrusionOk="0">
                  <a:moveTo>
                    <a:pt x="6394" y="1"/>
                  </a:moveTo>
                  <a:cubicBezTo>
                    <a:pt x="6281" y="1"/>
                    <a:pt x="6168" y="57"/>
                    <a:pt x="6121" y="188"/>
                  </a:cubicBezTo>
                  <a:cubicBezTo>
                    <a:pt x="5488" y="1808"/>
                    <a:pt x="3633" y="2205"/>
                    <a:pt x="1995" y="2205"/>
                  </a:cubicBezTo>
                  <a:cubicBezTo>
                    <a:pt x="1666" y="2205"/>
                    <a:pt x="1345" y="2189"/>
                    <a:pt x="1045" y="2164"/>
                  </a:cubicBezTo>
                  <a:cubicBezTo>
                    <a:pt x="954" y="2164"/>
                    <a:pt x="862" y="2164"/>
                    <a:pt x="802" y="2133"/>
                  </a:cubicBezTo>
                  <a:lnTo>
                    <a:pt x="650" y="2133"/>
                  </a:lnTo>
                  <a:lnTo>
                    <a:pt x="498" y="2103"/>
                  </a:lnTo>
                  <a:cubicBezTo>
                    <a:pt x="480" y="2100"/>
                    <a:pt x="463" y="2098"/>
                    <a:pt x="446" y="2098"/>
                  </a:cubicBezTo>
                  <a:cubicBezTo>
                    <a:pt x="146" y="2098"/>
                    <a:pt x="0" y="2592"/>
                    <a:pt x="346" y="2650"/>
                  </a:cubicBezTo>
                  <a:cubicBezTo>
                    <a:pt x="810" y="2743"/>
                    <a:pt x="1292" y="2783"/>
                    <a:pt x="1765" y="2783"/>
                  </a:cubicBezTo>
                  <a:cubicBezTo>
                    <a:pt x="1911" y="2783"/>
                    <a:pt x="2056" y="2779"/>
                    <a:pt x="2200" y="2772"/>
                  </a:cubicBezTo>
                  <a:cubicBezTo>
                    <a:pt x="3294" y="2741"/>
                    <a:pt x="4479" y="2559"/>
                    <a:pt x="5422" y="1921"/>
                  </a:cubicBezTo>
                  <a:cubicBezTo>
                    <a:pt x="5999" y="1525"/>
                    <a:pt x="6394" y="978"/>
                    <a:pt x="6668" y="340"/>
                  </a:cubicBezTo>
                  <a:cubicBezTo>
                    <a:pt x="6742" y="137"/>
                    <a:pt x="6568" y="1"/>
                    <a:pt x="63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4632;p81"/>
            <p:cNvSpPr/>
            <p:nvPr/>
          </p:nvSpPr>
          <p:spPr>
            <a:xfrm>
              <a:off x="7681558" y="2035018"/>
              <a:ext cx="525179" cy="222444"/>
            </a:xfrm>
            <a:custGeom>
              <a:avLst/>
              <a:gdLst/>
              <a:ahLst/>
              <a:cxnLst/>
              <a:rect l="l" t="t" r="r" b="b"/>
              <a:pathLst>
                <a:path w="29120" h="12334" extrusionOk="0">
                  <a:moveTo>
                    <a:pt x="6002" y="1"/>
                  </a:moveTo>
                  <a:cubicBezTo>
                    <a:pt x="5203" y="1"/>
                    <a:pt x="4402" y="85"/>
                    <a:pt x="3709" y="540"/>
                  </a:cubicBezTo>
                  <a:cubicBezTo>
                    <a:pt x="1673" y="1938"/>
                    <a:pt x="1" y="4887"/>
                    <a:pt x="426" y="7379"/>
                  </a:cubicBezTo>
                  <a:cubicBezTo>
                    <a:pt x="548" y="8018"/>
                    <a:pt x="791" y="8625"/>
                    <a:pt x="1186" y="9112"/>
                  </a:cubicBezTo>
                  <a:cubicBezTo>
                    <a:pt x="2007" y="10069"/>
                    <a:pt x="3343" y="10337"/>
                    <a:pt x="4621" y="10337"/>
                  </a:cubicBezTo>
                  <a:cubicBezTo>
                    <a:pt x="4764" y="10337"/>
                    <a:pt x="4906" y="10334"/>
                    <a:pt x="5047" y="10328"/>
                  </a:cubicBezTo>
                  <a:cubicBezTo>
                    <a:pt x="11369" y="10054"/>
                    <a:pt x="16901" y="6042"/>
                    <a:pt x="22919" y="4096"/>
                  </a:cubicBezTo>
                  <a:lnTo>
                    <a:pt x="22919" y="4096"/>
                  </a:lnTo>
                  <a:cubicBezTo>
                    <a:pt x="22311" y="6163"/>
                    <a:pt x="22372" y="8321"/>
                    <a:pt x="23345" y="9872"/>
                  </a:cubicBezTo>
                  <a:cubicBezTo>
                    <a:pt x="24317" y="11422"/>
                    <a:pt x="26749" y="12121"/>
                    <a:pt x="28573" y="12334"/>
                  </a:cubicBezTo>
                  <a:cubicBezTo>
                    <a:pt x="29120" y="10753"/>
                    <a:pt x="28238" y="9051"/>
                    <a:pt x="27327" y="7622"/>
                  </a:cubicBezTo>
                  <a:cubicBezTo>
                    <a:pt x="26020" y="5555"/>
                    <a:pt x="24500" y="3489"/>
                    <a:pt x="22433" y="2182"/>
                  </a:cubicBezTo>
                  <a:cubicBezTo>
                    <a:pt x="19515" y="358"/>
                    <a:pt x="15867" y="236"/>
                    <a:pt x="12402" y="145"/>
                  </a:cubicBezTo>
                  <a:cubicBezTo>
                    <a:pt x="10579" y="115"/>
                    <a:pt x="8785" y="54"/>
                    <a:pt x="6961" y="23"/>
                  </a:cubicBezTo>
                  <a:cubicBezTo>
                    <a:pt x="6647" y="15"/>
                    <a:pt x="6325" y="1"/>
                    <a:pt x="60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4633;p81"/>
            <p:cNvSpPr/>
            <p:nvPr/>
          </p:nvSpPr>
          <p:spPr>
            <a:xfrm>
              <a:off x="7730902" y="1939397"/>
              <a:ext cx="213264" cy="111925"/>
            </a:xfrm>
            <a:custGeom>
              <a:avLst/>
              <a:gdLst/>
              <a:ahLst/>
              <a:cxnLst/>
              <a:rect l="l" t="t" r="r" b="b"/>
              <a:pathLst>
                <a:path w="11825" h="6206" extrusionOk="0">
                  <a:moveTo>
                    <a:pt x="7923" y="1"/>
                  </a:moveTo>
                  <a:cubicBezTo>
                    <a:pt x="5311" y="1"/>
                    <a:pt x="2576" y="1085"/>
                    <a:pt x="852" y="2955"/>
                  </a:cubicBezTo>
                  <a:cubicBezTo>
                    <a:pt x="426" y="3441"/>
                    <a:pt x="0" y="4018"/>
                    <a:pt x="61" y="4657"/>
                  </a:cubicBezTo>
                  <a:cubicBezTo>
                    <a:pt x="92" y="5447"/>
                    <a:pt x="852" y="6055"/>
                    <a:pt x="1611" y="6177"/>
                  </a:cubicBezTo>
                  <a:cubicBezTo>
                    <a:pt x="1741" y="6197"/>
                    <a:pt x="1871" y="6206"/>
                    <a:pt x="2000" y="6206"/>
                  </a:cubicBezTo>
                  <a:cubicBezTo>
                    <a:pt x="2659" y="6206"/>
                    <a:pt x="3307" y="5965"/>
                    <a:pt x="3891" y="5660"/>
                  </a:cubicBezTo>
                  <a:cubicBezTo>
                    <a:pt x="4560" y="5265"/>
                    <a:pt x="5229" y="4809"/>
                    <a:pt x="5928" y="4505"/>
                  </a:cubicBezTo>
                  <a:cubicBezTo>
                    <a:pt x="7599" y="3806"/>
                    <a:pt x="9879" y="4170"/>
                    <a:pt x="11308" y="2894"/>
                  </a:cubicBezTo>
                  <a:cubicBezTo>
                    <a:pt x="11581" y="2620"/>
                    <a:pt x="11824" y="2256"/>
                    <a:pt x="11824" y="1830"/>
                  </a:cubicBezTo>
                  <a:cubicBezTo>
                    <a:pt x="11824" y="1404"/>
                    <a:pt x="11551" y="1009"/>
                    <a:pt x="11216" y="736"/>
                  </a:cubicBezTo>
                  <a:cubicBezTo>
                    <a:pt x="10882" y="462"/>
                    <a:pt x="10457" y="310"/>
                    <a:pt x="10031" y="219"/>
                  </a:cubicBezTo>
                  <a:cubicBezTo>
                    <a:pt x="9454" y="97"/>
                    <a:pt x="8846" y="37"/>
                    <a:pt x="8238" y="6"/>
                  </a:cubicBezTo>
                  <a:cubicBezTo>
                    <a:pt x="8133" y="3"/>
                    <a:pt x="8028" y="1"/>
                    <a:pt x="7923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4634;p81"/>
            <p:cNvSpPr/>
            <p:nvPr/>
          </p:nvSpPr>
          <p:spPr>
            <a:xfrm>
              <a:off x="8036234" y="2353877"/>
              <a:ext cx="77316" cy="30227"/>
            </a:xfrm>
            <a:custGeom>
              <a:avLst/>
              <a:gdLst/>
              <a:ahLst/>
              <a:cxnLst/>
              <a:rect l="l" t="t" r="r" b="b"/>
              <a:pathLst>
                <a:path w="4287" h="1676" extrusionOk="0">
                  <a:moveTo>
                    <a:pt x="1997" y="1"/>
                  </a:moveTo>
                  <a:cubicBezTo>
                    <a:pt x="1728" y="1"/>
                    <a:pt x="1461" y="27"/>
                    <a:pt x="1217" y="64"/>
                  </a:cubicBezTo>
                  <a:cubicBezTo>
                    <a:pt x="791" y="155"/>
                    <a:pt x="366" y="277"/>
                    <a:pt x="1" y="490"/>
                  </a:cubicBezTo>
                  <a:cubicBezTo>
                    <a:pt x="603" y="425"/>
                    <a:pt x="1189" y="361"/>
                    <a:pt x="1750" y="361"/>
                  </a:cubicBezTo>
                  <a:cubicBezTo>
                    <a:pt x="1982" y="361"/>
                    <a:pt x="2210" y="372"/>
                    <a:pt x="2433" y="398"/>
                  </a:cubicBezTo>
                  <a:cubicBezTo>
                    <a:pt x="2828" y="459"/>
                    <a:pt x="3223" y="550"/>
                    <a:pt x="3527" y="763"/>
                  </a:cubicBezTo>
                  <a:cubicBezTo>
                    <a:pt x="3861" y="976"/>
                    <a:pt x="4104" y="1280"/>
                    <a:pt x="4287" y="1675"/>
                  </a:cubicBezTo>
                  <a:cubicBezTo>
                    <a:pt x="4256" y="1250"/>
                    <a:pt x="4074" y="824"/>
                    <a:pt x="3709" y="520"/>
                  </a:cubicBezTo>
                  <a:cubicBezTo>
                    <a:pt x="3375" y="216"/>
                    <a:pt x="2919" y="95"/>
                    <a:pt x="2493" y="34"/>
                  </a:cubicBezTo>
                  <a:cubicBezTo>
                    <a:pt x="2331" y="10"/>
                    <a:pt x="2164" y="1"/>
                    <a:pt x="19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4635;p81"/>
            <p:cNvSpPr/>
            <p:nvPr/>
          </p:nvSpPr>
          <p:spPr>
            <a:xfrm>
              <a:off x="7748991" y="2300728"/>
              <a:ext cx="63609" cy="19784"/>
            </a:xfrm>
            <a:custGeom>
              <a:avLst/>
              <a:gdLst/>
              <a:ahLst/>
              <a:cxnLst/>
              <a:rect l="l" t="t" r="r" b="b"/>
              <a:pathLst>
                <a:path w="3527" h="1097" extrusionOk="0">
                  <a:moveTo>
                    <a:pt x="2035" y="1"/>
                  </a:moveTo>
                  <a:cubicBezTo>
                    <a:pt x="1913" y="1"/>
                    <a:pt x="1791" y="11"/>
                    <a:pt x="1672" y="32"/>
                  </a:cubicBezTo>
                  <a:cubicBezTo>
                    <a:pt x="1338" y="124"/>
                    <a:pt x="1004" y="245"/>
                    <a:pt x="730" y="427"/>
                  </a:cubicBezTo>
                  <a:cubicBezTo>
                    <a:pt x="426" y="610"/>
                    <a:pt x="183" y="823"/>
                    <a:pt x="1" y="1096"/>
                  </a:cubicBezTo>
                  <a:cubicBezTo>
                    <a:pt x="578" y="792"/>
                    <a:pt x="1125" y="519"/>
                    <a:pt x="1733" y="427"/>
                  </a:cubicBezTo>
                  <a:cubicBezTo>
                    <a:pt x="1911" y="392"/>
                    <a:pt x="2079" y="377"/>
                    <a:pt x="2248" y="377"/>
                  </a:cubicBezTo>
                  <a:cubicBezTo>
                    <a:pt x="2368" y="377"/>
                    <a:pt x="2489" y="384"/>
                    <a:pt x="2615" y="397"/>
                  </a:cubicBezTo>
                  <a:cubicBezTo>
                    <a:pt x="2919" y="427"/>
                    <a:pt x="3222" y="519"/>
                    <a:pt x="3526" y="640"/>
                  </a:cubicBezTo>
                  <a:cubicBezTo>
                    <a:pt x="3314" y="397"/>
                    <a:pt x="3010" y="184"/>
                    <a:pt x="2675" y="93"/>
                  </a:cubicBezTo>
                  <a:cubicBezTo>
                    <a:pt x="2479" y="34"/>
                    <a:pt x="2257" y="1"/>
                    <a:pt x="20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4636;p81"/>
            <p:cNvSpPr/>
            <p:nvPr/>
          </p:nvSpPr>
          <p:spPr>
            <a:xfrm>
              <a:off x="7503949" y="2991469"/>
              <a:ext cx="519156" cy="32355"/>
            </a:xfrm>
            <a:custGeom>
              <a:avLst/>
              <a:gdLst/>
              <a:ahLst/>
              <a:cxnLst/>
              <a:rect l="l" t="t" r="r" b="b"/>
              <a:pathLst>
                <a:path w="28786" h="1794" extrusionOk="0">
                  <a:moveTo>
                    <a:pt x="28573" y="0"/>
                  </a:moveTo>
                  <a:lnTo>
                    <a:pt x="1" y="61"/>
                  </a:lnTo>
                  <a:lnTo>
                    <a:pt x="1" y="1794"/>
                  </a:lnTo>
                  <a:lnTo>
                    <a:pt x="28785" y="1794"/>
                  </a:lnTo>
                  <a:lnTo>
                    <a:pt x="28573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4637;p81"/>
            <p:cNvSpPr/>
            <p:nvPr/>
          </p:nvSpPr>
          <p:spPr>
            <a:xfrm>
              <a:off x="7508332" y="2956391"/>
              <a:ext cx="649080" cy="40020"/>
            </a:xfrm>
            <a:custGeom>
              <a:avLst/>
              <a:gdLst/>
              <a:ahLst/>
              <a:cxnLst/>
              <a:rect l="l" t="t" r="r" b="b"/>
              <a:pathLst>
                <a:path w="35990" h="2219" extrusionOk="0">
                  <a:moveTo>
                    <a:pt x="62" y="0"/>
                  </a:moveTo>
                  <a:lnTo>
                    <a:pt x="1" y="395"/>
                  </a:lnTo>
                  <a:lnTo>
                    <a:pt x="35989" y="2219"/>
                  </a:lnTo>
                  <a:lnTo>
                    <a:pt x="35989" y="179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4638;p81"/>
            <p:cNvSpPr/>
            <p:nvPr/>
          </p:nvSpPr>
          <p:spPr>
            <a:xfrm>
              <a:off x="7520938" y="2907047"/>
              <a:ext cx="614543" cy="37837"/>
            </a:xfrm>
            <a:custGeom>
              <a:avLst/>
              <a:gdLst/>
              <a:ahLst/>
              <a:cxnLst/>
              <a:rect l="l" t="t" r="r" b="b"/>
              <a:pathLst>
                <a:path w="34075" h="2098" extrusionOk="0">
                  <a:moveTo>
                    <a:pt x="122" y="0"/>
                  </a:moveTo>
                  <a:lnTo>
                    <a:pt x="1" y="396"/>
                  </a:lnTo>
                  <a:lnTo>
                    <a:pt x="34074" y="2098"/>
                  </a:lnTo>
                  <a:lnTo>
                    <a:pt x="34074" y="2098"/>
                  </a:lnTo>
                  <a:lnTo>
                    <a:pt x="33983" y="167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4639;p81"/>
            <p:cNvSpPr/>
            <p:nvPr/>
          </p:nvSpPr>
          <p:spPr>
            <a:xfrm>
              <a:off x="7539587" y="2857703"/>
              <a:ext cx="581647" cy="36196"/>
            </a:xfrm>
            <a:custGeom>
              <a:avLst/>
              <a:gdLst/>
              <a:ahLst/>
              <a:cxnLst/>
              <a:rect l="l" t="t" r="r" b="b"/>
              <a:pathLst>
                <a:path w="32251" h="2007" extrusionOk="0">
                  <a:moveTo>
                    <a:pt x="152" y="1"/>
                  </a:moveTo>
                  <a:lnTo>
                    <a:pt x="0" y="396"/>
                  </a:lnTo>
                  <a:lnTo>
                    <a:pt x="32250" y="2007"/>
                  </a:lnTo>
                  <a:lnTo>
                    <a:pt x="32250" y="2007"/>
                  </a:lnTo>
                  <a:lnTo>
                    <a:pt x="32098" y="1581"/>
                  </a:lnTo>
                  <a:lnTo>
                    <a:pt x="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4640;p81"/>
            <p:cNvSpPr/>
            <p:nvPr/>
          </p:nvSpPr>
          <p:spPr>
            <a:xfrm>
              <a:off x="7548352" y="2807277"/>
              <a:ext cx="549851" cy="35096"/>
            </a:xfrm>
            <a:custGeom>
              <a:avLst/>
              <a:gdLst/>
              <a:ahLst/>
              <a:cxnLst/>
              <a:rect l="l" t="t" r="r" b="b"/>
              <a:pathLst>
                <a:path w="30488" h="1946" extrusionOk="0">
                  <a:moveTo>
                    <a:pt x="31" y="0"/>
                  </a:moveTo>
                  <a:lnTo>
                    <a:pt x="1" y="426"/>
                  </a:lnTo>
                  <a:lnTo>
                    <a:pt x="30488" y="1946"/>
                  </a:lnTo>
                  <a:lnTo>
                    <a:pt x="30244" y="152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4641;p81"/>
            <p:cNvSpPr/>
            <p:nvPr/>
          </p:nvSpPr>
          <p:spPr>
            <a:xfrm>
              <a:off x="7604278" y="2760134"/>
              <a:ext cx="456105" cy="28513"/>
            </a:xfrm>
            <a:custGeom>
              <a:avLst/>
              <a:gdLst/>
              <a:ahLst/>
              <a:cxnLst/>
              <a:rect l="l" t="t" r="r" b="b"/>
              <a:pathLst>
                <a:path w="25290" h="1581" extrusionOk="0">
                  <a:moveTo>
                    <a:pt x="0" y="0"/>
                  </a:moveTo>
                  <a:lnTo>
                    <a:pt x="0" y="396"/>
                  </a:lnTo>
                  <a:lnTo>
                    <a:pt x="25289" y="1581"/>
                  </a:lnTo>
                  <a:lnTo>
                    <a:pt x="25077" y="1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4642;p81"/>
            <p:cNvSpPr/>
            <p:nvPr/>
          </p:nvSpPr>
          <p:spPr>
            <a:xfrm>
              <a:off x="7586171" y="4230365"/>
              <a:ext cx="206699" cy="165778"/>
            </a:xfrm>
            <a:custGeom>
              <a:avLst/>
              <a:gdLst/>
              <a:ahLst/>
              <a:cxnLst/>
              <a:rect l="l" t="t" r="r" b="b"/>
              <a:pathLst>
                <a:path w="11461" h="9192" extrusionOk="0">
                  <a:moveTo>
                    <a:pt x="11460" y="0"/>
                  </a:moveTo>
                  <a:lnTo>
                    <a:pt x="7296" y="1186"/>
                  </a:lnTo>
                  <a:cubicBezTo>
                    <a:pt x="6263" y="5228"/>
                    <a:pt x="1399" y="7083"/>
                    <a:pt x="1399" y="7083"/>
                  </a:cubicBezTo>
                  <a:cubicBezTo>
                    <a:pt x="1399" y="7083"/>
                    <a:pt x="1" y="8268"/>
                    <a:pt x="2980" y="9058"/>
                  </a:cubicBezTo>
                  <a:cubicBezTo>
                    <a:pt x="3343" y="9151"/>
                    <a:pt x="3744" y="9192"/>
                    <a:pt x="4168" y="9192"/>
                  </a:cubicBezTo>
                  <a:cubicBezTo>
                    <a:pt x="7219" y="9192"/>
                    <a:pt x="11460" y="7083"/>
                    <a:pt x="11460" y="7083"/>
                  </a:cubicBezTo>
                  <a:lnTo>
                    <a:pt x="114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4643;p81"/>
            <p:cNvSpPr/>
            <p:nvPr/>
          </p:nvSpPr>
          <p:spPr>
            <a:xfrm>
              <a:off x="7880556" y="4220500"/>
              <a:ext cx="165561" cy="185851"/>
            </a:xfrm>
            <a:custGeom>
              <a:avLst/>
              <a:gdLst/>
              <a:ahLst/>
              <a:cxnLst/>
              <a:rect l="l" t="t" r="r" b="b"/>
              <a:pathLst>
                <a:path w="9180" h="10305" extrusionOk="0">
                  <a:moveTo>
                    <a:pt x="0" y="0"/>
                  </a:moveTo>
                  <a:lnTo>
                    <a:pt x="0" y="6535"/>
                  </a:lnTo>
                  <a:cubicBezTo>
                    <a:pt x="0" y="6535"/>
                    <a:pt x="3852" y="10304"/>
                    <a:pt x="6599" y="10304"/>
                  </a:cubicBezTo>
                  <a:cubicBezTo>
                    <a:pt x="7180" y="10304"/>
                    <a:pt x="7711" y="10135"/>
                    <a:pt x="8147" y="9727"/>
                  </a:cubicBezTo>
                  <a:cubicBezTo>
                    <a:pt x="9180" y="8511"/>
                    <a:pt x="4985" y="2705"/>
                    <a:pt x="4985" y="2705"/>
                  </a:cubicBezTo>
                  <a:lnTo>
                    <a:pt x="5107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4644;p81"/>
            <p:cNvSpPr/>
            <p:nvPr/>
          </p:nvSpPr>
          <p:spPr>
            <a:xfrm>
              <a:off x="5834179" y="3023805"/>
              <a:ext cx="2323233" cy="853542"/>
            </a:xfrm>
            <a:custGeom>
              <a:avLst/>
              <a:gdLst/>
              <a:ahLst/>
              <a:cxnLst/>
              <a:rect l="l" t="t" r="r" b="b"/>
              <a:pathLst>
                <a:path w="128818" h="47327" extrusionOk="0">
                  <a:moveTo>
                    <a:pt x="0" y="1"/>
                  </a:moveTo>
                  <a:lnTo>
                    <a:pt x="0" y="47327"/>
                  </a:lnTo>
                  <a:lnTo>
                    <a:pt x="128817" y="47327"/>
                  </a:lnTo>
                  <a:lnTo>
                    <a:pt x="12881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4645;p81"/>
            <p:cNvSpPr/>
            <p:nvPr/>
          </p:nvSpPr>
          <p:spPr>
            <a:xfrm>
              <a:off x="5792518" y="3084619"/>
              <a:ext cx="191874" cy="147689"/>
            </a:xfrm>
            <a:custGeom>
              <a:avLst/>
              <a:gdLst/>
              <a:ahLst/>
              <a:cxnLst/>
              <a:rect l="l" t="t" r="r" b="b"/>
              <a:pathLst>
                <a:path w="10639" h="8189" extrusionOk="0">
                  <a:moveTo>
                    <a:pt x="7945" y="0"/>
                  </a:moveTo>
                  <a:cubicBezTo>
                    <a:pt x="6346" y="0"/>
                    <a:pt x="3872" y="547"/>
                    <a:pt x="1398" y="3194"/>
                  </a:cubicBezTo>
                  <a:cubicBezTo>
                    <a:pt x="1125" y="3498"/>
                    <a:pt x="912" y="3863"/>
                    <a:pt x="791" y="4288"/>
                  </a:cubicBezTo>
                  <a:cubicBezTo>
                    <a:pt x="426" y="5474"/>
                    <a:pt x="0" y="7966"/>
                    <a:pt x="2553" y="8179"/>
                  </a:cubicBezTo>
                  <a:cubicBezTo>
                    <a:pt x="2641" y="8185"/>
                    <a:pt x="2728" y="8189"/>
                    <a:pt x="2814" y="8189"/>
                  </a:cubicBezTo>
                  <a:cubicBezTo>
                    <a:pt x="5993" y="8189"/>
                    <a:pt x="7751" y="3924"/>
                    <a:pt x="7751" y="3924"/>
                  </a:cubicBezTo>
                  <a:cubicBezTo>
                    <a:pt x="7751" y="3924"/>
                    <a:pt x="9940" y="3589"/>
                    <a:pt x="10244" y="3042"/>
                  </a:cubicBezTo>
                  <a:cubicBezTo>
                    <a:pt x="10578" y="2495"/>
                    <a:pt x="8967" y="2191"/>
                    <a:pt x="8967" y="2191"/>
                  </a:cubicBezTo>
                  <a:cubicBezTo>
                    <a:pt x="8967" y="2191"/>
                    <a:pt x="10639" y="1918"/>
                    <a:pt x="10639" y="1614"/>
                  </a:cubicBezTo>
                  <a:cubicBezTo>
                    <a:pt x="10639" y="1331"/>
                    <a:pt x="9159" y="1309"/>
                    <a:pt x="8704" y="1309"/>
                  </a:cubicBezTo>
                  <a:cubicBezTo>
                    <a:pt x="8621" y="1309"/>
                    <a:pt x="8572" y="1310"/>
                    <a:pt x="8572" y="1310"/>
                  </a:cubicBezTo>
                  <a:cubicBezTo>
                    <a:pt x="8572" y="1310"/>
                    <a:pt x="10183" y="459"/>
                    <a:pt x="9666" y="246"/>
                  </a:cubicBezTo>
                  <a:cubicBezTo>
                    <a:pt x="9489" y="179"/>
                    <a:pt x="8860" y="0"/>
                    <a:pt x="7945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4646;p81"/>
            <p:cNvSpPr/>
            <p:nvPr/>
          </p:nvSpPr>
          <p:spPr>
            <a:xfrm>
              <a:off x="5926825" y="3121790"/>
              <a:ext cx="54826" cy="33599"/>
            </a:xfrm>
            <a:custGeom>
              <a:avLst/>
              <a:gdLst/>
              <a:ahLst/>
              <a:cxnLst/>
              <a:rect l="l" t="t" r="r" b="b"/>
              <a:pathLst>
                <a:path w="3040" h="1863" extrusionOk="0">
                  <a:moveTo>
                    <a:pt x="1596" y="0"/>
                  </a:moveTo>
                  <a:cubicBezTo>
                    <a:pt x="1549" y="0"/>
                    <a:pt x="1504" y="3"/>
                    <a:pt x="1459" y="9"/>
                  </a:cubicBezTo>
                  <a:cubicBezTo>
                    <a:pt x="1421" y="6"/>
                    <a:pt x="1384" y="5"/>
                    <a:pt x="1346" y="5"/>
                  </a:cubicBezTo>
                  <a:cubicBezTo>
                    <a:pt x="868" y="5"/>
                    <a:pt x="395" y="180"/>
                    <a:pt x="0" y="434"/>
                  </a:cubicBezTo>
                  <a:cubicBezTo>
                    <a:pt x="377" y="316"/>
                    <a:pt x="754" y="271"/>
                    <a:pt x="1117" y="271"/>
                  </a:cubicBezTo>
                  <a:cubicBezTo>
                    <a:pt x="1222" y="271"/>
                    <a:pt x="1326" y="275"/>
                    <a:pt x="1429" y="282"/>
                  </a:cubicBezTo>
                  <a:cubicBezTo>
                    <a:pt x="1672" y="312"/>
                    <a:pt x="1915" y="373"/>
                    <a:pt x="2128" y="434"/>
                  </a:cubicBezTo>
                  <a:cubicBezTo>
                    <a:pt x="2341" y="525"/>
                    <a:pt x="2553" y="647"/>
                    <a:pt x="2645" y="768"/>
                  </a:cubicBezTo>
                  <a:cubicBezTo>
                    <a:pt x="2645" y="794"/>
                    <a:pt x="2645" y="819"/>
                    <a:pt x="2662" y="827"/>
                  </a:cubicBezTo>
                  <a:lnTo>
                    <a:pt x="2662" y="827"/>
                  </a:lnTo>
                  <a:cubicBezTo>
                    <a:pt x="2653" y="835"/>
                    <a:pt x="2639" y="847"/>
                    <a:pt x="2614" y="860"/>
                  </a:cubicBezTo>
                  <a:cubicBezTo>
                    <a:pt x="2553" y="920"/>
                    <a:pt x="2462" y="981"/>
                    <a:pt x="2371" y="1042"/>
                  </a:cubicBezTo>
                  <a:cubicBezTo>
                    <a:pt x="2158" y="1164"/>
                    <a:pt x="1946" y="1255"/>
                    <a:pt x="1702" y="1346"/>
                  </a:cubicBezTo>
                  <a:lnTo>
                    <a:pt x="304" y="1863"/>
                  </a:lnTo>
                  <a:cubicBezTo>
                    <a:pt x="790" y="1832"/>
                    <a:pt x="1307" y="1741"/>
                    <a:pt x="1794" y="1619"/>
                  </a:cubicBezTo>
                  <a:cubicBezTo>
                    <a:pt x="2037" y="1559"/>
                    <a:pt x="2280" y="1468"/>
                    <a:pt x="2523" y="1376"/>
                  </a:cubicBezTo>
                  <a:cubicBezTo>
                    <a:pt x="2645" y="1316"/>
                    <a:pt x="2766" y="1255"/>
                    <a:pt x="2888" y="1133"/>
                  </a:cubicBezTo>
                  <a:cubicBezTo>
                    <a:pt x="2949" y="1072"/>
                    <a:pt x="3009" y="1012"/>
                    <a:pt x="3040" y="860"/>
                  </a:cubicBezTo>
                  <a:cubicBezTo>
                    <a:pt x="3040" y="738"/>
                    <a:pt x="3009" y="647"/>
                    <a:pt x="2949" y="556"/>
                  </a:cubicBezTo>
                  <a:cubicBezTo>
                    <a:pt x="2766" y="282"/>
                    <a:pt x="2493" y="191"/>
                    <a:pt x="2249" y="100"/>
                  </a:cubicBezTo>
                  <a:cubicBezTo>
                    <a:pt x="2026" y="50"/>
                    <a:pt x="1803" y="0"/>
                    <a:pt x="1596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4647;p81"/>
            <p:cNvSpPr/>
            <p:nvPr/>
          </p:nvSpPr>
          <p:spPr>
            <a:xfrm>
              <a:off x="5930107" y="3102149"/>
              <a:ext cx="58127" cy="22003"/>
            </a:xfrm>
            <a:custGeom>
              <a:avLst/>
              <a:gdLst/>
              <a:ahLst/>
              <a:cxnLst/>
              <a:rect l="l" t="t" r="r" b="b"/>
              <a:pathLst>
                <a:path w="3223" h="1220" extrusionOk="0">
                  <a:moveTo>
                    <a:pt x="1618" y="1"/>
                  </a:moveTo>
                  <a:cubicBezTo>
                    <a:pt x="1462" y="1"/>
                    <a:pt x="1307" y="10"/>
                    <a:pt x="1156" y="34"/>
                  </a:cubicBezTo>
                  <a:cubicBezTo>
                    <a:pt x="760" y="64"/>
                    <a:pt x="335" y="186"/>
                    <a:pt x="1" y="429"/>
                  </a:cubicBezTo>
                  <a:cubicBezTo>
                    <a:pt x="297" y="360"/>
                    <a:pt x="593" y="326"/>
                    <a:pt x="877" y="326"/>
                  </a:cubicBezTo>
                  <a:cubicBezTo>
                    <a:pt x="971" y="326"/>
                    <a:pt x="1064" y="330"/>
                    <a:pt x="1156" y="338"/>
                  </a:cubicBezTo>
                  <a:cubicBezTo>
                    <a:pt x="1551" y="338"/>
                    <a:pt x="1946" y="368"/>
                    <a:pt x="2311" y="459"/>
                  </a:cubicBezTo>
                  <a:cubicBezTo>
                    <a:pt x="2493" y="490"/>
                    <a:pt x="2675" y="520"/>
                    <a:pt x="2827" y="581"/>
                  </a:cubicBezTo>
                  <a:lnTo>
                    <a:pt x="2848" y="602"/>
                  </a:lnTo>
                  <a:lnTo>
                    <a:pt x="2848" y="602"/>
                  </a:lnTo>
                  <a:cubicBezTo>
                    <a:pt x="2823" y="635"/>
                    <a:pt x="2755" y="684"/>
                    <a:pt x="2706" y="733"/>
                  </a:cubicBezTo>
                  <a:cubicBezTo>
                    <a:pt x="2371" y="915"/>
                    <a:pt x="2007" y="1067"/>
                    <a:pt x="1642" y="1219"/>
                  </a:cubicBezTo>
                  <a:cubicBezTo>
                    <a:pt x="2037" y="1219"/>
                    <a:pt x="2432" y="1158"/>
                    <a:pt x="2827" y="976"/>
                  </a:cubicBezTo>
                  <a:cubicBezTo>
                    <a:pt x="2919" y="946"/>
                    <a:pt x="3040" y="915"/>
                    <a:pt x="3131" y="763"/>
                  </a:cubicBezTo>
                  <a:cubicBezTo>
                    <a:pt x="3162" y="763"/>
                    <a:pt x="3192" y="672"/>
                    <a:pt x="3192" y="642"/>
                  </a:cubicBezTo>
                  <a:cubicBezTo>
                    <a:pt x="3223" y="581"/>
                    <a:pt x="3192" y="520"/>
                    <a:pt x="3192" y="459"/>
                  </a:cubicBezTo>
                  <a:cubicBezTo>
                    <a:pt x="3162" y="429"/>
                    <a:pt x="3131" y="398"/>
                    <a:pt x="3101" y="338"/>
                  </a:cubicBezTo>
                  <a:cubicBezTo>
                    <a:pt x="3071" y="338"/>
                    <a:pt x="3040" y="307"/>
                    <a:pt x="3010" y="277"/>
                  </a:cubicBezTo>
                  <a:cubicBezTo>
                    <a:pt x="2797" y="155"/>
                    <a:pt x="2584" y="125"/>
                    <a:pt x="2371" y="64"/>
                  </a:cubicBezTo>
                  <a:cubicBezTo>
                    <a:pt x="2127" y="26"/>
                    <a:pt x="1871" y="1"/>
                    <a:pt x="1618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4648;p81"/>
            <p:cNvSpPr/>
            <p:nvPr/>
          </p:nvSpPr>
          <p:spPr>
            <a:xfrm>
              <a:off x="5902694" y="3081373"/>
              <a:ext cx="68551" cy="23031"/>
            </a:xfrm>
            <a:custGeom>
              <a:avLst/>
              <a:gdLst/>
              <a:ahLst/>
              <a:cxnLst/>
              <a:rect l="l" t="t" r="r" b="b"/>
              <a:pathLst>
                <a:path w="3801" h="1277" extrusionOk="0">
                  <a:moveTo>
                    <a:pt x="2432" y="0"/>
                  </a:moveTo>
                  <a:cubicBezTo>
                    <a:pt x="2007" y="0"/>
                    <a:pt x="1581" y="0"/>
                    <a:pt x="1186" y="61"/>
                  </a:cubicBezTo>
                  <a:cubicBezTo>
                    <a:pt x="761" y="122"/>
                    <a:pt x="366" y="213"/>
                    <a:pt x="1" y="426"/>
                  </a:cubicBezTo>
                  <a:cubicBezTo>
                    <a:pt x="396" y="365"/>
                    <a:pt x="791" y="365"/>
                    <a:pt x="1217" y="365"/>
                  </a:cubicBezTo>
                  <a:cubicBezTo>
                    <a:pt x="1612" y="365"/>
                    <a:pt x="2007" y="365"/>
                    <a:pt x="2402" y="395"/>
                  </a:cubicBezTo>
                  <a:cubicBezTo>
                    <a:pt x="2615" y="395"/>
                    <a:pt x="2797" y="395"/>
                    <a:pt x="3010" y="426"/>
                  </a:cubicBezTo>
                  <a:cubicBezTo>
                    <a:pt x="3192" y="426"/>
                    <a:pt x="3405" y="487"/>
                    <a:pt x="3527" y="517"/>
                  </a:cubicBezTo>
                  <a:cubicBezTo>
                    <a:pt x="3527" y="547"/>
                    <a:pt x="3527" y="578"/>
                    <a:pt x="3496" y="608"/>
                  </a:cubicBezTo>
                  <a:cubicBezTo>
                    <a:pt x="3466" y="699"/>
                    <a:pt x="3405" y="791"/>
                    <a:pt x="3344" y="851"/>
                  </a:cubicBezTo>
                  <a:cubicBezTo>
                    <a:pt x="3223" y="1003"/>
                    <a:pt x="3071" y="1125"/>
                    <a:pt x="2919" y="1277"/>
                  </a:cubicBezTo>
                  <a:cubicBezTo>
                    <a:pt x="3132" y="1216"/>
                    <a:pt x="3314" y="1125"/>
                    <a:pt x="3466" y="973"/>
                  </a:cubicBezTo>
                  <a:cubicBezTo>
                    <a:pt x="3557" y="912"/>
                    <a:pt x="3648" y="851"/>
                    <a:pt x="3709" y="730"/>
                  </a:cubicBezTo>
                  <a:cubicBezTo>
                    <a:pt x="3739" y="699"/>
                    <a:pt x="3770" y="639"/>
                    <a:pt x="3800" y="547"/>
                  </a:cubicBezTo>
                  <a:cubicBezTo>
                    <a:pt x="3800" y="517"/>
                    <a:pt x="3800" y="487"/>
                    <a:pt x="3770" y="395"/>
                  </a:cubicBezTo>
                  <a:cubicBezTo>
                    <a:pt x="3770" y="335"/>
                    <a:pt x="3709" y="304"/>
                    <a:pt x="3679" y="304"/>
                  </a:cubicBezTo>
                  <a:cubicBezTo>
                    <a:pt x="3466" y="122"/>
                    <a:pt x="3253" y="122"/>
                    <a:pt x="3040" y="61"/>
                  </a:cubicBezTo>
                  <a:cubicBezTo>
                    <a:pt x="2828" y="31"/>
                    <a:pt x="2645" y="31"/>
                    <a:pt x="2432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4649;p81"/>
            <p:cNvSpPr/>
            <p:nvPr/>
          </p:nvSpPr>
          <p:spPr>
            <a:xfrm>
              <a:off x="6174049" y="2955976"/>
              <a:ext cx="151314" cy="168212"/>
            </a:xfrm>
            <a:custGeom>
              <a:avLst/>
              <a:gdLst/>
              <a:ahLst/>
              <a:cxnLst/>
              <a:rect l="l" t="t" r="r" b="b"/>
              <a:pathLst>
                <a:path w="8390" h="9327" extrusionOk="0">
                  <a:moveTo>
                    <a:pt x="5226" y="1"/>
                  </a:moveTo>
                  <a:cubicBezTo>
                    <a:pt x="4626" y="1"/>
                    <a:pt x="3958" y="136"/>
                    <a:pt x="3253" y="509"/>
                  </a:cubicBezTo>
                  <a:cubicBezTo>
                    <a:pt x="669" y="1877"/>
                    <a:pt x="1" y="8412"/>
                    <a:pt x="1247" y="8990"/>
                  </a:cubicBezTo>
                  <a:cubicBezTo>
                    <a:pt x="1379" y="9050"/>
                    <a:pt x="1499" y="9077"/>
                    <a:pt x="1606" y="9077"/>
                  </a:cubicBezTo>
                  <a:cubicBezTo>
                    <a:pt x="2289" y="9077"/>
                    <a:pt x="2480" y="7981"/>
                    <a:pt x="2534" y="7411"/>
                  </a:cubicBezTo>
                  <a:lnTo>
                    <a:pt x="2534" y="7411"/>
                  </a:lnTo>
                  <a:cubicBezTo>
                    <a:pt x="2522" y="7950"/>
                    <a:pt x="2590" y="8976"/>
                    <a:pt x="3253" y="9263"/>
                  </a:cubicBezTo>
                  <a:cubicBezTo>
                    <a:pt x="3336" y="9302"/>
                    <a:pt x="3412" y="9320"/>
                    <a:pt x="3483" y="9320"/>
                  </a:cubicBezTo>
                  <a:cubicBezTo>
                    <a:pt x="4186" y="9320"/>
                    <a:pt x="4286" y="7561"/>
                    <a:pt x="4286" y="7561"/>
                  </a:cubicBezTo>
                  <a:cubicBezTo>
                    <a:pt x="4286" y="7561"/>
                    <a:pt x="4378" y="9203"/>
                    <a:pt x="5441" y="9324"/>
                  </a:cubicBezTo>
                  <a:cubicBezTo>
                    <a:pt x="5454" y="9326"/>
                    <a:pt x="5467" y="9326"/>
                    <a:pt x="5479" y="9326"/>
                  </a:cubicBezTo>
                  <a:cubicBezTo>
                    <a:pt x="6529" y="9326"/>
                    <a:pt x="6232" y="4248"/>
                    <a:pt x="6232" y="4248"/>
                  </a:cubicBezTo>
                  <a:cubicBezTo>
                    <a:pt x="6232" y="4248"/>
                    <a:pt x="8390" y="3154"/>
                    <a:pt x="7934" y="965"/>
                  </a:cubicBezTo>
                  <a:cubicBezTo>
                    <a:pt x="7934" y="965"/>
                    <a:pt x="6825" y="1"/>
                    <a:pt x="5226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4650;p81"/>
            <p:cNvSpPr/>
            <p:nvPr/>
          </p:nvSpPr>
          <p:spPr>
            <a:xfrm>
              <a:off x="6217351" y="3060543"/>
              <a:ext cx="70192" cy="66802"/>
            </a:xfrm>
            <a:custGeom>
              <a:avLst/>
              <a:gdLst/>
              <a:ahLst/>
              <a:cxnLst/>
              <a:rect l="l" t="t" r="r" b="b"/>
              <a:pathLst>
                <a:path w="3892" h="3704" extrusionOk="0">
                  <a:moveTo>
                    <a:pt x="3861" y="0"/>
                  </a:moveTo>
                  <a:lnTo>
                    <a:pt x="3861" y="0"/>
                  </a:lnTo>
                  <a:cubicBezTo>
                    <a:pt x="3800" y="487"/>
                    <a:pt x="3740" y="973"/>
                    <a:pt x="3648" y="1429"/>
                  </a:cubicBezTo>
                  <a:cubicBezTo>
                    <a:pt x="3557" y="1915"/>
                    <a:pt x="3466" y="2401"/>
                    <a:pt x="3314" y="2857"/>
                  </a:cubicBezTo>
                  <a:cubicBezTo>
                    <a:pt x="3284" y="2949"/>
                    <a:pt x="3223" y="3070"/>
                    <a:pt x="3192" y="3161"/>
                  </a:cubicBezTo>
                  <a:cubicBezTo>
                    <a:pt x="3132" y="3253"/>
                    <a:pt x="3071" y="3344"/>
                    <a:pt x="3010" y="3344"/>
                  </a:cubicBezTo>
                  <a:cubicBezTo>
                    <a:pt x="3010" y="3356"/>
                    <a:pt x="2994" y="3364"/>
                    <a:pt x="2972" y="3364"/>
                  </a:cubicBezTo>
                  <a:cubicBezTo>
                    <a:pt x="2940" y="3364"/>
                    <a:pt x="2894" y="3349"/>
                    <a:pt x="2858" y="3313"/>
                  </a:cubicBezTo>
                  <a:cubicBezTo>
                    <a:pt x="2767" y="3253"/>
                    <a:pt x="2706" y="3161"/>
                    <a:pt x="2645" y="3070"/>
                  </a:cubicBezTo>
                  <a:cubicBezTo>
                    <a:pt x="2372" y="2736"/>
                    <a:pt x="2189" y="2249"/>
                    <a:pt x="2068" y="1824"/>
                  </a:cubicBezTo>
                  <a:lnTo>
                    <a:pt x="1825" y="1125"/>
                  </a:lnTo>
                  <a:lnTo>
                    <a:pt x="1673" y="1854"/>
                  </a:lnTo>
                  <a:cubicBezTo>
                    <a:pt x="1612" y="2280"/>
                    <a:pt x="1490" y="2705"/>
                    <a:pt x="1308" y="3070"/>
                  </a:cubicBezTo>
                  <a:cubicBezTo>
                    <a:pt x="1199" y="3234"/>
                    <a:pt x="1090" y="3348"/>
                    <a:pt x="981" y="3348"/>
                  </a:cubicBezTo>
                  <a:cubicBezTo>
                    <a:pt x="968" y="3348"/>
                    <a:pt x="956" y="3347"/>
                    <a:pt x="943" y="3344"/>
                  </a:cubicBezTo>
                  <a:cubicBezTo>
                    <a:pt x="822" y="3344"/>
                    <a:pt x="670" y="3161"/>
                    <a:pt x="578" y="2979"/>
                  </a:cubicBezTo>
                  <a:cubicBezTo>
                    <a:pt x="396" y="2584"/>
                    <a:pt x="274" y="2158"/>
                    <a:pt x="214" y="1702"/>
                  </a:cubicBezTo>
                  <a:cubicBezTo>
                    <a:pt x="122" y="1277"/>
                    <a:pt x="122" y="821"/>
                    <a:pt x="153" y="365"/>
                  </a:cubicBezTo>
                  <a:lnTo>
                    <a:pt x="153" y="365"/>
                  </a:lnTo>
                  <a:cubicBezTo>
                    <a:pt x="31" y="821"/>
                    <a:pt x="1" y="1277"/>
                    <a:pt x="31" y="1733"/>
                  </a:cubicBezTo>
                  <a:cubicBezTo>
                    <a:pt x="62" y="2189"/>
                    <a:pt x="153" y="2645"/>
                    <a:pt x="335" y="3101"/>
                  </a:cubicBezTo>
                  <a:cubicBezTo>
                    <a:pt x="396" y="3222"/>
                    <a:pt x="457" y="3313"/>
                    <a:pt x="518" y="3435"/>
                  </a:cubicBezTo>
                  <a:cubicBezTo>
                    <a:pt x="609" y="3526"/>
                    <a:pt x="700" y="3617"/>
                    <a:pt x="882" y="3678"/>
                  </a:cubicBezTo>
                  <a:cubicBezTo>
                    <a:pt x="915" y="3683"/>
                    <a:pt x="946" y="3686"/>
                    <a:pt x="976" y="3686"/>
                  </a:cubicBezTo>
                  <a:cubicBezTo>
                    <a:pt x="1118" y="3686"/>
                    <a:pt x="1238" y="3632"/>
                    <a:pt x="1338" y="3556"/>
                  </a:cubicBezTo>
                  <a:cubicBezTo>
                    <a:pt x="1460" y="3465"/>
                    <a:pt x="1521" y="3374"/>
                    <a:pt x="1612" y="3253"/>
                  </a:cubicBezTo>
                  <a:cubicBezTo>
                    <a:pt x="1744" y="3021"/>
                    <a:pt x="1840" y="2781"/>
                    <a:pt x="1915" y="2537"/>
                  </a:cubicBezTo>
                  <a:lnTo>
                    <a:pt x="1915" y="2537"/>
                  </a:lnTo>
                  <a:cubicBezTo>
                    <a:pt x="2028" y="2806"/>
                    <a:pt x="2164" y="3065"/>
                    <a:pt x="2341" y="3313"/>
                  </a:cubicBezTo>
                  <a:cubicBezTo>
                    <a:pt x="2433" y="3405"/>
                    <a:pt x="2524" y="3526"/>
                    <a:pt x="2645" y="3617"/>
                  </a:cubicBezTo>
                  <a:cubicBezTo>
                    <a:pt x="2753" y="3660"/>
                    <a:pt x="2875" y="3703"/>
                    <a:pt x="3003" y="3703"/>
                  </a:cubicBezTo>
                  <a:cubicBezTo>
                    <a:pt x="3055" y="3703"/>
                    <a:pt x="3109" y="3696"/>
                    <a:pt x="3162" y="3678"/>
                  </a:cubicBezTo>
                  <a:cubicBezTo>
                    <a:pt x="3344" y="3556"/>
                    <a:pt x="3405" y="3435"/>
                    <a:pt x="3466" y="3313"/>
                  </a:cubicBezTo>
                  <a:cubicBezTo>
                    <a:pt x="3527" y="3192"/>
                    <a:pt x="3557" y="3070"/>
                    <a:pt x="3588" y="2949"/>
                  </a:cubicBezTo>
                  <a:cubicBezTo>
                    <a:pt x="3709" y="2432"/>
                    <a:pt x="3770" y="1946"/>
                    <a:pt x="3831" y="1459"/>
                  </a:cubicBezTo>
                  <a:cubicBezTo>
                    <a:pt x="3861" y="973"/>
                    <a:pt x="3892" y="487"/>
                    <a:pt x="3861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4651;p81"/>
            <p:cNvSpPr/>
            <p:nvPr/>
          </p:nvSpPr>
          <p:spPr>
            <a:xfrm>
              <a:off x="6181731" y="3051219"/>
              <a:ext cx="37296" cy="71563"/>
            </a:xfrm>
            <a:custGeom>
              <a:avLst/>
              <a:gdLst/>
              <a:ahLst/>
              <a:cxnLst/>
              <a:rect l="l" t="t" r="r" b="b"/>
              <a:pathLst>
                <a:path w="2068" h="3968" extrusionOk="0">
                  <a:moveTo>
                    <a:pt x="335" y="0"/>
                  </a:moveTo>
                  <a:lnTo>
                    <a:pt x="335" y="0"/>
                  </a:lnTo>
                  <a:cubicBezTo>
                    <a:pt x="183" y="456"/>
                    <a:pt x="61" y="943"/>
                    <a:pt x="31" y="1459"/>
                  </a:cubicBezTo>
                  <a:cubicBezTo>
                    <a:pt x="0" y="1946"/>
                    <a:pt x="31" y="2463"/>
                    <a:pt x="213" y="2949"/>
                  </a:cubicBezTo>
                  <a:cubicBezTo>
                    <a:pt x="274" y="3192"/>
                    <a:pt x="395" y="3435"/>
                    <a:pt x="578" y="3648"/>
                  </a:cubicBezTo>
                  <a:cubicBezTo>
                    <a:pt x="699" y="3739"/>
                    <a:pt x="790" y="3861"/>
                    <a:pt x="942" y="3922"/>
                  </a:cubicBezTo>
                  <a:cubicBezTo>
                    <a:pt x="1018" y="3952"/>
                    <a:pt x="1102" y="3967"/>
                    <a:pt x="1186" y="3967"/>
                  </a:cubicBezTo>
                  <a:cubicBezTo>
                    <a:pt x="1269" y="3967"/>
                    <a:pt x="1353" y="3952"/>
                    <a:pt x="1429" y="3922"/>
                  </a:cubicBezTo>
                  <a:cubicBezTo>
                    <a:pt x="1702" y="3739"/>
                    <a:pt x="1824" y="3496"/>
                    <a:pt x="1915" y="3253"/>
                  </a:cubicBezTo>
                  <a:cubicBezTo>
                    <a:pt x="1976" y="3010"/>
                    <a:pt x="2037" y="2766"/>
                    <a:pt x="2067" y="2523"/>
                  </a:cubicBezTo>
                  <a:lnTo>
                    <a:pt x="2067" y="2523"/>
                  </a:lnTo>
                  <a:cubicBezTo>
                    <a:pt x="1946" y="2766"/>
                    <a:pt x="1854" y="2979"/>
                    <a:pt x="1733" y="3192"/>
                  </a:cubicBezTo>
                  <a:cubicBezTo>
                    <a:pt x="1611" y="3374"/>
                    <a:pt x="1459" y="3587"/>
                    <a:pt x="1307" y="3648"/>
                  </a:cubicBezTo>
                  <a:cubicBezTo>
                    <a:pt x="1288" y="3652"/>
                    <a:pt x="1269" y="3654"/>
                    <a:pt x="1249" y="3654"/>
                  </a:cubicBezTo>
                  <a:cubicBezTo>
                    <a:pt x="1117" y="3654"/>
                    <a:pt x="984" y="3564"/>
                    <a:pt x="851" y="3405"/>
                  </a:cubicBezTo>
                  <a:cubicBezTo>
                    <a:pt x="730" y="3253"/>
                    <a:pt x="639" y="3040"/>
                    <a:pt x="547" y="2827"/>
                  </a:cubicBezTo>
                  <a:cubicBezTo>
                    <a:pt x="395" y="2402"/>
                    <a:pt x="365" y="1915"/>
                    <a:pt x="335" y="1459"/>
                  </a:cubicBezTo>
                  <a:cubicBezTo>
                    <a:pt x="304" y="973"/>
                    <a:pt x="335" y="487"/>
                    <a:pt x="33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4652;p81"/>
            <p:cNvSpPr/>
            <p:nvPr/>
          </p:nvSpPr>
          <p:spPr>
            <a:xfrm>
              <a:off x="6318220" y="2962847"/>
              <a:ext cx="212164" cy="147166"/>
            </a:xfrm>
            <a:custGeom>
              <a:avLst/>
              <a:gdLst/>
              <a:ahLst/>
              <a:cxnLst/>
              <a:rect l="l" t="t" r="r" b="b"/>
              <a:pathLst>
                <a:path w="11764" h="8160" extrusionOk="0">
                  <a:moveTo>
                    <a:pt x="5246" y="0"/>
                  </a:moveTo>
                  <a:cubicBezTo>
                    <a:pt x="1712" y="0"/>
                    <a:pt x="1" y="3472"/>
                    <a:pt x="1" y="3472"/>
                  </a:cubicBezTo>
                  <a:cubicBezTo>
                    <a:pt x="942" y="4519"/>
                    <a:pt x="2557" y="4737"/>
                    <a:pt x="3738" y="4737"/>
                  </a:cubicBezTo>
                  <a:cubicBezTo>
                    <a:pt x="4578" y="4737"/>
                    <a:pt x="5198" y="4627"/>
                    <a:pt x="5198" y="4627"/>
                  </a:cubicBezTo>
                  <a:cubicBezTo>
                    <a:pt x="5198" y="4627"/>
                    <a:pt x="6588" y="8159"/>
                    <a:pt x="7757" y="8159"/>
                  </a:cubicBezTo>
                  <a:cubicBezTo>
                    <a:pt x="7786" y="8159"/>
                    <a:pt x="7814" y="8157"/>
                    <a:pt x="7843" y="8153"/>
                  </a:cubicBezTo>
                  <a:cubicBezTo>
                    <a:pt x="8668" y="8026"/>
                    <a:pt x="8182" y="6647"/>
                    <a:pt x="7811" y="5820"/>
                  </a:cubicBezTo>
                  <a:lnTo>
                    <a:pt x="7811" y="5820"/>
                  </a:lnTo>
                  <a:cubicBezTo>
                    <a:pt x="8185" y="6532"/>
                    <a:pt x="8837" y="7607"/>
                    <a:pt x="9364" y="7607"/>
                  </a:cubicBezTo>
                  <a:cubicBezTo>
                    <a:pt x="9374" y="7607"/>
                    <a:pt x="9383" y="7606"/>
                    <a:pt x="9393" y="7606"/>
                  </a:cubicBezTo>
                  <a:cubicBezTo>
                    <a:pt x="9952" y="7583"/>
                    <a:pt x="9459" y="6296"/>
                    <a:pt x="9159" y="5616"/>
                  </a:cubicBezTo>
                  <a:lnTo>
                    <a:pt x="9159" y="5616"/>
                  </a:lnTo>
                  <a:cubicBezTo>
                    <a:pt x="9420" y="6118"/>
                    <a:pt x="9929" y="6903"/>
                    <a:pt x="10561" y="6903"/>
                  </a:cubicBezTo>
                  <a:cubicBezTo>
                    <a:pt x="10626" y="6903"/>
                    <a:pt x="10693" y="6894"/>
                    <a:pt x="10761" y="6876"/>
                  </a:cubicBezTo>
                  <a:cubicBezTo>
                    <a:pt x="11764" y="6603"/>
                    <a:pt x="10761" y="1040"/>
                    <a:pt x="6445" y="128"/>
                  </a:cubicBezTo>
                  <a:cubicBezTo>
                    <a:pt x="6024" y="40"/>
                    <a:pt x="5624" y="0"/>
                    <a:pt x="5246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4653;p81"/>
            <p:cNvSpPr/>
            <p:nvPr/>
          </p:nvSpPr>
          <p:spPr>
            <a:xfrm>
              <a:off x="6411407" y="3046277"/>
              <a:ext cx="58127" cy="67451"/>
            </a:xfrm>
            <a:custGeom>
              <a:avLst/>
              <a:gdLst/>
              <a:ahLst/>
              <a:cxnLst/>
              <a:rect l="l" t="t" r="r" b="b"/>
              <a:pathLst>
                <a:path w="3223" h="3740" extrusionOk="0">
                  <a:moveTo>
                    <a:pt x="1" y="1"/>
                  </a:moveTo>
                  <a:lnTo>
                    <a:pt x="1" y="1"/>
                  </a:lnTo>
                  <a:cubicBezTo>
                    <a:pt x="244" y="670"/>
                    <a:pt x="518" y="1338"/>
                    <a:pt x="822" y="1946"/>
                  </a:cubicBezTo>
                  <a:cubicBezTo>
                    <a:pt x="1004" y="2281"/>
                    <a:pt x="1186" y="2585"/>
                    <a:pt x="1399" y="2889"/>
                  </a:cubicBezTo>
                  <a:cubicBezTo>
                    <a:pt x="1612" y="3162"/>
                    <a:pt x="1825" y="3466"/>
                    <a:pt x="2220" y="3679"/>
                  </a:cubicBezTo>
                  <a:cubicBezTo>
                    <a:pt x="2311" y="3709"/>
                    <a:pt x="2402" y="3740"/>
                    <a:pt x="2554" y="3740"/>
                  </a:cubicBezTo>
                  <a:cubicBezTo>
                    <a:pt x="2676" y="3740"/>
                    <a:pt x="2797" y="3679"/>
                    <a:pt x="2889" y="3618"/>
                  </a:cubicBezTo>
                  <a:cubicBezTo>
                    <a:pt x="3101" y="3466"/>
                    <a:pt x="3162" y="3223"/>
                    <a:pt x="3193" y="3040"/>
                  </a:cubicBezTo>
                  <a:cubicBezTo>
                    <a:pt x="3223" y="2645"/>
                    <a:pt x="3162" y="2281"/>
                    <a:pt x="3041" y="1916"/>
                  </a:cubicBezTo>
                  <a:cubicBezTo>
                    <a:pt x="2858" y="1247"/>
                    <a:pt x="2585" y="578"/>
                    <a:pt x="2159" y="1"/>
                  </a:cubicBezTo>
                  <a:lnTo>
                    <a:pt x="2159" y="1"/>
                  </a:lnTo>
                  <a:cubicBezTo>
                    <a:pt x="2311" y="305"/>
                    <a:pt x="2402" y="639"/>
                    <a:pt x="2524" y="974"/>
                  </a:cubicBezTo>
                  <a:cubicBezTo>
                    <a:pt x="2615" y="1308"/>
                    <a:pt x="2706" y="1642"/>
                    <a:pt x="2767" y="2007"/>
                  </a:cubicBezTo>
                  <a:cubicBezTo>
                    <a:pt x="2828" y="2341"/>
                    <a:pt x="2889" y="2676"/>
                    <a:pt x="2828" y="2980"/>
                  </a:cubicBezTo>
                  <a:cubicBezTo>
                    <a:pt x="2805" y="3226"/>
                    <a:pt x="2701" y="3373"/>
                    <a:pt x="2550" y="3373"/>
                  </a:cubicBezTo>
                  <a:cubicBezTo>
                    <a:pt x="2496" y="3373"/>
                    <a:pt x="2436" y="3354"/>
                    <a:pt x="2372" y="3314"/>
                  </a:cubicBezTo>
                  <a:cubicBezTo>
                    <a:pt x="2129" y="3192"/>
                    <a:pt x="1886" y="2919"/>
                    <a:pt x="1673" y="2676"/>
                  </a:cubicBezTo>
                  <a:cubicBezTo>
                    <a:pt x="1460" y="2402"/>
                    <a:pt x="1278" y="2098"/>
                    <a:pt x="1095" y="1825"/>
                  </a:cubicBezTo>
                  <a:cubicBezTo>
                    <a:pt x="730" y="1217"/>
                    <a:pt x="366" y="609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4654;p81"/>
            <p:cNvSpPr/>
            <p:nvPr/>
          </p:nvSpPr>
          <p:spPr>
            <a:xfrm>
              <a:off x="6463492" y="3036412"/>
              <a:ext cx="31273" cy="66044"/>
            </a:xfrm>
            <a:custGeom>
              <a:avLst/>
              <a:gdLst/>
              <a:ahLst/>
              <a:cxnLst/>
              <a:rect l="l" t="t" r="r" b="b"/>
              <a:pathLst>
                <a:path w="1734" h="3662" extrusionOk="0">
                  <a:moveTo>
                    <a:pt x="1395" y="3329"/>
                  </a:moveTo>
                  <a:cubicBezTo>
                    <a:pt x="1391" y="3337"/>
                    <a:pt x="1384" y="3344"/>
                    <a:pt x="1368" y="3344"/>
                  </a:cubicBezTo>
                  <a:cubicBezTo>
                    <a:pt x="1368" y="3344"/>
                    <a:pt x="1384" y="3337"/>
                    <a:pt x="1395" y="3329"/>
                  </a:cubicBezTo>
                  <a:close/>
                  <a:moveTo>
                    <a:pt x="305" y="1"/>
                  </a:moveTo>
                  <a:lnTo>
                    <a:pt x="305" y="1"/>
                  </a:lnTo>
                  <a:cubicBezTo>
                    <a:pt x="457" y="183"/>
                    <a:pt x="517" y="426"/>
                    <a:pt x="608" y="639"/>
                  </a:cubicBezTo>
                  <a:cubicBezTo>
                    <a:pt x="700" y="852"/>
                    <a:pt x="760" y="1065"/>
                    <a:pt x="852" y="1308"/>
                  </a:cubicBezTo>
                  <a:cubicBezTo>
                    <a:pt x="1004" y="1733"/>
                    <a:pt x="1156" y="2189"/>
                    <a:pt x="1277" y="2615"/>
                  </a:cubicBezTo>
                  <a:cubicBezTo>
                    <a:pt x="1338" y="2828"/>
                    <a:pt x="1368" y="3071"/>
                    <a:pt x="1399" y="3253"/>
                  </a:cubicBezTo>
                  <a:cubicBezTo>
                    <a:pt x="1399" y="3314"/>
                    <a:pt x="1368" y="3344"/>
                    <a:pt x="1368" y="3344"/>
                  </a:cubicBezTo>
                  <a:cubicBezTo>
                    <a:pt x="1308" y="3344"/>
                    <a:pt x="1216" y="3284"/>
                    <a:pt x="1125" y="3253"/>
                  </a:cubicBezTo>
                  <a:cubicBezTo>
                    <a:pt x="730" y="3040"/>
                    <a:pt x="396" y="2706"/>
                    <a:pt x="1" y="2402"/>
                  </a:cubicBezTo>
                  <a:lnTo>
                    <a:pt x="1" y="2402"/>
                  </a:lnTo>
                  <a:cubicBezTo>
                    <a:pt x="274" y="2828"/>
                    <a:pt x="548" y="3192"/>
                    <a:pt x="973" y="3496"/>
                  </a:cubicBezTo>
                  <a:cubicBezTo>
                    <a:pt x="1064" y="3557"/>
                    <a:pt x="1186" y="3648"/>
                    <a:pt x="1368" y="3648"/>
                  </a:cubicBezTo>
                  <a:cubicBezTo>
                    <a:pt x="1379" y="3658"/>
                    <a:pt x="1392" y="3662"/>
                    <a:pt x="1407" y="3662"/>
                  </a:cubicBezTo>
                  <a:cubicBezTo>
                    <a:pt x="1436" y="3662"/>
                    <a:pt x="1470" y="3648"/>
                    <a:pt x="1490" y="3648"/>
                  </a:cubicBezTo>
                  <a:cubicBezTo>
                    <a:pt x="1520" y="3648"/>
                    <a:pt x="1551" y="3618"/>
                    <a:pt x="1581" y="3618"/>
                  </a:cubicBezTo>
                  <a:cubicBezTo>
                    <a:pt x="1642" y="3587"/>
                    <a:pt x="1642" y="3557"/>
                    <a:pt x="1672" y="3527"/>
                  </a:cubicBezTo>
                  <a:cubicBezTo>
                    <a:pt x="1733" y="3436"/>
                    <a:pt x="1733" y="3344"/>
                    <a:pt x="1733" y="3284"/>
                  </a:cubicBezTo>
                  <a:cubicBezTo>
                    <a:pt x="1733" y="2980"/>
                    <a:pt x="1672" y="2767"/>
                    <a:pt x="1642" y="2524"/>
                  </a:cubicBezTo>
                  <a:cubicBezTo>
                    <a:pt x="1490" y="2068"/>
                    <a:pt x="1338" y="1612"/>
                    <a:pt x="1125" y="1186"/>
                  </a:cubicBezTo>
                  <a:cubicBezTo>
                    <a:pt x="1004" y="973"/>
                    <a:pt x="912" y="761"/>
                    <a:pt x="791" y="548"/>
                  </a:cubicBezTo>
                  <a:cubicBezTo>
                    <a:pt x="639" y="366"/>
                    <a:pt x="517" y="153"/>
                    <a:pt x="305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4655;p81"/>
            <p:cNvSpPr/>
            <p:nvPr/>
          </p:nvSpPr>
          <p:spPr>
            <a:xfrm>
              <a:off x="6487064" y="3011758"/>
              <a:ext cx="34555" cy="77857"/>
            </a:xfrm>
            <a:custGeom>
              <a:avLst/>
              <a:gdLst/>
              <a:ahLst/>
              <a:cxnLst/>
              <a:rect l="l" t="t" r="r" b="b"/>
              <a:pathLst>
                <a:path w="1916" h="4317" extrusionOk="0">
                  <a:moveTo>
                    <a:pt x="700" y="0"/>
                  </a:moveTo>
                  <a:lnTo>
                    <a:pt x="700" y="0"/>
                  </a:lnTo>
                  <a:cubicBezTo>
                    <a:pt x="973" y="426"/>
                    <a:pt x="1156" y="912"/>
                    <a:pt x="1308" y="1368"/>
                  </a:cubicBezTo>
                  <a:cubicBezTo>
                    <a:pt x="1429" y="1854"/>
                    <a:pt x="1520" y="2340"/>
                    <a:pt x="1551" y="2827"/>
                  </a:cubicBezTo>
                  <a:cubicBezTo>
                    <a:pt x="1551" y="3070"/>
                    <a:pt x="1551" y="3344"/>
                    <a:pt x="1490" y="3556"/>
                  </a:cubicBezTo>
                  <a:cubicBezTo>
                    <a:pt x="1490" y="3678"/>
                    <a:pt x="1460" y="3799"/>
                    <a:pt x="1429" y="3891"/>
                  </a:cubicBezTo>
                  <a:cubicBezTo>
                    <a:pt x="1399" y="3921"/>
                    <a:pt x="1368" y="3982"/>
                    <a:pt x="1368" y="3982"/>
                  </a:cubicBezTo>
                  <a:cubicBezTo>
                    <a:pt x="1338" y="4012"/>
                    <a:pt x="1308" y="4012"/>
                    <a:pt x="1277" y="4043"/>
                  </a:cubicBezTo>
                  <a:cubicBezTo>
                    <a:pt x="1258" y="4046"/>
                    <a:pt x="1238" y="4047"/>
                    <a:pt x="1218" y="4047"/>
                  </a:cubicBezTo>
                  <a:cubicBezTo>
                    <a:pt x="1044" y="4047"/>
                    <a:pt x="829" y="3939"/>
                    <a:pt x="639" y="3830"/>
                  </a:cubicBezTo>
                  <a:cubicBezTo>
                    <a:pt x="396" y="3739"/>
                    <a:pt x="213" y="3587"/>
                    <a:pt x="1" y="3435"/>
                  </a:cubicBezTo>
                  <a:lnTo>
                    <a:pt x="1" y="3435"/>
                  </a:lnTo>
                  <a:cubicBezTo>
                    <a:pt x="122" y="3647"/>
                    <a:pt x="335" y="3830"/>
                    <a:pt x="517" y="3982"/>
                  </a:cubicBezTo>
                  <a:cubicBezTo>
                    <a:pt x="730" y="4134"/>
                    <a:pt x="973" y="4316"/>
                    <a:pt x="1308" y="4316"/>
                  </a:cubicBezTo>
                  <a:cubicBezTo>
                    <a:pt x="1368" y="4316"/>
                    <a:pt x="1460" y="4316"/>
                    <a:pt x="1551" y="4225"/>
                  </a:cubicBezTo>
                  <a:cubicBezTo>
                    <a:pt x="1642" y="4164"/>
                    <a:pt x="1672" y="4103"/>
                    <a:pt x="1733" y="4043"/>
                  </a:cubicBezTo>
                  <a:cubicBezTo>
                    <a:pt x="1794" y="3891"/>
                    <a:pt x="1824" y="3769"/>
                    <a:pt x="1855" y="3617"/>
                  </a:cubicBezTo>
                  <a:cubicBezTo>
                    <a:pt x="1916" y="3344"/>
                    <a:pt x="1916" y="3100"/>
                    <a:pt x="1916" y="2827"/>
                  </a:cubicBezTo>
                  <a:cubicBezTo>
                    <a:pt x="1885" y="2280"/>
                    <a:pt x="1794" y="1763"/>
                    <a:pt x="1581" y="1277"/>
                  </a:cubicBezTo>
                  <a:cubicBezTo>
                    <a:pt x="1399" y="790"/>
                    <a:pt x="1095" y="334"/>
                    <a:pt x="700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4656;p81"/>
            <p:cNvSpPr/>
            <p:nvPr/>
          </p:nvSpPr>
          <p:spPr>
            <a:xfrm>
              <a:off x="6876277" y="2955723"/>
              <a:ext cx="212723" cy="147166"/>
            </a:xfrm>
            <a:custGeom>
              <a:avLst/>
              <a:gdLst/>
              <a:ahLst/>
              <a:cxnLst/>
              <a:rect l="l" t="t" r="r" b="b"/>
              <a:pathLst>
                <a:path w="11795" h="8160" extrusionOk="0">
                  <a:moveTo>
                    <a:pt x="5289" y="1"/>
                  </a:moveTo>
                  <a:cubicBezTo>
                    <a:pt x="1726" y="1"/>
                    <a:pt x="1" y="3776"/>
                    <a:pt x="1" y="3776"/>
                  </a:cubicBezTo>
                  <a:cubicBezTo>
                    <a:pt x="773" y="4636"/>
                    <a:pt x="2001" y="4860"/>
                    <a:pt x="3069" y="4860"/>
                  </a:cubicBezTo>
                  <a:cubicBezTo>
                    <a:pt x="4227" y="4860"/>
                    <a:pt x="5198" y="4596"/>
                    <a:pt x="5198" y="4596"/>
                  </a:cubicBezTo>
                  <a:cubicBezTo>
                    <a:pt x="5198" y="4596"/>
                    <a:pt x="6589" y="8159"/>
                    <a:pt x="7758" y="8159"/>
                  </a:cubicBezTo>
                  <a:cubicBezTo>
                    <a:pt x="7786" y="8159"/>
                    <a:pt x="7814" y="8157"/>
                    <a:pt x="7843" y="8153"/>
                  </a:cubicBezTo>
                  <a:cubicBezTo>
                    <a:pt x="8708" y="8023"/>
                    <a:pt x="8172" y="6583"/>
                    <a:pt x="7791" y="5764"/>
                  </a:cubicBezTo>
                  <a:lnTo>
                    <a:pt x="7791" y="5764"/>
                  </a:lnTo>
                  <a:cubicBezTo>
                    <a:pt x="8170" y="6474"/>
                    <a:pt x="8857" y="7606"/>
                    <a:pt x="9379" y="7606"/>
                  </a:cubicBezTo>
                  <a:cubicBezTo>
                    <a:pt x="9383" y="7606"/>
                    <a:pt x="9388" y="7606"/>
                    <a:pt x="9393" y="7606"/>
                  </a:cubicBezTo>
                  <a:cubicBezTo>
                    <a:pt x="9953" y="7561"/>
                    <a:pt x="9457" y="6263"/>
                    <a:pt x="9157" y="5582"/>
                  </a:cubicBezTo>
                  <a:lnTo>
                    <a:pt x="9157" y="5582"/>
                  </a:lnTo>
                  <a:cubicBezTo>
                    <a:pt x="9418" y="6084"/>
                    <a:pt x="9927" y="6872"/>
                    <a:pt x="10561" y="6872"/>
                  </a:cubicBezTo>
                  <a:cubicBezTo>
                    <a:pt x="10626" y="6872"/>
                    <a:pt x="10693" y="6864"/>
                    <a:pt x="10761" y="6846"/>
                  </a:cubicBezTo>
                  <a:cubicBezTo>
                    <a:pt x="11794" y="6572"/>
                    <a:pt x="10761" y="1040"/>
                    <a:pt x="6444" y="128"/>
                  </a:cubicBezTo>
                  <a:cubicBezTo>
                    <a:pt x="6040" y="41"/>
                    <a:pt x="5655" y="1"/>
                    <a:pt x="5289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4657;p81"/>
            <p:cNvSpPr/>
            <p:nvPr/>
          </p:nvSpPr>
          <p:spPr>
            <a:xfrm>
              <a:off x="6970023" y="3038612"/>
              <a:ext cx="58668" cy="67992"/>
            </a:xfrm>
            <a:custGeom>
              <a:avLst/>
              <a:gdLst/>
              <a:ahLst/>
              <a:cxnLst/>
              <a:rect l="l" t="t" r="r" b="b"/>
              <a:pathLst>
                <a:path w="3253" h="3770" extrusionOk="0">
                  <a:moveTo>
                    <a:pt x="2037" y="0"/>
                  </a:moveTo>
                  <a:cubicBezTo>
                    <a:pt x="2280" y="669"/>
                    <a:pt x="2553" y="1338"/>
                    <a:pt x="2736" y="2006"/>
                  </a:cubicBezTo>
                  <a:cubicBezTo>
                    <a:pt x="2827" y="2341"/>
                    <a:pt x="2918" y="2706"/>
                    <a:pt x="2888" y="3010"/>
                  </a:cubicBezTo>
                  <a:cubicBezTo>
                    <a:pt x="2865" y="3256"/>
                    <a:pt x="2777" y="3403"/>
                    <a:pt x="2635" y="3403"/>
                  </a:cubicBezTo>
                  <a:cubicBezTo>
                    <a:pt x="2584" y="3403"/>
                    <a:pt x="2526" y="3384"/>
                    <a:pt x="2462" y="3344"/>
                  </a:cubicBezTo>
                  <a:cubicBezTo>
                    <a:pt x="2189" y="3222"/>
                    <a:pt x="1946" y="2949"/>
                    <a:pt x="1733" y="2675"/>
                  </a:cubicBezTo>
                  <a:cubicBezTo>
                    <a:pt x="1520" y="2402"/>
                    <a:pt x="1307" y="2128"/>
                    <a:pt x="1125" y="1824"/>
                  </a:cubicBezTo>
                  <a:cubicBezTo>
                    <a:pt x="730" y="1247"/>
                    <a:pt x="365" y="639"/>
                    <a:pt x="0" y="0"/>
                  </a:cubicBezTo>
                  <a:lnTo>
                    <a:pt x="0" y="0"/>
                  </a:lnTo>
                  <a:cubicBezTo>
                    <a:pt x="213" y="699"/>
                    <a:pt x="517" y="1338"/>
                    <a:pt x="851" y="1976"/>
                  </a:cubicBezTo>
                  <a:cubicBezTo>
                    <a:pt x="1034" y="2280"/>
                    <a:pt x="1246" y="2584"/>
                    <a:pt x="1459" y="2888"/>
                  </a:cubicBezTo>
                  <a:cubicBezTo>
                    <a:pt x="1672" y="3162"/>
                    <a:pt x="1915" y="3465"/>
                    <a:pt x="2280" y="3678"/>
                  </a:cubicBezTo>
                  <a:cubicBezTo>
                    <a:pt x="2371" y="3739"/>
                    <a:pt x="2493" y="3769"/>
                    <a:pt x="2614" y="3769"/>
                  </a:cubicBezTo>
                  <a:cubicBezTo>
                    <a:pt x="2766" y="3769"/>
                    <a:pt x="2888" y="3709"/>
                    <a:pt x="2979" y="3648"/>
                  </a:cubicBezTo>
                  <a:cubicBezTo>
                    <a:pt x="3192" y="3465"/>
                    <a:pt x="3253" y="3222"/>
                    <a:pt x="3253" y="3010"/>
                  </a:cubicBezTo>
                  <a:cubicBezTo>
                    <a:pt x="3253" y="2614"/>
                    <a:pt x="3161" y="2250"/>
                    <a:pt x="3009" y="1915"/>
                  </a:cubicBezTo>
                  <a:cubicBezTo>
                    <a:pt x="2766" y="1247"/>
                    <a:pt x="2432" y="608"/>
                    <a:pt x="2037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4658;p81"/>
            <p:cNvSpPr/>
            <p:nvPr/>
          </p:nvSpPr>
          <p:spPr>
            <a:xfrm>
              <a:off x="7023190" y="3029288"/>
              <a:ext cx="30173" cy="66351"/>
            </a:xfrm>
            <a:custGeom>
              <a:avLst/>
              <a:gdLst/>
              <a:ahLst/>
              <a:cxnLst/>
              <a:rect l="l" t="t" r="r" b="b"/>
              <a:pathLst>
                <a:path w="1673" h="3679" extrusionOk="0">
                  <a:moveTo>
                    <a:pt x="244" y="1"/>
                  </a:moveTo>
                  <a:cubicBezTo>
                    <a:pt x="426" y="122"/>
                    <a:pt x="487" y="365"/>
                    <a:pt x="578" y="578"/>
                  </a:cubicBezTo>
                  <a:cubicBezTo>
                    <a:pt x="669" y="821"/>
                    <a:pt x="760" y="1034"/>
                    <a:pt x="821" y="1247"/>
                  </a:cubicBezTo>
                  <a:cubicBezTo>
                    <a:pt x="973" y="1703"/>
                    <a:pt x="1125" y="2159"/>
                    <a:pt x="1216" y="2615"/>
                  </a:cubicBezTo>
                  <a:cubicBezTo>
                    <a:pt x="1277" y="2827"/>
                    <a:pt x="1308" y="3071"/>
                    <a:pt x="1308" y="3253"/>
                  </a:cubicBezTo>
                  <a:cubicBezTo>
                    <a:pt x="1277" y="3283"/>
                    <a:pt x="1277" y="3344"/>
                    <a:pt x="1277" y="3344"/>
                  </a:cubicBezTo>
                  <a:lnTo>
                    <a:pt x="1247" y="3344"/>
                  </a:lnTo>
                  <a:cubicBezTo>
                    <a:pt x="1231" y="3352"/>
                    <a:pt x="1212" y="3356"/>
                    <a:pt x="1192" y="3356"/>
                  </a:cubicBezTo>
                  <a:cubicBezTo>
                    <a:pt x="1137" y="3356"/>
                    <a:pt x="1070" y="3328"/>
                    <a:pt x="1004" y="3283"/>
                  </a:cubicBezTo>
                  <a:cubicBezTo>
                    <a:pt x="639" y="3040"/>
                    <a:pt x="305" y="2675"/>
                    <a:pt x="1" y="2311"/>
                  </a:cubicBezTo>
                  <a:lnTo>
                    <a:pt x="1" y="2311"/>
                  </a:lnTo>
                  <a:cubicBezTo>
                    <a:pt x="213" y="2767"/>
                    <a:pt x="426" y="3192"/>
                    <a:pt x="852" y="3496"/>
                  </a:cubicBezTo>
                  <a:cubicBezTo>
                    <a:pt x="943" y="3587"/>
                    <a:pt x="1064" y="3679"/>
                    <a:pt x="1277" y="3679"/>
                  </a:cubicBezTo>
                  <a:cubicBezTo>
                    <a:pt x="1338" y="3648"/>
                    <a:pt x="1460" y="3648"/>
                    <a:pt x="1551" y="3527"/>
                  </a:cubicBezTo>
                  <a:cubicBezTo>
                    <a:pt x="1612" y="3435"/>
                    <a:pt x="1642" y="3375"/>
                    <a:pt x="1642" y="3283"/>
                  </a:cubicBezTo>
                  <a:cubicBezTo>
                    <a:pt x="1672" y="3010"/>
                    <a:pt x="1642" y="2767"/>
                    <a:pt x="1581" y="2523"/>
                  </a:cubicBezTo>
                  <a:cubicBezTo>
                    <a:pt x="1490" y="2037"/>
                    <a:pt x="1308" y="1581"/>
                    <a:pt x="1095" y="1125"/>
                  </a:cubicBezTo>
                  <a:cubicBezTo>
                    <a:pt x="1004" y="913"/>
                    <a:pt x="882" y="700"/>
                    <a:pt x="760" y="487"/>
                  </a:cubicBezTo>
                  <a:cubicBezTo>
                    <a:pt x="669" y="396"/>
                    <a:pt x="609" y="305"/>
                    <a:pt x="517" y="213"/>
                  </a:cubicBezTo>
                  <a:cubicBezTo>
                    <a:pt x="457" y="122"/>
                    <a:pt x="365" y="1"/>
                    <a:pt x="24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4659;p81"/>
            <p:cNvSpPr/>
            <p:nvPr/>
          </p:nvSpPr>
          <p:spPr>
            <a:xfrm>
              <a:off x="7050045" y="3009017"/>
              <a:ext cx="29632" cy="73402"/>
            </a:xfrm>
            <a:custGeom>
              <a:avLst/>
              <a:gdLst/>
              <a:ahLst/>
              <a:cxnLst/>
              <a:rect l="l" t="t" r="r" b="b"/>
              <a:pathLst>
                <a:path w="1643" h="4070" extrusionOk="0">
                  <a:moveTo>
                    <a:pt x="579" y="0"/>
                  </a:moveTo>
                  <a:lnTo>
                    <a:pt x="579" y="0"/>
                  </a:lnTo>
                  <a:cubicBezTo>
                    <a:pt x="1034" y="821"/>
                    <a:pt x="1247" y="1672"/>
                    <a:pt x="1278" y="2553"/>
                  </a:cubicBezTo>
                  <a:cubicBezTo>
                    <a:pt x="1278" y="2766"/>
                    <a:pt x="1278" y="3009"/>
                    <a:pt x="1247" y="3222"/>
                  </a:cubicBezTo>
                  <a:cubicBezTo>
                    <a:pt x="1217" y="3404"/>
                    <a:pt x="1156" y="3647"/>
                    <a:pt x="1065" y="3739"/>
                  </a:cubicBezTo>
                  <a:cubicBezTo>
                    <a:pt x="1039" y="3777"/>
                    <a:pt x="982" y="3794"/>
                    <a:pt x="910" y="3794"/>
                  </a:cubicBezTo>
                  <a:cubicBezTo>
                    <a:pt x="811" y="3794"/>
                    <a:pt x="684" y="3761"/>
                    <a:pt x="579" y="3708"/>
                  </a:cubicBezTo>
                  <a:cubicBezTo>
                    <a:pt x="366" y="3617"/>
                    <a:pt x="183" y="3496"/>
                    <a:pt x="1" y="3374"/>
                  </a:cubicBezTo>
                  <a:lnTo>
                    <a:pt x="1" y="3374"/>
                  </a:lnTo>
                  <a:cubicBezTo>
                    <a:pt x="123" y="3556"/>
                    <a:pt x="305" y="3739"/>
                    <a:pt x="487" y="3860"/>
                  </a:cubicBezTo>
                  <a:cubicBezTo>
                    <a:pt x="579" y="3951"/>
                    <a:pt x="700" y="4012"/>
                    <a:pt x="822" y="4043"/>
                  </a:cubicBezTo>
                  <a:cubicBezTo>
                    <a:pt x="876" y="4056"/>
                    <a:pt x="936" y="4070"/>
                    <a:pt x="1003" y="4070"/>
                  </a:cubicBezTo>
                  <a:cubicBezTo>
                    <a:pt x="1085" y="4070"/>
                    <a:pt x="1177" y="4049"/>
                    <a:pt x="1278" y="3982"/>
                  </a:cubicBezTo>
                  <a:cubicBezTo>
                    <a:pt x="1399" y="3860"/>
                    <a:pt x="1430" y="3739"/>
                    <a:pt x="1490" y="3617"/>
                  </a:cubicBezTo>
                  <a:cubicBezTo>
                    <a:pt x="1521" y="3496"/>
                    <a:pt x="1582" y="3374"/>
                    <a:pt x="1582" y="3252"/>
                  </a:cubicBezTo>
                  <a:cubicBezTo>
                    <a:pt x="1642" y="3009"/>
                    <a:pt x="1642" y="2796"/>
                    <a:pt x="1642" y="2553"/>
                  </a:cubicBezTo>
                  <a:cubicBezTo>
                    <a:pt x="1612" y="2067"/>
                    <a:pt x="1521" y="1611"/>
                    <a:pt x="1369" y="1155"/>
                  </a:cubicBezTo>
                  <a:cubicBezTo>
                    <a:pt x="1186" y="730"/>
                    <a:pt x="913" y="304"/>
                    <a:pt x="579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4660;p81"/>
            <p:cNvSpPr/>
            <p:nvPr/>
          </p:nvSpPr>
          <p:spPr>
            <a:xfrm>
              <a:off x="7349371" y="2964470"/>
              <a:ext cx="183849" cy="148338"/>
            </a:xfrm>
            <a:custGeom>
              <a:avLst/>
              <a:gdLst/>
              <a:ahLst/>
              <a:cxnLst/>
              <a:rect l="l" t="t" r="r" b="b"/>
              <a:pathLst>
                <a:path w="10194" h="8225" extrusionOk="0">
                  <a:moveTo>
                    <a:pt x="6906" y="1"/>
                  </a:moveTo>
                  <a:cubicBezTo>
                    <a:pt x="6797" y="1"/>
                    <a:pt x="6683" y="3"/>
                    <a:pt x="6566" y="8"/>
                  </a:cubicBezTo>
                  <a:cubicBezTo>
                    <a:pt x="2918" y="190"/>
                    <a:pt x="0" y="5631"/>
                    <a:pt x="1155" y="6817"/>
                  </a:cubicBezTo>
                  <a:cubicBezTo>
                    <a:pt x="1395" y="7063"/>
                    <a:pt x="1576" y="7160"/>
                    <a:pt x="1711" y="7160"/>
                  </a:cubicBezTo>
                  <a:cubicBezTo>
                    <a:pt x="2074" y="7160"/>
                    <a:pt x="2113" y="6464"/>
                    <a:pt x="2108" y="6084"/>
                  </a:cubicBezTo>
                  <a:lnTo>
                    <a:pt x="2108" y="6084"/>
                  </a:lnTo>
                  <a:cubicBezTo>
                    <a:pt x="2142" y="6566"/>
                    <a:pt x="2289" y="7631"/>
                    <a:pt x="2918" y="7911"/>
                  </a:cubicBezTo>
                  <a:cubicBezTo>
                    <a:pt x="2978" y="7937"/>
                    <a:pt x="3034" y="7949"/>
                    <a:pt x="3086" y="7949"/>
                  </a:cubicBezTo>
                  <a:cubicBezTo>
                    <a:pt x="3769" y="7949"/>
                    <a:pt x="3769" y="5874"/>
                    <a:pt x="3769" y="5874"/>
                  </a:cubicBezTo>
                  <a:cubicBezTo>
                    <a:pt x="3769" y="5874"/>
                    <a:pt x="3982" y="8002"/>
                    <a:pt x="4833" y="8215"/>
                  </a:cubicBezTo>
                  <a:cubicBezTo>
                    <a:pt x="4861" y="8222"/>
                    <a:pt x="4888" y="8225"/>
                    <a:pt x="4914" y="8225"/>
                  </a:cubicBezTo>
                  <a:cubicBezTo>
                    <a:pt x="5695" y="8225"/>
                    <a:pt x="5410" y="5206"/>
                    <a:pt x="5410" y="5206"/>
                  </a:cubicBezTo>
                  <a:cubicBezTo>
                    <a:pt x="5410" y="5206"/>
                    <a:pt x="9757" y="3868"/>
                    <a:pt x="9909" y="2136"/>
                  </a:cubicBezTo>
                  <a:cubicBezTo>
                    <a:pt x="9909" y="2136"/>
                    <a:pt x="10194" y="1"/>
                    <a:pt x="6906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4661;p81"/>
            <p:cNvSpPr/>
            <p:nvPr/>
          </p:nvSpPr>
          <p:spPr>
            <a:xfrm>
              <a:off x="7387191" y="3040794"/>
              <a:ext cx="80057" cy="75152"/>
            </a:xfrm>
            <a:custGeom>
              <a:avLst/>
              <a:gdLst/>
              <a:ahLst/>
              <a:cxnLst/>
              <a:rect l="l" t="t" r="r" b="b"/>
              <a:pathLst>
                <a:path w="4439" h="4167" extrusionOk="0">
                  <a:moveTo>
                    <a:pt x="1551" y="1"/>
                  </a:moveTo>
                  <a:lnTo>
                    <a:pt x="1490" y="1612"/>
                  </a:lnTo>
                  <a:cubicBezTo>
                    <a:pt x="1459" y="2098"/>
                    <a:pt x="1399" y="2615"/>
                    <a:pt x="1247" y="3041"/>
                  </a:cubicBezTo>
                  <a:cubicBezTo>
                    <a:pt x="1186" y="3253"/>
                    <a:pt x="1064" y="3466"/>
                    <a:pt x="912" y="3527"/>
                  </a:cubicBezTo>
                  <a:cubicBezTo>
                    <a:pt x="851" y="3527"/>
                    <a:pt x="791" y="3527"/>
                    <a:pt x="699" y="3466"/>
                  </a:cubicBezTo>
                  <a:cubicBezTo>
                    <a:pt x="639" y="3405"/>
                    <a:pt x="578" y="3314"/>
                    <a:pt x="517" y="3223"/>
                  </a:cubicBezTo>
                  <a:cubicBezTo>
                    <a:pt x="304" y="2797"/>
                    <a:pt x="244" y="2311"/>
                    <a:pt x="183" y="1825"/>
                  </a:cubicBezTo>
                  <a:cubicBezTo>
                    <a:pt x="122" y="1308"/>
                    <a:pt x="122" y="822"/>
                    <a:pt x="244" y="335"/>
                  </a:cubicBezTo>
                  <a:lnTo>
                    <a:pt x="244" y="335"/>
                  </a:lnTo>
                  <a:cubicBezTo>
                    <a:pt x="122" y="548"/>
                    <a:pt x="92" y="822"/>
                    <a:pt x="61" y="1065"/>
                  </a:cubicBezTo>
                  <a:cubicBezTo>
                    <a:pt x="31" y="1308"/>
                    <a:pt x="0" y="1582"/>
                    <a:pt x="0" y="1825"/>
                  </a:cubicBezTo>
                  <a:cubicBezTo>
                    <a:pt x="0" y="2341"/>
                    <a:pt x="61" y="2858"/>
                    <a:pt x="274" y="3344"/>
                  </a:cubicBezTo>
                  <a:cubicBezTo>
                    <a:pt x="335" y="3466"/>
                    <a:pt x="395" y="3588"/>
                    <a:pt x="517" y="3709"/>
                  </a:cubicBezTo>
                  <a:cubicBezTo>
                    <a:pt x="617" y="3784"/>
                    <a:pt x="758" y="3839"/>
                    <a:pt x="907" y="3839"/>
                  </a:cubicBezTo>
                  <a:cubicBezTo>
                    <a:pt x="939" y="3839"/>
                    <a:pt x="971" y="3836"/>
                    <a:pt x="1003" y="3831"/>
                  </a:cubicBezTo>
                  <a:cubicBezTo>
                    <a:pt x="1186" y="3770"/>
                    <a:pt x="1307" y="3648"/>
                    <a:pt x="1399" y="3527"/>
                  </a:cubicBezTo>
                  <a:cubicBezTo>
                    <a:pt x="1459" y="3405"/>
                    <a:pt x="1520" y="3284"/>
                    <a:pt x="1581" y="3162"/>
                  </a:cubicBezTo>
                  <a:cubicBezTo>
                    <a:pt x="1635" y="3017"/>
                    <a:pt x="1679" y="2869"/>
                    <a:pt x="1714" y="2719"/>
                  </a:cubicBezTo>
                  <a:lnTo>
                    <a:pt x="1714" y="2719"/>
                  </a:lnTo>
                  <a:cubicBezTo>
                    <a:pt x="1756" y="2856"/>
                    <a:pt x="1803" y="2994"/>
                    <a:pt x="1854" y="3132"/>
                  </a:cubicBezTo>
                  <a:cubicBezTo>
                    <a:pt x="1946" y="3375"/>
                    <a:pt x="2037" y="3618"/>
                    <a:pt x="2189" y="3831"/>
                  </a:cubicBezTo>
                  <a:cubicBezTo>
                    <a:pt x="2250" y="3952"/>
                    <a:pt x="2341" y="4074"/>
                    <a:pt x="2523" y="4135"/>
                  </a:cubicBezTo>
                  <a:cubicBezTo>
                    <a:pt x="2575" y="4157"/>
                    <a:pt x="2627" y="4167"/>
                    <a:pt x="2677" y="4167"/>
                  </a:cubicBezTo>
                  <a:cubicBezTo>
                    <a:pt x="2833" y="4167"/>
                    <a:pt x="2971" y="4075"/>
                    <a:pt x="3040" y="3983"/>
                  </a:cubicBezTo>
                  <a:cubicBezTo>
                    <a:pt x="3253" y="3740"/>
                    <a:pt x="3283" y="3466"/>
                    <a:pt x="3313" y="3223"/>
                  </a:cubicBezTo>
                  <a:cubicBezTo>
                    <a:pt x="3374" y="2980"/>
                    <a:pt x="3374" y="2706"/>
                    <a:pt x="3405" y="2463"/>
                  </a:cubicBezTo>
                  <a:cubicBezTo>
                    <a:pt x="3405" y="1992"/>
                    <a:pt x="3405" y="1493"/>
                    <a:pt x="3377" y="1021"/>
                  </a:cubicBezTo>
                  <a:lnTo>
                    <a:pt x="3377" y="1021"/>
                  </a:lnTo>
                  <a:cubicBezTo>
                    <a:pt x="3731" y="873"/>
                    <a:pt x="4084" y="725"/>
                    <a:pt x="4438" y="548"/>
                  </a:cubicBezTo>
                  <a:lnTo>
                    <a:pt x="4438" y="548"/>
                  </a:lnTo>
                  <a:cubicBezTo>
                    <a:pt x="4043" y="670"/>
                    <a:pt x="3678" y="791"/>
                    <a:pt x="3283" y="913"/>
                  </a:cubicBezTo>
                  <a:lnTo>
                    <a:pt x="3253" y="913"/>
                  </a:lnTo>
                  <a:lnTo>
                    <a:pt x="3253" y="974"/>
                  </a:lnTo>
                  <a:cubicBezTo>
                    <a:pt x="3222" y="1460"/>
                    <a:pt x="3192" y="1946"/>
                    <a:pt x="3161" y="2433"/>
                  </a:cubicBezTo>
                  <a:cubicBezTo>
                    <a:pt x="3131" y="2676"/>
                    <a:pt x="3101" y="2919"/>
                    <a:pt x="3040" y="3162"/>
                  </a:cubicBezTo>
                  <a:cubicBezTo>
                    <a:pt x="2979" y="3375"/>
                    <a:pt x="2918" y="3618"/>
                    <a:pt x="2797" y="3770"/>
                  </a:cubicBezTo>
                  <a:cubicBezTo>
                    <a:pt x="2761" y="3806"/>
                    <a:pt x="2736" y="3820"/>
                    <a:pt x="2715" y="3820"/>
                  </a:cubicBezTo>
                  <a:cubicBezTo>
                    <a:pt x="2700" y="3820"/>
                    <a:pt x="2688" y="3813"/>
                    <a:pt x="2675" y="3800"/>
                  </a:cubicBezTo>
                  <a:cubicBezTo>
                    <a:pt x="2614" y="3800"/>
                    <a:pt x="2554" y="3709"/>
                    <a:pt x="2493" y="3618"/>
                  </a:cubicBezTo>
                  <a:cubicBezTo>
                    <a:pt x="2371" y="3436"/>
                    <a:pt x="2280" y="3223"/>
                    <a:pt x="2189" y="3010"/>
                  </a:cubicBezTo>
                  <a:cubicBezTo>
                    <a:pt x="2037" y="2554"/>
                    <a:pt x="1946" y="2068"/>
                    <a:pt x="1854" y="1582"/>
                  </a:cubicBezTo>
                  <a:lnTo>
                    <a:pt x="1551" y="1"/>
                  </a:ln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4662;p81"/>
            <p:cNvSpPr/>
            <p:nvPr/>
          </p:nvSpPr>
          <p:spPr>
            <a:xfrm>
              <a:off x="7363619" y="3035330"/>
              <a:ext cx="25772" cy="60309"/>
            </a:xfrm>
            <a:custGeom>
              <a:avLst/>
              <a:gdLst/>
              <a:ahLst/>
              <a:cxnLst/>
              <a:rect l="l" t="t" r="r" b="b"/>
              <a:pathLst>
                <a:path w="1429" h="3344" extrusionOk="0">
                  <a:moveTo>
                    <a:pt x="730" y="0"/>
                  </a:moveTo>
                  <a:cubicBezTo>
                    <a:pt x="456" y="274"/>
                    <a:pt x="274" y="638"/>
                    <a:pt x="152" y="1003"/>
                  </a:cubicBezTo>
                  <a:cubicBezTo>
                    <a:pt x="31" y="1398"/>
                    <a:pt x="0" y="1793"/>
                    <a:pt x="31" y="2219"/>
                  </a:cubicBezTo>
                  <a:cubicBezTo>
                    <a:pt x="61" y="2401"/>
                    <a:pt x="92" y="2614"/>
                    <a:pt x="183" y="2827"/>
                  </a:cubicBezTo>
                  <a:cubicBezTo>
                    <a:pt x="274" y="3009"/>
                    <a:pt x="395" y="3222"/>
                    <a:pt x="669" y="3313"/>
                  </a:cubicBezTo>
                  <a:cubicBezTo>
                    <a:pt x="718" y="3334"/>
                    <a:pt x="771" y="3344"/>
                    <a:pt x="826" y="3344"/>
                  </a:cubicBezTo>
                  <a:cubicBezTo>
                    <a:pt x="1012" y="3344"/>
                    <a:pt x="1214" y="3234"/>
                    <a:pt x="1307" y="3070"/>
                  </a:cubicBezTo>
                  <a:cubicBezTo>
                    <a:pt x="1399" y="2857"/>
                    <a:pt x="1429" y="2675"/>
                    <a:pt x="1399" y="2462"/>
                  </a:cubicBezTo>
                  <a:lnTo>
                    <a:pt x="1399" y="2462"/>
                  </a:lnTo>
                  <a:cubicBezTo>
                    <a:pt x="1338" y="2644"/>
                    <a:pt x="1247" y="2827"/>
                    <a:pt x="1155" y="2948"/>
                  </a:cubicBezTo>
                  <a:cubicBezTo>
                    <a:pt x="1074" y="3029"/>
                    <a:pt x="980" y="3070"/>
                    <a:pt x="890" y="3070"/>
                  </a:cubicBezTo>
                  <a:cubicBezTo>
                    <a:pt x="845" y="3070"/>
                    <a:pt x="801" y="3060"/>
                    <a:pt x="760" y="3040"/>
                  </a:cubicBezTo>
                  <a:cubicBezTo>
                    <a:pt x="639" y="2979"/>
                    <a:pt x="578" y="2857"/>
                    <a:pt x="517" y="2675"/>
                  </a:cubicBezTo>
                  <a:cubicBezTo>
                    <a:pt x="456" y="2523"/>
                    <a:pt x="426" y="2340"/>
                    <a:pt x="395" y="2188"/>
                  </a:cubicBezTo>
                  <a:cubicBezTo>
                    <a:pt x="365" y="1824"/>
                    <a:pt x="395" y="1459"/>
                    <a:pt x="456" y="1094"/>
                  </a:cubicBezTo>
                  <a:cubicBezTo>
                    <a:pt x="487" y="730"/>
                    <a:pt x="608" y="365"/>
                    <a:pt x="730" y="0"/>
                  </a:cubicBez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4663;p81"/>
            <p:cNvSpPr/>
            <p:nvPr/>
          </p:nvSpPr>
          <p:spPr>
            <a:xfrm>
              <a:off x="8037894" y="2967428"/>
              <a:ext cx="190269" cy="183218"/>
            </a:xfrm>
            <a:custGeom>
              <a:avLst/>
              <a:gdLst/>
              <a:ahLst/>
              <a:cxnLst/>
              <a:rect l="l" t="t" r="r" b="b"/>
              <a:pathLst>
                <a:path w="10550" h="10159" extrusionOk="0">
                  <a:moveTo>
                    <a:pt x="5608" y="1"/>
                  </a:moveTo>
                  <a:cubicBezTo>
                    <a:pt x="1906" y="1"/>
                    <a:pt x="0" y="4130"/>
                    <a:pt x="0" y="4130"/>
                  </a:cubicBezTo>
                  <a:cubicBezTo>
                    <a:pt x="433" y="4606"/>
                    <a:pt x="904" y="4788"/>
                    <a:pt x="1370" y="4788"/>
                  </a:cubicBezTo>
                  <a:cubicBezTo>
                    <a:pt x="2867" y="4788"/>
                    <a:pt x="4316" y="2915"/>
                    <a:pt x="4316" y="2914"/>
                  </a:cubicBezTo>
                  <a:lnTo>
                    <a:pt x="4316" y="2914"/>
                  </a:lnTo>
                  <a:cubicBezTo>
                    <a:pt x="4316" y="2915"/>
                    <a:pt x="1581" y="9540"/>
                    <a:pt x="3648" y="10087"/>
                  </a:cubicBezTo>
                  <a:cubicBezTo>
                    <a:pt x="3840" y="10135"/>
                    <a:pt x="4030" y="10158"/>
                    <a:pt x="4217" y="10158"/>
                  </a:cubicBezTo>
                  <a:cubicBezTo>
                    <a:pt x="7938" y="10158"/>
                    <a:pt x="10549" y="1104"/>
                    <a:pt x="6961" y="178"/>
                  </a:cubicBezTo>
                  <a:cubicBezTo>
                    <a:pt x="6486" y="56"/>
                    <a:pt x="6035" y="1"/>
                    <a:pt x="5608" y="1"/>
                  </a:cubicBezTo>
                  <a:close/>
                </a:path>
              </a:pathLst>
            </a:custGeom>
            <a:solidFill>
              <a:srgbClr val="E88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4664;p81"/>
            <p:cNvSpPr/>
            <p:nvPr/>
          </p:nvSpPr>
          <p:spPr>
            <a:xfrm>
              <a:off x="8087219" y="3085756"/>
              <a:ext cx="45520" cy="60670"/>
            </a:xfrm>
            <a:custGeom>
              <a:avLst/>
              <a:gdLst/>
              <a:ahLst/>
              <a:cxnLst/>
              <a:rect l="l" t="t" r="r" b="b"/>
              <a:pathLst>
                <a:path w="2524" h="3364" extrusionOk="0">
                  <a:moveTo>
                    <a:pt x="426" y="0"/>
                  </a:moveTo>
                  <a:cubicBezTo>
                    <a:pt x="244" y="578"/>
                    <a:pt x="122" y="1155"/>
                    <a:pt x="31" y="1763"/>
                  </a:cubicBezTo>
                  <a:cubicBezTo>
                    <a:pt x="1" y="2067"/>
                    <a:pt x="1" y="2371"/>
                    <a:pt x="31" y="2706"/>
                  </a:cubicBezTo>
                  <a:cubicBezTo>
                    <a:pt x="61" y="2858"/>
                    <a:pt x="92" y="3010"/>
                    <a:pt x="183" y="3192"/>
                  </a:cubicBezTo>
                  <a:cubicBezTo>
                    <a:pt x="244" y="3253"/>
                    <a:pt x="244" y="3283"/>
                    <a:pt x="335" y="3314"/>
                  </a:cubicBezTo>
                  <a:cubicBezTo>
                    <a:pt x="371" y="3349"/>
                    <a:pt x="427" y="3364"/>
                    <a:pt x="480" y="3364"/>
                  </a:cubicBezTo>
                  <a:cubicBezTo>
                    <a:pt x="517" y="3364"/>
                    <a:pt x="553" y="3357"/>
                    <a:pt x="578" y="3344"/>
                  </a:cubicBezTo>
                  <a:cubicBezTo>
                    <a:pt x="700" y="3314"/>
                    <a:pt x="761" y="3253"/>
                    <a:pt x="852" y="3192"/>
                  </a:cubicBezTo>
                  <a:cubicBezTo>
                    <a:pt x="1308" y="2736"/>
                    <a:pt x="1581" y="2189"/>
                    <a:pt x="1855" y="1672"/>
                  </a:cubicBezTo>
                  <a:cubicBezTo>
                    <a:pt x="2128" y="1125"/>
                    <a:pt x="2341" y="578"/>
                    <a:pt x="2524" y="0"/>
                  </a:cubicBezTo>
                  <a:lnTo>
                    <a:pt x="2524" y="0"/>
                  </a:lnTo>
                  <a:cubicBezTo>
                    <a:pt x="2220" y="517"/>
                    <a:pt x="1885" y="1003"/>
                    <a:pt x="1581" y="1520"/>
                  </a:cubicBezTo>
                  <a:cubicBezTo>
                    <a:pt x="1429" y="1763"/>
                    <a:pt x="1277" y="2037"/>
                    <a:pt x="1125" y="2250"/>
                  </a:cubicBezTo>
                  <a:cubicBezTo>
                    <a:pt x="943" y="2493"/>
                    <a:pt x="791" y="2736"/>
                    <a:pt x="609" y="2918"/>
                  </a:cubicBezTo>
                  <a:cubicBezTo>
                    <a:pt x="548" y="2949"/>
                    <a:pt x="487" y="2979"/>
                    <a:pt x="487" y="2979"/>
                  </a:cubicBezTo>
                  <a:cubicBezTo>
                    <a:pt x="457" y="2918"/>
                    <a:pt x="396" y="2766"/>
                    <a:pt x="396" y="2645"/>
                  </a:cubicBezTo>
                  <a:cubicBezTo>
                    <a:pt x="335" y="2371"/>
                    <a:pt x="335" y="2067"/>
                    <a:pt x="335" y="1794"/>
                  </a:cubicBezTo>
                  <a:cubicBezTo>
                    <a:pt x="365" y="1186"/>
                    <a:pt x="396" y="608"/>
                    <a:pt x="426" y="0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4665;p81"/>
            <p:cNvSpPr/>
            <p:nvPr/>
          </p:nvSpPr>
          <p:spPr>
            <a:xfrm>
              <a:off x="8100385" y="3096162"/>
              <a:ext cx="58668" cy="56846"/>
            </a:xfrm>
            <a:custGeom>
              <a:avLst/>
              <a:gdLst/>
              <a:ahLst/>
              <a:cxnLst/>
              <a:rect l="l" t="t" r="r" b="b"/>
              <a:pathLst>
                <a:path w="3253" h="3152" extrusionOk="0">
                  <a:moveTo>
                    <a:pt x="3253" y="1"/>
                  </a:moveTo>
                  <a:cubicBezTo>
                    <a:pt x="3070" y="366"/>
                    <a:pt x="2827" y="700"/>
                    <a:pt x="2584" y="1034"/>
                  </a:cubicBezTo>
                  <a:cubicBezTo>
                    <a:pt x="2341" y="1338"/>
                    <a:pt x="2097" y="1673"/>
                    <a:pt x="1824" y="1977"/>
                  </a:cubicBezTo>
                  <a:cubicBezTo>
                    <a:pt x="1550" y="2281"/>
                    <a:pt x="1277" y="2615"/>
                    <a:pt x="1003" y="2828"/>
                  </a:cubicBezTo>
                  <a:cubicBezTo>
                    <a:pt x="903" y="2895"/>
                    <a:pt x="774" y="2929"/>
                    <a:pt x="639" y="2929"/>
                  </a:cubicBezTo>
                  <a:cubicBezTo>
                    <a:pt x="406" y="2929"/>
                    <a:pt x="154" y="2827"/>
                    <a:pt x="0" y="2615"/>
                  </a:cubicBezTo>
                  <a:lnTo>
                    <a:pt x="0" y="2615"/>
                  </a:lnTo>
                  <a:cubicBezTo>
                    <a:pt x="61" y="2797"/>
                    <a:pt x="213" y="3010"/>
                    <a:pt x="426" y="3071"/>
                  </a:cubicBezTo>
                  <a:cubicBezTo>
                    <a:pt x="540" y="3120"/>
                    <a:pt x="662" y="3151"/>
                    <a:pt x="789" y="3151"/>
                  </a:cubicBezTo>
                  <a:cubicBezTo>
                    <a:pt x="899" y="3151"/>
                    <a:pt x="1012" y="3127"/>
                    <a:pt x="1125" y="3071"/>
                  </a:cubicBezTo>
                  <a:cubicBezTo>
                    <a:pt x="1550" y="2858"/>
                    <a:pt x="1824" y="2554"/>
                    <a:pt x="2097" y="2220"/>
                  </a:cubicBezTo>
                  <a:cubicBezTo>
                    <a:pt x="2371" y="1885"/>
                    <a:pt x="2614" y="1551"/>
                    <a:pt x="2827" y="1186"/>
                  </a:cubicBezTo>
                  <a:cubicBezTo>
                    <a:pt x="3040" y="822"/>
                    <a:pt x="3222" y="426"/>
                    <a:pt x="3253" y="1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4666;p81"/>
            <p:cNvSpPr/>
            <p:nvPr/>
          </p:nvSpPr>
          <p:spPr>
            <a:xfrm>
              <a:off x="8033493" y="3004075"/>
              <a:ext cx="63068" cy="52843"/>
            </a:xfrm>
            <a:custGeom>
              <a:avLst/>
              <a:gdLst/>
              <a:ahLst/>
              <a:cxnLst/>
              <a:rect l="l" t="t" r="r" b="b"/>
              <a:pathLst>
                <a:path w="3497" h="2930" extrusionOk="0">
                  <a:moveTo>
                    <a:pt x="1825" y="0"/>
                  </a:moveTo>
                  <a:lnTo>
                    <a:pt x="1825" y="0"/>
                  </a:lnTo>
                  <a:cubicBezTo>
                    <a:pt x="1369" y="304"/>
                    <a:pt x="943" y="639"/>
                    <a:pt x="578" y="1064"/>
                  </a:cubicBezTo>
                  <a:cubicBezTo>
                    <a:pt x="396" y="1277"/>
                    <a:pt x="214" y="1490"/>
                    <a:pt x="92" y="1794"/>
                  </a:cubicBezTo>
                  <a:cubicBezTo>
                    <a:pt x="62" y="1946"/>
                    <a:pt x="1" y="2128"/>
                    <a:pt x="92" y="2311"/>
                  </a:cubicBezTo>
                  <a:cubicBezTo>
                    <a:pt x="153" y="2493"/>
                    <a:pt x="305" y="2614"/>
                    <a:pt x="426" y="2706"/>
                  </a:cubicBezTo>
                  <a:cubicBezTo>
                    <a:pt x="707" y="2868"/>
                    <a:pt x="994" y="2930"/>
                    <a:pt x="1279" y="2930"/>
                  </a:cubicBezTo>
                  <a:cubicBezTo>
                    <a:pt x="1580" y="2930"/>
                    <a:pt x="1877" y="2860"/>
                    <a:pt x="2159" y="2766"/>
                  </a:cubicBezTo>
                  <a:cubicBezTo>
                    <a:pt x="2676" y="2584"/>
                    <a:pt x="3162" y="2250"/>
                    <a:pt x="3496" y="1824"/>
                  </a:cubicBezTo>
                  <a:lnTo>
                    <a:pt x="3496" y="1824"/>
                  </a:lnTo>
                  <a:cubicBezTo>
                    <a:pt x="3040" y="2128"/>
                    <a:pt x="2554" y="2371"/>
                    <a:pt x="2068" y="2493"/>
                  </a:cubicBezTo>
                  <a:cubicBezTo>
                    <a:pt x="1866" y="2543"/>
                    <a:pt x="1649" y="2573"/>
                    <a:pt x="1438" y="2573"/>
                  </a:cubicBezTo>
                  <a:cubicBezTo>
                    <a:pt x="1140" y="2573"/>
                    <a:pt x="853" y="2514"/>
                    <a:pt x="639" y="2371"/>
                  </a:cubicBezTo>
                  <a:cubicBezTo>
                    <a:pt x="548" y="2341"/>
                    <a:pt x="457" y="2250"/>
                    <a:pt x="426" y="2159"/>
                  </a:cubicBezTo>
                  <a:cubicBezTo>
                    <a:pt x="396" y="2128"/>
                    <a:pt x="426" y="2007"/>
                    <a:pt x="457" y="1915"/>
                  </a:cubicBezTo>
                  <a:cubicBezTo>
                    <a:pt x="518" y="1672"/>
                    <a:pt x="670" y="1459"/>
                    <a:pt x="822" y="1247"/>
                  </a:cubicBezTo>
                  <a:cubicBezTo>
                    <a:pt x="1126" y="821"/>
                    <a:pt x="1460" y="396"/>
                    <a:pt x="1825" y="0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4667;p81"/>
            <p:cNvSpPr/>
            <p:nvPr/>
          </p:nvSpPr>
          <p:spPr>
            <a:xfrm>
              <a:off x="6653233" y="2404266"/>
              <a:ext cx="102980" cy="56792"/>
            </a:xfrm>
            <a:custGeom>
              <a:avLst/>
              <a:gdLst/>
              <a:ahLst/>
              <a:cxnLst/>
              <a:rect l="l" t="t" r="r" b="b"/>
              <a:pathLst>
                <a:path w="5710" h="3149" extrusionOk="0">
                  <a:moveTo>
                    <a:pt x="5358" y="1"/>
                  </a:moveTo>
                  <a:cubicBezTo>
                    <a:pt x="5248" y="1"/>
                    <a:pt x="5143" y="57"/>
                    <a:pt x="5107" y="188"/>
                  </a:cubicBezTo>
                  <a:cubicBezTo>
                    <a:pt x="4712" y="2103"/>
                    <a:pt x="2554" y="2559"/>
                    <a:pt x="882" y="2559"/>
                  </a:cubicBezTo>
                  <a:lnTo>
                    <a:pt x="335" y="2559"/>
                  </a:lnTo>
                  <a:cubicBezTo>
                    <a:pt x="326" y="2558"/>
                    <a:pt x="317" y="2558"/>
                    <a:pt x="308" y="2558"/>
                  </a:cubicBezTo>
                  <a:cubicBezTo>
                    <a:pt x="1" y="2558"/>
                    <a:pt x="9" y="3077"/>
                    <a:pt x="335" y="3136"/>
                  </a:cubicBezTo>
                  <a:cubicBezTo>
                    <a:pt x="481" y="3144"/>
                    <a:pt x="628" y="3148"/>
                    <a:pt x="775" y="3148"/>
                  </a:cubicBezTo>
                  <a:cubicBezTo>
                    <a:pt x="1175" y="3148"/>
                    <a:pt x="1576" y="3120"/>
                    <a:pt x="1976" y="3076"/>
                  </a:cubicBezTo>
                  <a:cubicBezTo>
                    <a:pt x="2979" y="2954"/>
                    <a:pt x="4013" y="2650"/>
                    <a:pt x="4773" y="1951"/>
                  </a:cubicBezTo>
                  <a:cubicBezTo>
                    <a:pt x="5229" y="1525"/>
                    <a:pt x="5532" y="978"/>
                    <a:pt x="5654" y="340"/>
                  </a:cubicBezTo>
                  <a:cubicBezTo>
                    <a:pt x="5710" y="137"/>
                    <a:pt x="5529" y="1"/>
                    <a:pt x="53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84446" y="3800073"/>
            <a:ext cx="3851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HATUR NUHUN</a:t>
            </a:r>
          </a:p>
          <a:p>
            <a:pPr algn="r"/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Intan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Wulandari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S.Sn</a:t>
            </a:r>
            <a:endParaRPr lang="en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301" name="Google Shape;4049;p80"/>
          <p:cNvGrpSpPr/>
          <p:nvPr/>
        </p:nvGrpSpPr>
        <p:grpSpPr>
          <a:xfrm>
            <a:off x="595884" y="5626305"/>
            <a:ext cx="895906" cy="653079"/>
            <a:chOff x="-437750" y="1965325"/>
            <a:chExt cx="1231825" cy="897950"/>
          </a:xfrm>
        </p:grpSpPr>
        <p:sp>
          <p:nvSpPr>
            <p:cNvPr id="302" name="Google Shape;4050;p80"/>
            <p:cNvSpPr/>
            <p:nvPr/>
          </p:nvSpPr>
          <p:spPr>
            <a:xfrm>
              <a:off x="-267372" y="2214675"/>
              <a:ext cx="461275" cy="525125"/>
            </a:xfrm>
            <a:custGeom>
              <a:avLst/>
              <a:gdLst/>
              <a:ahLst/>
              <a:cxnLst/>
              <a:rect l="l" t="t" r="r" b="b"/>
              <a:pathLst>
                <a:path w="18451" h="21005" extrusionOk="0">
                  <a:moveTo>
                    <a:pt x="15381" y="1"/>
                  </a:moveTo>
                  <a:lnTo>
                    <a:pt x="1" y="3527"/>
                  </a:lnTo>
                  <a:lnTo>
                    <a:pt x="1672" y="17752"/>
                  </a:lnTo>
                  <a:cubicBezTo>
                    <a:pt x="1672" y="17752"/>
                    <a:pt x="15320" y="19545"/>
                    <a:pt x="18238" y="21004"/>
                  </a:cubicBezTo>
                  <a:cubicBezTo>
                    <a:pt x="18238" y="21004"/>
                    <a:pt x="18329" y="20943"/>
                    <a:pt x="18451" y="20852"/>
                  </a:cubicBezTo>
                  <a:cubicBezTo>
                    <a:pt x="17660" y="13800"/>
                    <a:pt x="16597" y="6901"/>
                    <a:pt x="15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4051;p80"/>
            <p:cNvSpPr/>
            <p:nvPr/>
          </p:nvSpPr>
          <p:spPr>
            <a:xfrm>
              <a:off x="111650" y="2134125"/>
              <a:ext cx="421000" cy="601100"/>
            </a:xfrm>
            <a:custGeom>
              <a:avLst/>
              <a:gdLst/>
              <a:ahLst/>
              <a:cxnLst/>
              <a:rect l="l" t="t" r="r" b="b"/>
              <a:pathLst>
                <a:path w="16840" h="24044" extrusionOk="0">
                  <a:moveTo>
                    <a:pt x="13983" y="1"/>
                  </a:moveTo>
                  <a:lnTo>
                    <a:pt x="1" y="3223"/>
                  </a:lnTo>
                  <a:cubicBezTo>
                    <a:pt x="1217" y="10123"/>
                    <a:pt x="2280" y="17022"/>
                    <a:pt x="3071" y="24044"/>
                  </a:cubicBezTo>
                  <a:cubicBezTo>
                    <a:pt x="4651" y="22828"/>
                    <a:pt x="14378" y="15320"/>
                    <a:pt x="16840" y="15290"/>
                  </a:cubicBezTo>
                  <a:lnTo>
                    <a:pt x="13983" y="1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4052;p80"/>
            <p:cNvSpPr/>
            <p:nvPr/>
          </p:nvSpPr>
          <p:spPr>
            <a:xfrm>
              <a:off x="-437750" y="1965325"/>
              <a:ext cx="1090475" cy="440900"/>
            </a:xfrm>
            <a:custGeom>
              <a:avLst/>
              <a:gdLst/>
              <a:ahLst/>
              <a:cxnLst/>
              <a:rect l="l" t="t" r="r" b="b"/>
              <a:pathLst>
                <a:path w="43619" h="17636" extrusionOk="0">
                  <a:moveTo>
                    <a:pt x="22928" y="1"/>
                  </a:moveTo>
                  <a:cubicBezTo>
                    <a:pt x="22100" y="1"/>
                    <a:pt x="21013" y="134"/>
                    <a:pt x="20092" y="689"/>
                  </a:cubicBezTo>
                  <a:cubicBezTo>
                    <a:pt x="18329" y="1783"/>
                    <a:pt x="3314" y="10355"/>
                    <a:pt x="3314" y="10355"/>
                  </a:cubicBezTo>
                  <a:cubicBezTo>
                    <a:pt x="3314" y="10355"/>
                    <a:pt x="1" y="11784"/>
                    <a:pt x="1551" y="12939"/>
                  </a:cubicBezTo>
                  <a:lnTo>
                    <a:pt x="21399" y="17255"/>
                  </a:lnTo>
                  <a:cubicBezTo>
                    <a:pt x="21399" y="17255"/>
                    <a:pt x="22130" y="17636"/>
                    <a:pt x="23141" y="17636"/>
                  </a:cubicBezTo>
                  <a:cubicBezTo>
                    <a:pt x="23843" y="17636"/>
                    <a:pt x="24680" y="17452"/>
                    <a:pt x="25503" y="16829"/>
                  </a:cubicBezTo>
                  <a:cubicBezTo>
                    <a:pt x="27478" y="15279"/>
                    <a:pt x="41552" y="6495"/>
                    <a:pt x="41552" y="6495"/>
                  </a:cubicBezTo>
                  <a:cubicBezTo>
                    <a:pt x="41552" y="6495"/>
                    <a:pt x="43618" y="4914"/>
                    <a:pt x="42129" y="4094"/>
                  </a:cubicBezTo>
                  <a:cubicBezTo>
                    <a:pt x="40609" y="3242"/>
                    <a:pt x="24226" y="112"/>
                    <a:pt x="24226" y="112"/>
                  </a:cubicBezTo>
                  <a:cubicBezTo>
                    <a:pt x="24226" y="112"/>
                    <a:pt x="23685" y="1"/>
                    <a:pt x="22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4053;p80"/>
            <p:cNvSpPr/>
            <p:nvPr/>
          </p:nvSpPr>
          <p:spPr>
            <a:xfrm>
              <a:off x="96700" y="2134125"/>
              <a:ext cx="549175" cy="624400"/>
            </a:xfrm>
            <a:custGeom>
              <a:avLst/>
              <a:gdLst/>
              <a:ahLst/>
              <a:cxnLst/>
              <a:rect l="l" t="t" r="r" b="b"/>
              <a:pathLst>
                <a:path w="21967" h="24976" extrusionOk="0">
                  <a:moveTo>
                    <a:pt x="2086" y="0"/>
                  </a:moveTo>
                  <a:cubicBezTo>
                    <a:pt x="1458" y="0"/>
                    <a:pt x="815" y="224"/>
                    <a:pt x="173" y="746"/>
                  </a:cubicBezTo>
                  <a:cubicBezTo>
                    <a:pt x="0" y="890"/>
                    <a:pt x="155" y="1143"/>
                    <a:pt x="353" y="1143"/>
                  </a:cubicBezTo>
                  <a:cubicBezTo>
                    <a:pt x="364" y="1143"/>
                    <a:pt x="375" y="1143"/>
                    <a:pt x="386" y="1141"/>
                  </a:cubicBezTo>
                  <a:cubicBezTo>
                    <a:pt x="854" y="1025"/>
                    <a:pt x="1294" y="971"/>
                    <a:pt x="1708" y="971"/>
                  </a:cubicBezTo>
                  <a:cubicBezTo>
                    <a:pt x="6621" y="971"/>
                    <a:pt x="7873" y="8638"/>
                    <a:pt x="8350" y="12479"/>
                  </a:cubicBezTo>
                  <a:cubicBezTo>
                    <a:pt x="9098" y="18948"/>
                    <a:pt x="14186" y="24975"/>
                    <a:pt x="21053" y="24975"/>
                  </a:cubicBezTo>
                  <a:cubicBezTo>
                    <a:pt x="21154" y="24975"/>
                    <a:pt x="21257" y="24974"/>
                    <a:pt x="21359" y="24971"/>
                  </a:cubicBezTo>
                  <a:cubicBezTo>
                    <a:pt x="21937" y="24971"/>
                    <a:pt x="21967" y="24120"/>
                    <a:pt x="21389" y="24090"/>
                  </a:cubicBezTo>
                  <a:cubicBezTo>
                    <a:pt x="16800" y="23847"/>
                    <a:pt x="12848" y="21324"/>
                    <a:pt x="10629" y="17311"/>
                  </a:cubicBezTo>
                  <a:cubicBezTo>
                    <a:pt x="8836" y="14059"/>
                    <a:pt x="9444" y="10229"/>
                    <a:pt x="8258" y="6825"/>
                  </a:cubicBezTo>
                  <a:cubicBezTo>
                    <a:pt x="7535" y="4704"/>
                    <a:pt x="4967" y="0"/>
                    <a:pt x="20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4054;p80"/>
            <p:cNvSpPr/>
            <p:nvPr/>
          </p:nvSpPr>
          <p:spPr>
            <a:xfrm>
              <a:off x="620175" y="2702925"/>
              <a:ext cx="173900" cy="160350"/>
            </a:xfrm>
            <a:custGeom>
              <a:avLst/>
              <a:gdLst/>
              <a:ahLst/>
              <a:cxnLst/>
              <a:rect l="l" t="t" r="r" b="b"/>
              <a:pathLst>
                <a:path w="6956" h="6414" extrusionOk="0">
                  <a:moveTo>
                    <a:pt x="6621" y="0"/>
                  </a:moveTo>
                  <a:cubicBezTo>
                    <a:pt x="6621" y="0"/>
                    <a:pt x="5739" y="395"/>
                    <a:pt x="4523" y="395"/>
                  </a:cubicBezTo>
                  <a:cubicBezTo>
                    <a:pt x="4413" y="395"/>
                    <a:pt x="4284" y="394"/>
                    <a:pt x="4141" y="394"/>
                  </a:cubicBezTo>
                  <a:cubicBezTo>
                    <a:pt x="2743" y="394"/>
                    <a:pt x="1" y="494"/>
                    <a:pt x="359" y="2645"/>
                  </a:cubicBezTo>
                  <a:cubicBezTo>
                    <a:pt x="359" y="2645"/>
                    <a:pt x="754" y="4104"/>
                    <a:pt x="3216" y="5046"/>
                  </a:cubicBezTo>
                  <a:cubicBezTo>
                    <a:pt x="4311" y="5532"/>
                    <a:pt x="4827" y="6414"/>
                    <a:pt x="4827" y="6414"/>
                  </a:cubicBezTo>
                  <a:cubicBezTo>
                    <a:pt x="4827" y="6414"/>
                    <a:pt x="5770" y="5654"/>
                    <a:pt x="6104" y="4286"/>
                  </a:cubicBezTo>
                  <a:lnTo>
                    <a:pt x="4463" y="3526"/>
                  </a:lnTo>
                  <a:lnTo>
                    <a:pt x="4463" y="3526"/>
                  </a:lnTo>
                  <a:lnTo>
                    <a:pt x="6347" y="3769"/>
                  </a:lnTo>
                  <a:cubicBezTo>
                    <a:pt x="6347" y="3769"/>
                    <a:pt x="6773" y="2705"/>
                    <a:pt x="6682" y="1824"/>
                  </a:cubicBezTo>
                  <a:lnTo>
                    <a:pt x="6682" y="1824"/>
                  </a:lnTo>
                  <a:cubicBezTo>
                    <a:pt x="6627" y="1836"/>
                    <a:pt x="6547" y="1841"/>
                    <a:pt x="6453" y="1841"/>
                  </a:cubicBezTo>
                  <a:cubicBezTo>
                    <a:pt x="6080" y="1841"/>
                    <a:pt x="5496" y="1763"/>
                    <a:pt x="5496" y="1763"/>
                  </a:cubicBezTo>
                  <a:lnTo>
                    <a:pt x="6955" y="1307"/>
                  </a:lnTo>
                  <a:cubicBezTo>
                    <a:pt x="6955" y="1307"/>
                    <a:pt x="6894" y="730"/>
                    <a:pt x="6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00263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4" name="Google Shape;2424;p70"/>
          <p:cNvSpPr txBox="1">
            <a:spLocks noGrp="1"/>
          </p:cNvSpPr>
          <p:nvPr>
            <p:ph type="subTitle" idx="1"/>
          </p:nvPr>
        </p:nvSpPr>
        <p:spPr>
          <a:xfrm>
            <a:off x="844556" y="867894"/>
            <a:ext cx="5134800" cy="8836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PANGAJARAN 1</a:t>
            </a:r>
          </a:p>
          <a:p>
            <a:pPr marL="0" indent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Hirup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Rukun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Sauyunan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”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2425" name="Google Shape;2425;p70"/>
          <p:cNvGrpSpPr/>
          <p:nvPr/>
        </p:nvGrpSpPr>
        <p:grpSpPr>
          <a:xfrm>
            <a:off x="-1600" y="6196368"/>
            <a:ext cx="12192383" cy="661651"/>
            <a:chOff x="6554556" y="4848176"/>
            <a:chExt cx="7127825" cy="496238"/>
          </a:xfrm>
        </p:grpSpPr>
        <p:sp>
          <p:nvSpPr>
            <p:cNvPr id="2426" name="Google Shape;2426;p70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7" name="Google Shape;2427;p70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428" name="Google Shape;2428;p70"/>
          <p:cNvGrpSpPr/>
          <p:nvPr/>
        </p:nvGrpSpPr>
        <p:grpSpPr>
          <a:xfrm>
            <a:off x="7567048" y="1088160"/>
            <a:ext cx="3172576" cy="5471533"/>
            <a:chOff x="6093972" y="739900"/>
            <a:chExt cx="2135361" cy="3682716"/>
          </a:xfrm>
        </p:grpSpPr>
        <p:sp>
          <p:nvSpPr>
            <p:cNvPr id="2429" name="Google Shape;2429;p70"/>
            <p:cNvSpPr/>
            <p:nvPr/>
          </p:nvSpPr>
          <p:spPr>
            <a:xfrm>
              <a:off x="6914981" y="2096108"/>
              <a:ext cx="880542" cy="535049"/>
            </a:xfrm>
            <a:custGeom>
              <a:avLst/>
              <a:gdLst/>
              <a:ahLst/>
              <a:cxnLst/>
              <a:rect l="l" t="t" r="r" b="b"/>
              <a:pathLst>
                <a:path w="16658" h="10122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0" name="Google Shape;2430;p70"/>
            <p:cNvSpPr/>
            <p:nvPr/>
          </p:nvSpPr>
          <p:spPr>
            <a:xfrm>
              <a:off x="6755928" y="1835830"/>
              <a:ext cx="122159" cy="1049218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0"/>
                  </a:moveTo>
                  <a:lnTo>
                    <a:pt x="304" y="61"/>
                  </a:lnTo>
                  <a:lnTo>
                    <a:pt x="0" y="19848"/>
                  </a:lnTo>
                  <a:lnTo>
                    <a:pt x="0" y="19848"/>
                  </a:lnTo>
                  <a:lnTo>
                    <a:pt x="2311" y="19757"/>
                  </a:lnTo>
                  <a:lnTo>
                    <a:pt x="215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1" name="Google Shape;2431;p70"/>
            <p:cNvSpPr/>
            <p:nvPr/>
          </p:nvSpPr>
          <p:spPr>
            <a:xfrm>
              <a:off x="6869998" y="1835830"/>
              <a:ext cx="72365" cy="1044408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8" y="19727"/>
                  </a:lnTo>
                  <a:lnTo>
                    <a:pt x="136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2" name="Google Shape;2432;p70"/>
            <p:cNvSpPr/>
            <p:nvPr/>
          </p:nvSpPr>
          <p:spPr>
            <a:xfrm>
              <a:off x="7705490" y="1863105"/>
              <a:ext cx="149488" cy="1044408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3" name="Google Shape;2433;p70"/>
            <p:cNvSpPr/>
            <p:nvPr/>
          </p:nvSpPr>
          <p:spPr>
            <a:xfrm>
              <a:off x="7829181" y="1863105"/>
              <a:ext cx="96470" cy="1044408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4" name="Google Shape;2434;p70"/>
            <p:cNvSpPr/>
            <p:nvPr/>
          </p:nvSpPr>
          <p:spPr>
            <a:xfrm>
              <a:off x="6911757" y="2950841"/>
              <a:ext cx="123798" cy="1025114"/>
            </a:xfrm>
            <a:custGeom>
              <a:avLst/>
              <a:gdLst/>
              <a:ahLst/>
              <a:cxnLst/>
              <a:rect l="l" t="t" r="r" b="b"/>
              <a:pathLst>
                <a:path w="2342" h="19393" extrusionOk="0">
                  <a:moveTo>
                    <a:pt x="1" y="1"/>
                  </a:moveTo>
                  <a:lnTo>
                    <a:pt x="518" y="19332"/>
                  </a:lnTo>
                  <a:lnTo>
                    <a:pt x="2341" y="19393"/>
                  </a:lnTo>
                  <a:lnTo>
                    <a:pt x="2341" y="19393"/>
                  </a:lnTo>
                  <a:lnTo>
                    <a:pt x="2281" y="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5" name="Google Shape;2435;p70"/>
            <p:cNvSpPr/>
            <p:nvPr/>
          </p:nvSpPr>
          <p:spPr>
            <a:xfrm>
              <a:off x="7032276" y="2954066"/>
              <a:ext cx="72365" cy="1021890"/>
            </a:xfrm>
            <a:custGeom>
              <a:avLst/>
              <a:gdLst/>
              <a:ahLst/>
              <a:cxnLst/>
              <a:rect l="l" t="t" r="r" b="b"/>
              <a:pathLst>
                <a:path w="1369" h="19332" extrusionOk="0">
                  <a:moveTo>
                    <a:pt x="1" y="0"/>
                  </a:moveTo>
                  <a:lnTo>
                    <a:pt x="61" y="1933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6" name="Google Shape;2436;p70"/>
            <p:cNvSpPr/>
            <p:nvPr/>
          </p:nvSpPr>
          <p:spPr>
            <a:xfrm>
              <a:off x="7744025" y="3002273"/>
              <a:ext cx="143092" cy="1021890"/>
            </a:xfrm>
            <a:custGeom>
              <a:avLst/>
              <a:gdLst/>
              <a:ahLst/>
              <a:cxnLst/>
              <a:rect l="l" t="t" r="r" b="b"/>
              <a:pathLst>
                <a:path w="2707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7" name="Google Shape;2437;p70"/>
            <p:cNvSpPr/>
            <p:nvPr/>
          </p:nvSpPr>
          <p:spPr>
            <a:xfrm>
              <a:off x="7864544" y="3003859"/>
              <a:ext cx="90021" cy="1020304"/>
            </a:xfrm>
            <a:custGeom>
              <a:avLst/>
              <a:gdLst/>
              <a:ahLst/>
              <a:cxnLst/>
              <a:rect l="l" t="t" r="r" b="b"/>
              <a:pathLst>
                <a:path w="1703" h="19302" extrusionOk="0">
                  <a:moveTo>
                    <a:pt x="1" y="1"/>
                  </a:moveTo>
                  <a:lnTo>
                    <a:pt x="426" y="1930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8" name="Google Shape;2438;p70"/>
            <p:cNvSpPr/>
            <p:nvPr/>
          </p:nvSpPr>
          <p:spPr>
            <a:xfrm>
              <a:off x="6850704" y="2006089"/>
              <a:ext cx="904646" cy="565655"/>
            </a:xfrm>
            <a:custGeom>
              <a:avLst/>
              <a:gdLst/>
              <a:ahLst/>
              <a:cxnLst/>
              <a:rect l="l" t="t" r="r" b="b"/>
              <a:pathLst>
                <a:path w="17114" h="10701" extrusionOk="0">
                  <a:moveTo>
                    <a:pt x="1" y="1"/>
                  </a:moveTo>
                  <a:lnTo>
                    <a:pt x="487" y="10700"/>
                  </a:lnTo>
                  <a:lnTo>
                    <a:pt x="16506" y="10639"/>
                  </a:lnTo>
                  <a:lnTo>
                    <a:pt x="17114" y="54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9" name="Google Shape;2439;p70"/>
            <p:cNvSpPr/>
            <p:nvPr/>
          </p:nvSpPr>
          <p:spPr>
            <a:xfrm>
              <a:off x="6976034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2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0" name="Google Shape;2440;p70"/>
            <p:cNvSpPr/>
            <p:nvPr/>
          </p:nvSpPr>
          <p:spPr>
            <a:xfrm>
              <a:off x="7004948" y="3519606"/>
              <a:ext cx="261974" cy="435461"/>
            </a:xfrm>
            <a:custGeom>
              <a:avLst/>
              <a:gdLst/>
              <a:ahLst/>
              <a:cxnLst/>
              <a:rect l="l" t="t" r="r" b="b"/>
              <a:pathLst>
                <a:path w="4956" h="8238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396"/>
                    <a:pt x="1521" y="1064"/>
                    <a:pt x="1" y="2067"/>
                  </a:cubicBezTo>
                  <a:lnTo>
                    <a:pt x="761" y="8207"/>
                  </a:lnTo>
                  <a:lnTo>
                    <a:pt x="4773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1" name="Google Shape;2441;p70"/>
            <p:cNvSpPr/>
            <p:nvPr/>
          </p:nvSpPr>
          <p:spPr>
            <a:xfrm>
              <a:off x="6868412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19" y="1108"/>
                    <a:pt x="5548" y="1108"/>
                  </a:cubicBezTo>
                  <a:cubicBezTo>
                    <a:pt x="4993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5" y="130"/>
                    <a:pt x="7405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2" name="Google Shape;2442;p70"/>
            <p:cNvSpPr/>
            <p:nvPr/>
          </p:nvSpPr>
          <p:spPr>
            <a:xfrm>
              <a:off x="696477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0" y="3028"/>
                  </a:cubicBezTo>
                  <a:cubicBezTo>
                    <a:pt x="2500" y="3028"/>
                    <a:pt x="3266" y="3187"/>
                    <a:pt x="4013" y="3465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3" name="Google Shape;2443;p70"/>
            <p:cNvSpPr/>
            <p:nvPr/>
          </p:nvSpPr>
          <p:spPr>
            <a:xfrm>
              <a:off x="7014621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26" y="327"/>
                  </a:moveTo>
                  <a:cubicBezTo>
                    <a:pt x="1542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3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4" y="369"/>
                    <a:pt x="1168" y="327"/>
                    <a:pt x="122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0" y="1154"/>
                    <a:pt x="2827" y="1350"/>
                  </a:cubicBezTo>
                  <a:cubicBezTo>
                    <a:pt x="2777" y="1900"/>
                    <a:pt x="2377" y="2347"/>
                    <a:pt x="1966" y="2725"/>
                  </a:cubicBezTo>
                  <a:lnTo>
                    <a:pt x="1966" y="2725"/>
                  </a:lnTo>
                  <a:cubicBezTo>
                    <a:pt x="1970" y="2669"/>
                    <a:pt x="1973" y="2609"/>
                    <a:pt x="1976" y="2544"/>
                  </a:cubicBezTo>
                  <a:lnTo>
                    <a:pt x="1976" y="2544"/>
                  </a:lnTo>
                  <a:cubicBezTo>
                    <a:pt x="1997" y="2261"/>
                    <a:pt x="2032" y="1982"/>
                    <a:pt x="2128" y="1714"/>
                  </a:cubicBezTo>
                  <a:cubicBezTo>
                    <a:pt x="2189" y="1501"/>
                    <a:pt x="2249" y="1228"/>
                    <a:pt x="2401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3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2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5" y="616"/>
                    <a:pt x="2208" y="809"/>
                    <a:pt x="2097" y="985"/>
                  </a:cubicBezTo>
                  <a:cubicBezTo>
                    <a:pt x="2047" y="1068"/>
                    <a:pt x="2003" y="1154"/>
                    <a:pt x="1962" y="1241"/>
                  </a:cubicBezTo>
                  <a:lnTo>
                    <a:pt x="1962" y="1241"/>
                  </a:lnTo>
                  <a:cubicBezTo>
                    <a:pt x="1900" y="581"/>
                    <a:pt x="1725" y="0"/>
                    <a:pt x="129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4" name="Google Shape;2444;p70"/>
            <p:cNvSpPr/>
            <p:nvPr/>
          </p:nvSpPr>
          <p:spPr>
            <a:xfrm>
              <a:off x="6947120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64" y="0"/>
                  </a:moveTo>
                  <a:cubicBezTo>
                    <a:pt x="1487" y="0"/>
                    <a:pt x="908" y="90"/>
                    <a:pt x="335" y="285"/>
                  </a:cubicBezTo>
                  <a:cubicBezTo>
                    <a:pt x="1" y="1471"/>
                    <a:pt x="61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19" y="1601"/>
                    <a:pt x="4347" y="437"/>
                  </a:cubicBezTo>
                  <a:cubicBezTo>
                    <a:pt x="3600" y="159"/>
                    <a:pt x="2834" y="0"/>
                    <a:pt x="206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5" name="Google Shape;2445;p70"/>
            <p:cNvSpPr/>
            <p:nvPr/>
          </p:nvSpPr>
          <p:spPr>
            <a:xfrm>
              <a:off x="7024241" y="3999462"/>
              <a:ext cx="179671" cy="20140"/>
            </a:xfrm>
            <a:custGeom>
              <a:avLst/>
              <a:gdLst/>
              <a:ahLst/>
              <a:cxnLst/>
              <a:rect l="l" t="t" r="r" b="b"/>
              <a:pathLst>
                <a:path w="3399" h="381" extrusionOk="0">
                  <a:moveTo>
                    <a:pt x="1997" y="0"/>
                  </a:moveTo>
                  <a:cubicBezTo>
                    <a:pt x="1355" y="0"/>
                    <a:pt x="698" y="122"/>
                    <a:pt x="61" y="193"/>
                  </a:cubicBezTo>
                  <a:cubicBezTo>
                    <a:pt x="31" y="224"/>
                    <a:pt x="1" y="284"/>
                    <a:pt x="61" y="284"/>
                  </a:cubicBezTo>
                  <a:cubicBezTo>
                    <a:pt x="676" y="235"/>
                    <a:pt x="1255" y="157"/>
                    <a:pt x="1832" y="157"/>
                  </a:cubicBezTo>
                  <a:cubicBezTo>
                    <a:pt x="2310" y="157"/>
                    <a:pt x="2788" y="210"/>
                    <a:pt x="3283" y="376"/>
                  </a:cubicBezTo>
                  <a:cubicBezTo>
                    <a:pt x="3290" y="379"/>
                    <a:pt x="3297" y="380"/>
                    <a:pt x="3303" y="380"/>
                  </a:cubicBezTo>
                  <a:cubicBezTo>
                    <a:pt x="3356" y="380"/>
                    <a:pt x="3398" y="281"/>
                    <a:pt x="3344" y="254"/>
                  </a:cubicBezTo>
                  <a:cubicBezTo>
                    <a:pt x="2912" y="63"/>
                    <a:pt x="2459" y="0"/>
                    <a:pt x="1997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6" name="Google Shape;2446;p70"/>
            <p:cNvSpPr/>
            <p:nvPr/>
          </p:nvSpPr>
          <p:spPr>
            <a:xfrm>
              <a:off x="7008172" y="4044551"/>
              <a:ext cx="178032" cy="20034"/>
            </a:xfrm>
            <a:custGeom>
              <a:avLst/>
              <a:gdLst/>
              <a:ahLst/>
              <a:cxnLst/>
              <a:rect l="l" t="t" r="r" b="b"/>
              <a:pathLst>
                <a:path w="3368" h="379" extrusionOk="0">
                  <a:moveTo>
                    <a:pt x="1992" y="1"/>
                  </a:moveTo>
                  <a:cubicBezTo>
                    <a:pt x="1346" y="1"/>
                    <a:pt x="688" y="132"/>
                    <a:pt x="61" y="222"/>
                  </a:cubicBezTo>
                  <a:cubicBezTo>
                    <a:pt x="1" y="222"/>
                    <a:pt x="1" y="282"/>
                    <a:pt x="61" y="282"/>
                  </a:cubicBezTo>
                  <a:cubicBezTo>
                    <a:pt x="679" y="248"/>
                    <a:pt x="1277" y="165"/>
                    <a:pt x="1872" y="165"/>
                  </a:cubicBezTo>
                  <a:cubicBezTo>
                    <a:pt x="2332" y="165"/>
                    <a:pt x="2789" y="215"/>
                    <a:pt x="3253" y="374"/>
                  </a:cubicBezTo>
                  <a:cubicBezTo>
                    <a:pt x="3263" y="377"/>
                    <a:pt x="3272" y="379"/>
                    <a:pt x="3281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7" name="Google Shape;2447;p70"/>
            <p:cNvSpPr/>
            <p:nvPr/>
          </p:nvSpPr>
          <p:spPr>
            <a:xfrm>
              <a:off x="7273261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2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8" name="Google Shape;2448;p70"/>
            <p:cNvSpPr/>
            <p:nvPr/>
          </p:nvSpPr>
          <p:spPr>
            <a:xfrm>
              <a:off x="7302228" y="3519606"/>
              <a:ext cx="261921" cy="435461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222" y="396"/>
                    <a:pt x="1520" y="1064"/>
                    <a:pt x="0" y="2067"/>
                  </a:cubicBezTo>
                  <a:lnTo>
                    <a:pt x="760" y="8207"/>
                  </a:lnTo>
                  <a:lnTo>
                    <a:pt x="477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9" name="Google Shape;2449;p70"/>
            <p:cNvSpPr/>
            <p:nvPr/>
          </p:nvSpPr>
          <p:spPr>
            <a:xfrm>
              <a:off x="7165639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20" y="1108"/>
                    <a:pt x="5548" y="1108"/>
                  </a:cubicBezTo>
                  <a:cubicBezTo>
                    <a:pt x="4993" y="1108"/>
                    <a:pt x="4266" y="986"/>
                    <a:pt x="3314" y="660"/>
                  </a:cubicBezTo>
                  <a:cubicBezTo>
                    <a:pt x="331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6" y="130"/>
                    <a:pt x="7406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0" name="Google Shape;2450;p70"/>
            <p:cNvSpPr/>
            <p:nvPr/>
          </p:nvSpPr>
          <p:spPr>
            <a:xfrm>
              <a:off x="726205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60" y="3118"/>
                    <a:pt x="1137" y="3028"/>
                    <a:pt x="1716" y="3028"/>
                  </a:cubicBezTo>
                  <a:cubicBezTo>
                    <a:pt x="2489" y="3028"/>
                    <a:pt x="3265" y="3187"/>
                    <a:pt x="4012" y="3465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1" name="Google Shape;2451;p70"/>
            <p:cNvSpPr/>
            <p:nvPr/>
          </p:nvSpPr>
          <p:spPr>
            <a:xfrm>
              <a:off x="7311848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16" y="327"/>
                  </a:moveTo>
                  <a:cubicBezTo>
                    <a:pt x="1520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4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0" y="369"/>
                    <a:pt x="1160" y="327"/>
                    <a:pt x="121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1" y="1154"/>
                    <a:pt x="2827" y="1350"/>
                  </a:cubicBezTo>
                  <a:cubicBezTo>
                    <a:pt x="2777" y="1900"/>
                    <a:pt x="2376" y="2348"/>
                    <a:pt x="1965" y="2727"/>
                  </a:cubicBezTo>
                  <a:lnTo>
                    <a:pt x="1965" y="2727"/>
                  </a:lnTo>
                  <a:cubicBezTo>
                    <a:pt x="1985" y="2381"/>
                    <a:pt x="2012" y="2039"/>
                    <a:pt x="2128" y="1714"/>
                  </a:cubicBezTo>
                  <a:cubicBezTo>
                    <a:pt x="2189" y="1501"/>
                    <a:pt x="2250" y="1228"/>
                    <a:pt x="2402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2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3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6" y="616"/>
                    <a:pt x="2208" y="809"/>
                    <a:pt x="2098" y="985"/>
                  </a:cubicBezTo>
                  <a:cubicBezTo>
                    <a:pt x="2043" y="1070"/>
                    <a:pt x="1994" y="1157"/>
                    <a:pt x="1951" y="1246"/>
                  </a:cubicBezTo>
                  <a:lnTo>
                    <a:pt x="1951" y="1246"/>
                  </a:lnTo>
                  <a:cubicBezTo>
                    <a:pt x="1893" y="583"/>
                    <a:pt x="1724" y="0"/>
                    <a:pt x="129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2" name="Google Shape;2452;p70"/>
            <p:cNvSpPr/>
            <p:nvPr/>
          </p:nvSpPr>
          <p:spPr>
            <a:xfrm>
              <a:off x="7244347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51" y="0"/>
                  </a:moveTo>
                  <a:cubicBezTo>
                    <a:pt x="1472" y="0"/>
                    <a:pt x="895" y="90"/>
                    <a:pt x="335" y="285"/>
                  </a:cubicBezTo>
                  <a:cubicBezTo>
                    <a:pt x="1" y="1471"/>
                    <a:pt x="62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20" y="1601"/>
                    <a:pt x="4347" y="437"/>
                  </a:cubicBezTo>
                  <a:cubicBezTo>
                    <a:pt x="3600" y="159"/>
                    <a:pt x="2824" y="0"/>
                    <a:pt x="205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3" name="Google Shape;2453;p70"/>
            <p:cNvSpPr/>
            <p:nvPr/>
          </p:nvSpPr>
          <p:spPr>
            <a:xfrm>
              <a:off x="7323107" y="3999462"/>
              <a:ext cx="178032" cy="20140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2"/>
                    <a:pt x="61" y="193"/>
                  </a:cubicBezTo>
                  <a:cubicBezTo>
                    <a:pt x="0" y="224"/>
                    <a:pt x="0" y="284"/>
                    <a:pt x="31" y="284"/>
                  </a:cubicBezTo>
                  <a:cubicBezTo>
                    <a:pt x="646" y="235"/>
                    <a:pt x="1224" y="157"/>
                    <a:pt x="1802" y="157"/>
                  </a:cubicBezTo>
                  <a:cubicBezTo>
                    <a:pt x="2280" y="157"/>
                    <a:pt x="2757" y="210"/>
                    <a:pt x="3252" y="376"/>
                  </a:cubicBezTo>
                  <a:cubicBezTo>
                    <a:pt x="3259" y="379"/>
                    <a:pt x="3266" y="380"/>
                    <a:pt x="3272" y="380"/>
                  </a:cubicBezTo>
                  <a:cubicBezTo>
                    <a:pt x="3325" y="380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4" name="Google Shape;2454;p70"/>
            <p:cNvSpPr/>
            <p:nvPr/>
          </p:nvSpPr>
          <p:spPr>
            <a:xfrm>
              <a:off x="7305399" y="4044551"/>
              <a:ext cx="178085" cy="20034"/>
            </a:xfrm>
            <a:custGeom>
              <a:avLst/>
              <a:gdLst/>
              <a:ahLst/>
              <a:cxnLst/>
              <a:rect l="l" t="t" r="r" b="b"/>
              <a:pathLst>
                <a:path w="3369" h="379" extrusionOk="0">
                  <a:moveTo>
                    <a:pt x="1993" y="1"/>
                  </a:moveTo>
                  <a:cubicBezTo>
                    <a:pt x="1346" y="1"/>
                    <a:pt x="688" y="132"/>
                    <a:pt x="62" y="222"/>
                  </a:cubicBezTo>
                  <a:cubicBezTo>
                    <a:pt x="1" y="222"/>
                    <a:pt x="1" y="282"/>
                    <a:pt x="62" y="282"/>
                  </a:cubicBezTo>
                  <a:cubicBezTo>
                    <a:pt x="679" y="248"/>
                    <a:pt x="1277" y="165"/>
                    <a:pt x="1878" y="165"/>
                  </a:cubicBezTo>
                  <a:cubicBezTo>
                    <a:pt x="2342" y="165"/>
                    <a:pt x="2807" y="215"/>
                    <a:pt x="3284" y="374"/>
                  </a:cubicBezTo>
                  <a:cubicBezTo>
                    <a:pt x="3290" y="377"/>
                    <a:pt x="3296" y="379"/>
                    <a:pt x="3302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3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5" name="Google Shape;2455;p70"/>
            <p:cNvSpPr/>
            <p:nvPr/>
          </p:nvSpPr>
          <p:spPr>
            <a:xfrm>
              <a:off x="6787115" y="3050481"/>
              <a:ext cx="911994" cy="426316"/>
            </a:xfrm>
            <a:custGeom>
              <a:avLst/>
              <a:gdLst/>
              <a:ahLst/>
              <a:cxnLst/>
              <a:rect l="l" t="t" r="r" b="b"/>
              <a:pathLst>
                <a:path w="17253" h="8065" extrusionOk="0">
                  <a:moveTo>
                    <a:pt x="17253" y="0"/>
                  </a:moveTo>
                  <a:lnTo>
                    <a:pt x="778" y="1337"/>
                  </a:lnTo>
                  <a:lnTo>
                    <a:pt x="596" y="4559"/>
                  </a:lnTo>
                  <a:cubicBezTo>
                    <a:pt x="596" y="4559"/>
                    <a:pt x="414" y="6869"/>
                    <a:pt x="79" y="7781"/>
                  </a:cubicBezTo>
                  <a:cubicBezTo>
                    <a:pt x="0" y="7990"/>
                    <a:pt x="769" y="8064"/>
                    <a:pt x="2026" y="8064"/>
                  </a:cubicBezTo>
                  <a:cubicBezTo>
                    <a:pt x="5103" y="8064"/>
                    <a:pt x="11101" y="7620"/>
                    <a:pt x="14711" y="7620"/>
                  </a:cubicBezTo>
                  <a:cubicBezTo>
                    <a:pt x="15853" y="7620"/>
                    <a:pt x="16757" y="7664"/>
                    <a:pt x="17253" y="7781"/>
                  </a:cubicBezTo>
                  <a:lnTo>
                    <a:pt x="17253" y="0"/>
                  </a:ln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6" name="Google Shape;2456;p70"/>
            <p:cNvSpPr/>
            <p:nvPr/>
          </p:nvSpPr>
          <p:spPr>
            <a:xfrm>
              <a:off x="6187163" y="1622120"/>
              <a:ext cx="631466" cy="905016"/>
            </a:xfrm>
            <a:custGeom>
              <a:avLst/>
              <a:gdLst/>
              <a:ahLst/>
              <a:cxnLst/>
              <a:rect l="l" t="t" r="r" b="b"/>
              <a:pathLst>
                <a:path w="11946" h="17121" extrusionOk="0">
                  <a:moveTo>
                    <a:pt x="8937" y="0"/>
                  </a:moveTo>
                  <a:lnTo>
                    <a:pt x="9393" y="2341"/>
                  </a:lnTo>
                  <a:cubicBezTo>
                    <a:pt x="9393" y="2341"/>
                    <a:pt x="4013" y="3253"/>
                    <a:pt x="1642" y="9636"/>
                  </a:cubicBezTo>
                  <a:cubicBezTo>
                    <a:pt x="1642" y="9636"/>
                    <a:pt x="2158" y="8785"/>
                    <a:pt x="2614" y="8450"/>
                  </a:cubicBezTo>
                  <a:lnTo>
                    <a:pt x="2614" y="8450"/>
                  </a:lnTo>
                  <a:cubicBezTo>
                    <a:pt x="2614" y="8451"/>
                    <a:pt x="0" y="12341"/>
                    <a:pt x="791" y="17113"/>
                  </a:cubicBezTo>
                  <a:cubicBezTo>
                    <a:pt x="791" y="17118"/>
                    <a:pt x="791" y="17121"/>
                    <a:pt x="791" y="17121"/>
                  </a:cubicBezTo>
                  <a:cubicBezTo>
                    <a:pt x="796" y="17121"/>
                    <a:pt x="877" y="16444"/>
                    <a:pt x="2310" y="16444"/>
                  </a:cubicBezTo>
                  <a:cubicBezTo>
                    <a:pt x="3314" y="16444"/>
                    <a:pt x="5806" y="15958"/>
                    <a:pt x="6931" y="15137"/>
                  </a:cubicBezTo>
                  <a:cubicBezTo>
                    <a:pt x="9149" y="13496"/>
                    <a:pt x="10548" y="10305"/>
                    <a:pt x="11004" y="8572"/>
                  </a:cubicBezTo>
                  <a:cubicBezTo>
                    <a:pt x="11946" y="4803"/>
                    <a:pt x="11672" y="2979"/>
                    <a:pt x="11672" y="2979"/>
                  </a:cubicBezTo>
                  <a:cubicBezTo>
                    <a:pt x="11672" y="2979"/>
                    <a:pt x="10396" y="274"/>
                    <a:pt x="893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7" name="Google Shape;2457;p70"/>
            <p:cNvSpPr/>
            <p:nvPr/>
          </p:nvSpPr>
          <p:spPr>
            <a:xfrm>
              <a:off x="6640219" y="1679948"/>
              <a:ext cx="229835" cy="197908"/>
            </a:xfrm>
            <a:custGeom>
              <a:avLst/>
              <a:gdLst/>
              <a:ahLst/>
              <a:cxnLst/>
              <a:rect l="l" t="t" r="r" b="b"/>
              <a:pathLst>
                <a:path w="4348" h="3744" extrusionOk="0">
                  <a:moveTo>
                    <a:pt x="1612" y="1"/>
                  </a:moveTo>
                  <a:cubicBezTo>
                    <a:pt x="1612" y="1"/>
                    <a:pt x="1" y="457"/>
                    <a:pt x="974" y="1976"/>
                  </a:cubicBezTo>
                  <a:cubicBezTo>
                    <a:pt x="1627" y="2977"/>
                    <a:pt x="2911" y="3744"/>
                    <a:pt x="3684" y="3744"/>
                  </a:cubicBezTo>
                  <a:cubicBezTo>
                    <a:pt x="4062" y="3744"/>
                    <a:pt x="4317" y="3561"/>
                    <a:pt x="4317" y="3131"/>
                  </a:cubicBezTo>
                  <a:cubicBezTo>
                    <a:pt x="4348" y="1824"/>
                    <a:pt x="1612" y="1"/>
                    <a:pt x="1612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8" name="Google Shape;2458;p70"/>
            <p:cNvSpPr/>
            <p:nvPr/>
          </p:nvSpPr>
          <p:spPr>
            <a:xfrm>
              <a:off x="7576937" y="1654258"/>
              <a:ext cx="618621" cy="918178"/>
            </a:xfrm>
            <a:custGeom>
              <a:avLst/>
              <a:gdLst/>
              <a:ahLst/>
              <a:cxnLst/>
              <a:rect l="l" t="t" r="r" b="b"/>
              <a:pathLst>
                <a:path w="11703" h="17370" extrusionOk="0">
                  <a:moveTo>
                    <a:pt x="3162" y="0"/>
                  </a:moveTo>
                  <a:lnTo>
                    <a:pt x="3162" y="0"/>
                  </a:lnTo>
                  <a:cubicBezTo>
                    <a:pt x="1703" y="243"/>
                    <a:pt x="305" y="2888"/>
                    <a:pt x="305" y="2888"/>
                  </a:cubicBezTo>
                  <a:cubicBezTo>
                    <a:pt x="305" y="2888"/>
                    <a:pt x="1" y="4712"/>
                    <a:pt x="821" y="8541"/>
                  </a:cubicBezTo>
                  <a:cubicBezTo>
                    <a:pt x="1217" y="10274"/>
                    <a:pt x="2524" y="13496"/>
                    <a:pt x="4682" y="15198"/>
                  </a:cubicBezTo>
                  <a:cubicBezTo>
                    <a:pt x="5776" y="16049"/>
                    <a:pt x="8268" y="16627"/>
                    <a:pt x="9271" y="16657"/>
                  </a:cubicBezTo>
                  <a:cubicBezTo>
                    <a:pt x="10679" y="16713"/>
                    <a:pt x="10757" y="17369"/>
                    <a:pt x="10785" y="17369"/>
                  </a:cubicBezTo>
                  <a:cubicBezTo>
                    <a:pt x="10787" y="17369"/>
                    <a:pt x="10789" y="17365"/>
                    <a:pt x="10791" y="17356"/>
                  </a:cubicBezTo>
                  <a:cubicBezTo>
                    <a:pt x="11703" y="12615"/>
                    <a:pt x="9211" y="8663"/>
                    <a:pt x="9211" y="8663"/>
                  </a:cubicBezTo>
                  <a:lnTo>
                    <a:pt x="9211" y="8663"/>
                  </a:lnTo>
                  <a:cubicBezTo>
                    <a:pt x="9667" y="8997"/>
                    <a:pt x="10122" y="9848"/>
                    <a:pt x="10122" y="9848"/>
                  </a:cubicBezTo>
                  <a:cubicBezTo>
                    <a:pt x="7964" y="3435"/>
                    <a:pt x="2615" y="2341"/>
                    <a:pt x="2615" y="2341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9" name="Google Shape;2459;p70"/>
            <p:cNvSpPr/>
            <p:nvPr/>
          </p:nvSpPr>
          <p:spPr>
            <a:xfrm>
              <a:off x="7526615" y="1710501"/>
              <a:ext cx="233535" cy="195106"/>
            </a:xfrm>
            <a:custGeom>
              <a:avLst/>
              <a:gdLst/>
              <a:ahLst/>
              <a:cxnLst/>
              <a:rect l="l" t="t" r="r" b="b"/>
              <a:pathLst>
                <a:path w="4418" h="3691" extrusionOk="0">
                  <a:moveTo>
                    <a:pt x="2807" y="0"/>
                  </a:moveTo>
                  <a:cubicBezTo>
                    <a:pt x="2807" y="0"/>
                    <a:pt x="41" y="1733"/>
                    <a:pt x="10" y="3040"/>
                  </a:cubicBezTo>
                  <a:cubicBezTo>
                    <a:pt x="0" y="3496"/>
                    <a:pt x="273" y="3691"/>
                    <a:pt x="677" y="3691"/>
                  </a:cubicBezTo>
                  <a:cubicBezTo>
                    <a:pt x="1457" y="3691"/>
                    <a:pt x="2724" y="2967"/>
                    <a:pt x="3384" y="2006"/>
                  </a:cubicBezTo>
                  <a:cubicBezTo>
                    <a:pt x="4418" y="517"/>
                    <a:pt x="2807" y="0"/>
                    <a:pt x="2807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0" name="Google Shape;2460;p70"/>
            <p:cNvSpPr/>
            <p:nvPr/>
          </p:nvSpPr>
          <p:spPr>
            <a:xfrm>
              <a:off x="6473131" y="1512120"/>
              <a:ext cx="228197" cy="145312"/>
            </a:xfrm>
            <a:custGeom>
              <a:avLst/>
              <a:gdLst/>
              <a:ahLst/>
              <a:cxnLst/>
              <a:rect l="l" t="t" r="r" b="b"/>
              <a:pathLst>
                <a:path w="4317" h="2749" extrusionOk="0">
                  <a:moveTo>
                    <a:pt x="2297" y="0"/>
                  </a:moveTo>
                  <a:cubicBezTo>
                    <a:pt x="1491" y="0"/>
                    <a:pt x="681" y="230"/>
                    <a:pt x="1" y="683"/>
                  </a:cubicBezTo>
                  <a:cubicBezTo>
                    <a:pt x="140" y="1725"/>
                    <a:pt x="983" y="2748"/>
                    <a:pt x="2572" y="2748"/>
                  </a:cubicBezTo>
                  <a:cubicBezTo>
                    <a:pt x="3070" y="2748"/>
                    <a:pt x="3641" y="2648"/>
                    <a:pt x="4287" y="2416"/>
                  </a:cubicBezTo>
                  <a:lnTo>
                    <a:pt x="4317" y="531"/>
                  </a:lnTo>
                  <a:cubicBezTo>
                    <a:pt x="3707" y="176"/>
                    <a:pt x="3003" y="0"/>
                    <a:pt x="229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1" name="Google Shape;2461;p70"/>
            <p:cNvSpPr/>
            <p:nvPr/>
          </p:nvSpPr>
          <p:spPr>
            <a:xfrm>
              <a:off x="6468321" y="1429448"/>
              <a:ext cx="234646" cy="118829"/>
            </a:xfrm>
            <a:custGeom>
              <a:avLst/>
              <a:gdLst/>
              <a:ahLst/>
              <a:cxnLst/>
              <a:rect l="l" t="t" r="r" b="b"/>
              <a:pathLst>
                <a:path w="4439" h="2248" extrusionOk="0">
                  <a:moveTo>
                    <a:pt x="2289" y="0"/>
                  </a:moveTo>
                  <a:cubicBezTo>
                    <a:pt x="1855" y="0"/>
                    <a:pt x="1386" y="98"/>
                    <a:pt x="913" y="363"/>
                  </a:cubicBezTo>
                  <a:cubicBezTo>
                    <a:pt x="274" y="727"/>
                    <a:pt x="1" y="1487"/>
                    <a:pt x="92" y="2247"/>
                  </a:cubicBezTo>
                  <a:cubicBezTo>
                    <a:pt x="772" y="1794"/>
                    <a:pt x="1582" y="1564"/>
                    <a:pt x="2393" y="1564"/>
                  </a:cubicBezTo>
                  <a:cubicBezTo>
                    <a:pt x="3103" y="1564"/>
                    <a:pt x="3814" y="1740"/>
                    <a:pt x="4438" y="2095"/>
                  </a:cubicBezTo>
                  <a:lnTo>
                    <a:pt x="4438" y="758"/>
                  </a:lnTo>
                  <a:cubicBezTo>
                    <a:pt x="4438" y="758"/>
                    <a:pt x="3500" y="0"/>
                    <a:pt x="228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2" name="Google Shape;2462;p70"/>
            <p:cNvSpPr/>
            <p:nvPr/>
          </p:nvSpPr>
          <p:spPr>
            <a:xfrm>
              <a:off x="6542218" y="1517829"/>
              <a:ext cx="141453" cy="122001"/>
            </a:xfrm>
            <a:custGeom>
              <a:avLst/>
              <a:gdLst/>
              <a:ahLst/>
              <a:cxnLst/>
              <a:rect l="l" t="t" r="r" b="b"/>
              <a:pathLst>
                <a:path w="2676" h="2308" extrusionOk="0">
                  <a:moveTo>
                    <a:pt x="1109" y="0"/>
                  </a:moveTo>
                  <a:cubicBezTo>
                    <a:pt x="740" y="0"/>
                    <a:pt x="359" y="78"/>
                    <a:pt x="31" y="150"/>
                  </a:cubicBezTo>
                  <a:cubicBezTo>
                    <a:pt x="1" y="180"/>
                    <a:pt x="1" y="210"/>
                    <a:pt x="31" y="210"/>
                  </a:cubicBezTo>
                  <a:cubicBezTo>
                    <a:pt x="366" y="210"/>
                    <a:pt x="756" y="134"/>
                    <a:pt x="1128" y="134"/>
                  </a:cubicBezTo>
                  <a:cubicBezTo>
                    <a:pt x="1534" y="134"/>
                    <a:pt x="1920" y="225"/>
                    <a:pt x="2189" y="606"/>
                  </a:cubicBezTo>
                  <a:cubicBezTo>
                    <a:pt x="2524" y="1062"/>
                    <a:pt x="2463" y="1700"/>
                    <a:pt x="2493" y="2217"/>
                  </a:cubicBezTo>
                  <a:cubicBezTo>
                    <a:pt x="2493" y="2277"/>
                    <a:pt x="2531" y="2308"/>
                    <a:pt x="2569" y="2308"/>
                  </a:cubicBezTo>
                  <a:cubicBezTo>
                    <a:pt x="2607" y="2308"/>
                    <a:pt x="2645" y="2277"/>
                    <a:pt x="2645" y="2217"/>
                  </a:cubicBezTo>
                  <a:cubicBezTo>
                    <a:pt x="2676" y="1639"/>
                    <a:pt x="2645" y="879"/>
                    <a:pt x="2220" y="423"/>
                  </a:cubicBezTo>
                  <a:cubicBezTo>
                    <a:pt x="1929" y="100"/>
                    <a:pt x="1527" y="0"/>
                    <a:pt x="110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3" name="Google Shape;2463;p70"/>
            <p:cNvSpPr/>
            <p:nvPr/>
          </p:nvSpPr>
          <p:spPr>
            <a:xfrm>
              <a:off x="6602108" y="1551870"/>
              <a:ext cx="81140" cy="51168"/>
            </a:xfrm>
            <a:custGeom>
              <a:avLst/>
              <a:gdLst/>
              <a:ahLst/>
              <a:cxnLst/>
              <a:rect l="l" t="t" r="r" b="b"/>
              <a:pathLst>
                <a:path w="1535" h="968" extrusionOk="0">
                  <a:moveTo>
                    <a:pt x="533" y="0"/>
                  </a:moveTo>
                  <a:cubicBezTo>
                    <a:pt x="377" y="0"/>
                    <a:pt x="215" y="53"/>
                    <a:pt x="53" y="174"/>
                  </a:cubicBezTo>
                  <a:cubicBezTo>
                    <a:pt x="1" y="227"/>
                    <a:pt x="16" y="302"/>
                    <a:pt x="80" y="302"/>
                  </a:cubicBezTo>
                  <a:cubicBezTo>
                    <a:pt x="90" y="302"/>
                    <a:pt x="102" y="300"/>
                    <a:pt x="114" y="296"/>
                  </a:cubicBezTo>
                  <a:cubicBezTo>
                    <a:pt x="255" y="225"/>
                    <a:pt x="389" y="181"/>
                    <a:pt x="520" y="181"/>
                  </a:cubicBezTo>
                  <a:cubicBezTo>
                    <a:pt x="672" y="181"/>
                    <a:pt x="818" y="240"/>
                    <a:pt x="965" y="387"/>
                  </a:cubicBezTo>
                  <a:cubicBezTo>
                    <a:pt x="1117" y="539"/>
                    <a:pt x="1239" y="752"/>
                    <a:pt x="1360" y="934"/>
                  </a:cubicBezTo>
                  <a:cubicBezTo>
                    <a:pt x="1384" y="958"/>
                    <a:pt x="1407" y="967"/>
                    <a:pt x="1428" y="967"/>
                  </a:cubicBezTo>
                  <a:cubicBezTo>
                    <a:pt x="1490" y="967"/>
                    <a:pt x="1535" y="888"/>
                    <a:pt x="1512" y="843"/>
                  </a:cubicBezTo>
                  <a:cubicBezTo>
                    <a:pt x="1334" y="397"/>
                    <a:pt x="959" y="0"/>
                    <a:pt x="5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4" name="Google Shape;2464;p70"/>
            <p:cNvSpPr/>
            <p:nvPr/>
          </p:nvSpPr>
          <p:spPr>
            <a:xfrm>
              <a:off x="7735990" y="1530885"/>
              <a:ext cx="229835" cy="144942"/>
            </a:xfrm>
            <a:custGeom>
              <a:avLst/>
              <a:gdLst/>
              <a:ahLst/>
              <a:cxnLst/>
              <a:rect l="l" t="t" r="r" b="b"/>
              <a:pathLst>
                <a:path w="4348" h="2742" extrusionOk="0">
                  <a:moveTo>
                    <a:pt x="1903" y="1"/>
                  </a:moveTo>
                  <a:cubicBezTo>
                    <a:pt x="1252" y="1"/>
                    <a:pt x="605" y="150"/>
                    <a:pt x="31" y="450"/>
                  </a:cubicBezTo>
                  <a:lnTo>
                    <a:pt x="1" y="2365"/>
                  </a:lnTo>
                  <a:cubicBezTo>
                    <a:pt x="692" y="2629"/>
                    <a:pt x="1300" y="2742"/>
                    <a:pt x="1825" y="2742"/>
                  </a:cubicBezTo>
                  <a:cubicBezTo>
                    <a:pt x="3357" y="2742"/>
                    <a:pt x="4189" y="1780"/>
                    <a:pt x="4347" y="784"/>
                  </a:cubicBezTo>
                  <a:cubicBezTo>
                    <a:pt x="3636" y="264"/>
                    <a:pt x="2767" y="1"/>
                    <a:pt x="19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5" name="Google Shape;2465;p70"/>
            <p:cNvSpPr/>
            <p:nvPr/>
          </p:nvSpPr>
          <p:spPr>
            <a:xfrm>
              <a:off x="7737629" y="1462432"/>
              <a:ext cx="234593" cy="109949"/>
            </a:xfrm>
            <a:custGeom>
              <a:avLst/>
              <a:gdLst/>
              <a:ahLst/>
              <a:cxnLst/>
              <a:rect l="l" t="t" r="r" b="b"/>
              <a:pathLst>
                <a:path w="4438" h="2080" extrusionOk="0">
                  <a:moveTo>
                    <a:pt x="1440" y="1"/>
                  </a:moveTo>
                  <a:cubicBezTo>
                    <a:pt x="570" y="1"/>
                    <a:pt x="20" y="438"/>
                    <a:pt x="0" y="438"/>
                  </a:cubicBezTo>
                  <a:lnTo>
                    <a:pt x="0" y="1745"/>
                  </a:lnTo>
                  <a:cubicBezTo>
                    <a:pt x="574" y="1445"/>
                    <a:pt x="1221" y="1296"/>
                    <a:pt x="1872" y="1296"/>
                  </a:cubicBezTo>
                  <a:cubicBezTo>
                    <a:pt x="2736" y="1296"/>
                    <a:pt x="3605" y="1559"/>
                    <a:pt x="4316" y="2079"/>
                  </a:cubicBezTo>
                  <a:cubicBezTo>
                    <a:pt x="4438" y="1319"/>
                    <a:pt x="3648" y="863"/>
                    <a:pt x="3009" y="468"/>
                  </a:cubicBezTo>
                  <a:cubicBezTo>
                    <a:pt x="2420" y="117"/>
                    <a:pt x="1887" y="1"/>
                    <a:pt x="144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6" name="Google Shape;2466;p70"/>
            <p:cNvSpPr/>
            <p:nvPr/>
          </p:nvSpPr>
          <p:spPr>
            <a:xfrm>
              <a:off x="7755284" y="1536964"/>
              <a:ext cx="143039" cy="119358"/>
            </a:xfrm>
            <a:custGeom>
              <a:avLst/>
              <a:gdLst/>
              <a:ahLst/>
              <a:cxnLst/>
              <a:rect l="l" t="t" r="r" b="b"/>
              <a:pathLst>
                <a:path w="2706" h="2258" extrusionOk="0">
                  <a:moveTo>
                    <a:pt x="1524" y="0"/>
                  </a:moveTo>
                  <a:cubicBezTo>
                    <a:pt x="1133" y="0"/>
                    <a:pt x="760" y="92"/>
                    <a:pt x="487" y="365"/>
                  </a:cubicBezTo>
                  <a:cubicBezTo>
                    <a:pt x="31" y="821"/>
                    <a:pt x="1" y="1581"/>
                    <a:pt x="1" y="2189"/>
                  </a:cubicBezTo>
                  <a:cubicBezTo>
                    <a:pt x="1" y="2235"/>
                    <a:pt x="39" y="2257"/>
                    <a:pt x="77" y="2257"/>
                  </a:cubicBezTo>
                  <a:cubicBezTo>
                    <a:pt x="115" y="2257"/>
                    <a:pt x="153" y="2235"/>
                    <a:pt x="153" y="2189"/>
                  </a:cubicBezTo>
                  <a:cubicBezTo>
                    <a:pt x="183" y="1642"/>
                    <a:pt x="153" y="943"/>
                    <a:pt x="517" y="517"/>
                  </a:cubicBezTo>
                  <a:cubicBezTo>
                    <a:pt x="773" y="219"/>
                    <a:pt x="1107" y="140"/>
                    <a:pt x="1463" y="140"/>
                  </a:cubicBezTo>
                  <a:cubicBezTo>
                    <a:pt x="1869" y="140"/>
                    <a:pt x="2303" y="244"/>
                    <a:pt x="2675" y="244"/>
                  </a:cubicBezTo>
                  <a:cubicBezTo>
                    <a:pt x="2706" y="244"/>
                    <a:pt x="2706" y="213"/>
                    <a:pt x="2675" y="183"/>
                  </a:cubicBezTo>
                  <a:cubicBezTo>
                    <a:pt x="2326" y="92"/>
                    <a:pt x="1916" y="0"/>
                    <a:pt x="15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7" name="Google Shape;2467;p70"/>
            <p:cNvSpPr/>
            <p:nvPr/>
          </p:nvSpPr>
          <p:spPr>
            <a:xfrm>
              <a:off x="7754649" y="1571428"/>
              <a:ext cx="82409" cy="47891"/>
            </a:xfrm>
            <a:custGeom>
              <a:avLst/>
              <a:gdLst/>
              <a:ahLst/>
              <a:cxnLst/>
              <a:rect l="l" t="t" r="r" b="b"/>
              <a:pathLst>
                <a:path w="1559" h="906" extrusionOk="0">
                  <a:moveTo>
                    <a:pt x="1016" y="0"/>
                  </a:moveTo>
                  <a:cubicBezTo>
                    <a:pt x="603" y="0"/>
                    <a:pt x="238" y="366"/>
                    <a:pt x="43" y="777"/>
                  </a:cubicBezTo>
                  <a:cubicBezTo>
                    <a:pt x="0" y="842"/>
                    <a:pt x="48" y="906"/>
                    <a:pt x="102" y="906"/>
                  </a:cubicBezTo>
                  <a:cubicBezTo>
                    <a:pt x="124" y="906"/>
                    <a:pt x="147" y="895"/>
                    <a:pt x="165" y="868"/>
                  </a:cubicBezTo>
                  <a:cubicBezTo>
                    <a:pt x="317" y="686"/>
                    <a:pt x="408" y="503"/>
                    <a:pt x="590" y="351"/>
                  </a:cubicBezTo>
                  <a:cubicBezTo>
                    <a:pt x="732" y="225"/>
                    <a:pt x="874" y="173"/>
                    <a:pt x="1021" y="173"/>
                  </a:cubicBezTo>
                  <a:cubicBezTo>
                    <a:pt x="1156" y="173"/>
                    <a:pt x="1295" y="218"/>
                    <a:pt x="1441" y="291"/>
                  </a:cubicBezTo>
                  <a:cubicBezTo>
                    <a:pt x="1450" y="295"/>
                    <a:pt x="1458" y="297"/>
                    <a:pt x="1466" y="297"/>
                  </a:cubicBezTo>
                  <a:cubicBezTo>
                    <a:pt x="1517" y="297"/>
                    <a:pt x="1559" y="226"/>
                    <a:pt x="1532" y="200"/>
                  </a:cubicBezTo>
                  <a:cubicBezTo>
                    <a:pt x="1358" y="60"/>
                    <a:pt x="1183" y="0"/>
                    <a:pt x="101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8" name="Google Shape;2468;p70"/>
            <p:cNvSpPr/>
            <p:nvPr/>
          </p:nvSpPr>
          <p:spPr>
            <a:xfrm>
              <a:off x="7102948" y="2036642"/>
              <a:ext cx="266784" cy="134317"/>
            </a:xfrm>
            <a:custGeom>
              <a:avLst/>
              <a:gdLst/>
              <a:ahLst/>
              <a:cxnLst/>
              <a:rect l="l" t="t" r="r" b="b"/>
              <a:pathLst>
                <a:path w="5047" h="2541" extrusionOk="0">
                  <a:moveTo>
                    <a:pt x="5047" y="0"/>
                  </a:moveTo>
                  <a:cubicBezTo>
                    <a:pt x="3405" y="92"/>
                    <a:pt x="1794" y="335"/>
                    <a:pt x="183" y="852"/>
                  </a:cubicBezTo>
                  <a:cubicBezTo>
                    <a:pt x="153" y="1034"/>
                    <a:pt x="92" y="1186"/>
                    <a:pt x="1" y="1338"/>
                  </a:cubicBezTo>
                  <a:cubicBezTo>
                    <a:pt x="1" y="1338"/>
                    <a:pt x="1096" y="2541"/>
                    <a:pt x="2759" y="2541"/>
                  </a:cubicBezTo>
                  <a:cubicBezTo>
                    <a:pt x="3430" y="2541"/>
                    <a:pt x="4194" y="2345"/>
                    <a:pt x="5016" y="1794"/>
                  </a:cubicBezTo>
                  <a:cubicBezTo>
                    <a:pt x="5016" y="1794"/>
                    <a:pt x="4955" y="973"/>
                    <a:pt x="504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9" name="Google Shape;2469;p70"/>
            <p:cNvSpPr/>
            <p:nvPr/>
          </p:nvSpPr>
          <p:spPr>
            <a:xfrm>
              <a:off x="7106173" y="1937002"/>
              <a:ext cx="286078" cy="144678"/>
            </a:xfrm>
            <a:custGeom>
              <a:avLst/>
              <a:gdLst/>
              <a:ahLst/>
              <a:cxnLst/>
              <a:rect l="l" t="t" r="r" b="b"/>
              <a:pathLst>
                <a:path w="5412" h="2737" extrusionOk="0">
                  <a:moveTo>
                    <a:pt x="5411" y="1"/>
                  </a:moveTo>
                  <a:lnTo>
                    <a:pt x="1" y="366"/>
                  </a:lnTo>
                  <a:cubicBezTo>
                    <a:pt x="1" y="366"/>
                    <a:pt x="396" y="1703"/>
                    <a:pt x="122" y="2737"/>
                  </a:cubicBezTo>
                  <a:cubicBezTo>
                    <a:pt x="1733" y="2220"/>
                    <a:pt x="3344" y="1977"/>
                    <a:pt x="5016" y="1885"/>
                  </a:cubicBezTo>
                  <a:cubicBezTo>
                    <a:pt x="5077" y="1247"/>
                    <a:pt x="5168" y="578"/>
                    <a:pt x="5411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0" name="Google Shape;2470;p70"/>
            <p:cNvSpPr/>
            <p:nvPr/>
          </p:nvSpPr>
          <p:spPr>
            <a:xfrm>
              <a:off x="6680392" y="916555"/>
              <a:ext cx="1102290" cy="1044196"/>
            </a:xfrm>
            <a:custGeom>
              <a:avLst/>
              <a:gdLst/>
              <a:ahLst/>
              <a:cxnLst/>
              <a:rect l="l" t="t" r="r" b="b"/>
              <a:pathLst>
                <a:path w="20853" h="19754" extrusionOk="0">
                  <a:moveTo>
                    <a:pt x="7821" y="1"/>
                  </a:moveTo>
                  <a:cubicBezTo>
                    <a:pt x="3793" y="1"/>
                    <a:pt x="92" y="2084"/>
                    <a:pt x="153" y="9792"/>
                  </a:cubicBezTo>
                  <a:cubicBezTo>
                    <a:pt x="153" y="9792"/>
                    <a:pt x="1" y="13470"/>
                    <a:pt x="852" y="15324"/>
                  </a:cubicBezTo>
                  <a:cubicBezTo>
                    <a:pt x="1703" y="17178"/>
                    <a:pt x="4651" y="19245"/>
                    <a:pt x="8633" y="19671"/>
                  </a:cubicBezTo>
                  <a:cubicBezTo>
                    <a:pt x="9145" y="19726"/>
                    <a:pt x="9680" y="19753"/>
                    <a:pt x="10226" y="19753"/>
                  </a:cubicBezTo>
                  <a:cubicBezTo>
                    <a:pt x="13888" y="19753"/>
                    <a:pt x="18035" y="18510"/>
                    <a:pt x="19120" y="16023"/>
                  </a:cubicBezTo>
                  <a:cubicBezTo>
                    <a:pt x="20366" y="13166"/>
                    <a:pt x="20852" y="11190"/>
                    <a:pt x="20548" y="8272"/>
                  </a:cubicBezTo>
                  <a:cubicBezTo>
                    <a:pt x="20214" y="5324"/>
                    <a:pt x="20092" y="4017"/>
                    <a:pt x="17387" y="2680"/>
                  </a:cubicBezTo>
                  <a:cubicBezTo>
                    <a:pt x="16061" y="2016"/>
                    <a:pt x="11782" y="1"/>
                    <a:pt x="7821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1" name="Google Shape;2471;p70"/>
            <p:cNvSpPr/>
            <p:nvPr/>
          </p:nvSpPr>
          <p:spPr>
            <a:xfrm>
              <a:off x="6931050" y="1472687"/>
              <a:ext cx="62745" cy="74057"/>
            </a:xfrm>
            <a:custGeom>
              <a:avLst/>
              <a:gdLst/>
              <a:ahLst/>
              <a:cxnLst/>
              <a:rect l="l" t="t" r="r" b="b"/>
              <a:pathLst>
                <a:path w="1187" h="1401" extrusionOk="0">
                  <a:moveTo>
                    <a:pt x="609" y="1"/>
                  </a:moveTo>
                  <a:cubicBezTo>
                    <a:pt x="305" y="1"/>
                    <a:pt x="31" y="305"/>
                    <a:pt x="31" y="700"/>
                  </a:cubicBezTo>
                  <a:cubicBezTo>
                    <a:pt x="1" y="1095"/>
                    <a:pt x="274" y="1399"/>
                    <a:pt x="609" y="1399"/>
                  </a:cubicBezTo>
                  <a:cubicBezTo>
                    <a:pt x="621" y="1400"/>
                    <a:pt x="634" y="1401"/>
                    <a:pt x="647" y="1401"/>
                  </a:cubicBezTo>
                  <a:cubicBezTo>
                    <a:pt x="935" y="1401"/>
                    <a:pt x="1186" y="1079"/>
                    <a:pt x="1186" y="730"/>
                  </a:cubicBezTo>
                  <a:cubicBezTo>
                    <a:pt x="1186" y="335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2" name="Google Shape;2472;p70"/>
            <p:cNvSpPr/>
            <p:nvPr/>
          </p:nvSpPr>
          <p:spPr>
            <a:xfrm>
              <a:off x="7440402" y="1480722"/>
              <a:ext cx="62692" cy="73951"/>
            </a:xfrm>
            <a:custGeom>
              <a:avLst/>
              <a:gdLst/>
              <a:ahLst/>
              <a:cxnLst/>
              <a:rect l="l" t="t" r="r" b="b"/>
              <a:pathLst>
                <a:path w="1186" h="1399" extrusionOk="0">
                  <a:moveTo>
                    <a:pt x="608" y="1"/>
                  </a:moveTo>
                  <a:cubicBezTo>
                    <a:pt x="274" y="1"/>
                    <a:pt x="0" y="305"/>
                    <a:pt x="0" y="700"/>
                  </a:cubicBezTo>
                  <a:cubicBezTo>
                    <a:pt x="0" y="1095"/>
                    <a:pt x="274" y="1399"/>
                    <a:pt x="578" y="1399"/>
                  </a:cubicBezTo>
                  <a:cubicBezTo>
                    <a:pt x="912" y="1399"/>
                    <a:pt x="1185" y="1095"/>
                    <a:pt x="1185" y="700"/>
                  </a:cubicBezTo>
                  <a:cubicBezTo>
                    <a:pt x="1185" y="335"/>
                    <a:pt x="942" y="1"/>
                    <a:pt x="608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3" name="Google Shape;2473;p70"/>
            <p:cNvSpPr/>
            <p:nvPr/>
          </p:nvSpPr>
          <p:spPr>
            <a:xfrm>
              <a:off x="7183294" y="1441447"/>
              <a:ext cx="77176" cy="134317"/>
            </a:xfrm>
            <a:custGeom>
              <a:avLst/>
              <a:gdLst/>
              <a:ahLst/>
              <a:cxnLst/>
              <a:rect l="l" t="t" r="r" b="b"/>
              <a:pathLst>
                <a:path w="1460" h="2541" extrusionOk="0">
                  <a:moveTo>
                    <a:pt x="365" y="1"/>
                  </a:moveTo>
                  <a:cubicBezTo>
                    <a:pt x="345" y="1"/>
                    <a:pt x="325" y="14"/>
                    <a:pt x="305" y="14"/>
                  </a:cubicBezTo>
                  <a:cubicBezTo>
                    <a:pt x="213" y="318"/>
                    <a:pt x="183" y="652"/>
                    <a:pt x="122" y="956"/>
                  </a:cubicBezTo>
                  <a:cubicBezTo>
                    <a:pt x="62" y="1169"/>
                    <a:pt x="1" y="1473"/>
                    <a:pt x="92" y="1686"/>
                  </a:cubicBezTo>
                  <a:cubicBezTo>
                    <a:pt x="153" y="1838"/>
                    <a:pt x="305" y="1959"/>
                    <a:pt x="457" y="1959"/>
                  </a:cubicBezTo>
                  <a:cubicBezTo>
                    <a:pt x="517" y="1959"/>
                    <a:pt x="578" y="1929"/>
                    <a:pt x="669" y="1899"/>
                  </a:cubicBezTo>
                  <a:cubicBezTo>
                    <a:pt x="700" y="1868"/>
                    <a:pt x="730" y="1807"/>
                    <a:pt x="791" y="1807"/>
                  </a:cubicBezTo>
                  <a:cubicBezTo>
                    <a:pt x="819" y="1770"/>
                    <a:pt x="847" y="1753"/>
                    <a:pt x="873" y="1753"/>
                  </a:cubicBezTo>
                  <a:cubicBezTo>
                    <a:pt x="932" y="1753"/>
                    <a:pt x="983" y="1842"/>
                    <a:pt x="1004" y="1990"/>
                  </a:cubicBezTo>
                  <a:cubicBezTo>
                    <a:pt x="1217" y="2172"/>
                    <a:pt x="1186" y="2294"/>
                    <a:pt x="913" y="2355"/>
                  </a:cubicBezTo>
                  <a:cubicBezTo>
                    <a:pt x="800" y="2383"/>
                    <a:pt x="844" y="2540"/>
                    <a:pt x="947" y="2540"/>
                  </a:cubicBezTo>
                  <a:cubicBezTo>
                    <a:pt x="955" y="2540"/>
                    <a:pt x="964" y="2539"/>
                    <a:pt x="973" y="2537"/>
                  </a:cubicBezTo>
                  <a:cubicBezTo>
                    <a:pt x="1217" y="2446"/>
                    <a:pt x="1460" y="2203"/>
                    <a:pt x="1429" y="1929"/>
                  </a:cubicBezTo>
                  <a:cubicBezTo>
                    <a:pt x="1429" y="1704"/>
                    <a:pt x="1247" y="1531"/>
                    <a:pt x="1051" y="1531"/>
                  </a:cubicBezTo>
                  <a:cubicBezTo>
                    <a:pt x="1035" y="1531"/>
                    <a:pt x="1019" y="1532"/>
                    <a:pt x="1004" y="1534"/>
                  </a:cubicBezTo>
                  <a:cubicBezTo>
                    <a:pt x="852" y="1534"/>
                    <a:pt x="761" y="1655"/>
                    <a:pt x="639" y="1716"/>
                  </a:cubicBezTo>
                  <a:cubicBezTo>
                    <a:pt x="566" y="1745"/>
                    <a:pt x="505" y="1757"/>
                    <a:pt x="454" y="1757"/>
                  </a:cubicBezTo>
                  <a:cubicBezTo>
                    <a:pt x="123" y="1757"/>
                    <a:pt x="222" y="1224"/>
                    <a:pt x="274" y="987"/>
                  </a:cubicBezTo>
                  <a:cubicBezTo>
                    <a:pt x="335" y="713"/>
                    <a:pt x="517" y="288"/>
                    <a:pt x="396" y="14"/>
                  </a:cubicBezTo>
                  <a:cubicBezTo>
                    <a:pt x="386" y="4"/>
                    <a:pt x="376" y="1"/>
                    <a:pt x="36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4" name="Google Shape;2474;p70"/>
            <p:cNvSpPr/>
            <p:nvPr/>
          </p:nvSpPr>
          <p:spPr>
            <a:xfrm>
              <a:off x="7168864" y="1653360"/>
              <a:ext cx="114125" cy="55662"/>
            </a:xfrm>
            <a:custGeom>
              <a:avLst/>
              <a:gdLst/>
              <a:ahLst/>
              <a:cxnLst/>
              <a:rect l="l" t="t" r="r" b="b"/>
              <a:pathLst>
                <a:path w="2159" h="1053" extrusionOk="0">
                  <a:moveTo>
                    <a:pt x="2045" y="1"/>
                  </a:moveTo>
                  <a:cubicBezTo>
                    <a:pt x="2001" y="1"/>
                    <a:pt x="1959" y="25"/>
                    <a:pt x="1945" y="78"/>
                  </a:cubicBezTo>
                  <a:cubicBezTo>
                    <a:pt x="1885" y="534"/>
                    <a:pt x="1611" y="838"/>
                    <a:pt x="1125" y="838"/>
                  </a:cubicBezTo>
                  <a:cubicBezTo>
                    <a:pt x="912" y="838"/>
                    <a:pt x="730" y="747"/>
                    <a:pt x="578" y="625"/>
                  </a:cubicBezTo>
                  <a:cubicBezTo>
                    <a:pt x="395" y="504"/>
                    <a:pt x="365" y="321"/>
                    <a:pt x="243" y="139"/>
                  </a:cubicBezTo>
                  <a:cubicBezTo>
                    <a:pt x="213" y="139"/>
                    <a:pt x="183" y="139"/>
                    <a:pt x="183" y="169"/>
                  </a:cubicBezTo>
                  <a:cubicBezTo>
                    <a:pt x="0" y="656"/>
                    <a:pt x="730" y="1020"/>
                    <a:pt x="1125" y="1051"/>
                  </a:cubicBezTo>
                  <a:cubicBezTo>
                    <a:pt x="1145" y="1052"/>
                    <a:pt x="1164" y="1052"/>
                    <a:pt x="1184" y="1052"/>
                  </a:cubicBezTo>
                  <a:cubicBezTo>
                    <a:pt x="1706" y="1052"/>
                    <a:pt x="2158" y="665"/>
                    <a:pt x="2158" y="109"/>
                  </a:cubicBezTo>
                  <a:cubicBezTo>
                    <a:pt x="2158" y="40"/>
                    <a:pt x="2101" y="1"/>
                    <a:pt x="204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5" name="Google Shape;2475;p70"/>
            <p:cNvSpPr/>
            <p:nvPr/>
          </p:nvSpPr>
          <p:spPr>
            <a:xfrm>
              <a:off x="6837860" y="1294287"/>
              <a:ext cx="104504" cy="71890"/>
            </a:xfrm>
            <a:custGeom>
              <a:avLst/>
              <a:gdLst/>
              <a:ahLst/>
              <a:cxnLst/>
              <a:rect l="l" t="t" r="r" b="b"/>
              <a:pathLst>
                <a:path w="1977" h="1360" extrusionOk="0">
                  <a:moveTo>
                    <a:pt x="1808" y="1"/>
                  </a:moveTo>
                  <a:cubicBezTo>
                    <a:pt x="1139" y="1"/>
                    <a:pt x="149" y="626"/>
                    <a:pt x="1" y="1309"/>
                  </a:cubicBezTo>
                  <a:cubicBezTo>
                    <a:pt x="1" y="1344"/>
                    <a:pt x="22" y="1359"/>
                    <a:pt x="45" y="1359"/>
                  </a:cubicBezTo>
                  <a:cubicBezTo>
                    <a:pt x="61" y="1359"/>
                    <a:pt x="79" y="1352"/>
                    <a:pt x="92" y="1339"/>
                  </a:cubicBezTo>
                  <a:cubicBezTo>
                    <a:pt x="548" y="701"/>
                    <a:pt x="1095" y="336"/>
                    <a:pt x="1885" y="184"/>
                  </a:cubicBezTo>
                  <a:cubicBezTo>
                    <a:pt x="1976" y="154"/>
                    <a:pt x="1946" y="2"/>
                    <a:pt x="1855" y="2"/>
                  </a:cubicBezTo>
                  <a:cubicBezTo>
                    <a:pt x="1839" y="1"/>
                    <a:pt x="1824" y="1"/>
                    <a:pt x="1808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6" name="Google Shape;2476;p70"/>
            <p:cNvSpPr/>
            <p:nvPr/>
          </p:nvSpPr>
          <p:spPr>
            <a:xfrm>
              <a:off x="7456418" y="1290376"/>
              <a:ext cx="111535" cy="52067"/>
            </a:xfrm>
            <a:custGeom>
              <a:avLst/>
              <a:gdLst/>
              <a:ahLst/>
              <a:cxnLst/>
              <a:rect l="l" t="t" r="r" b="b"/>
              <a:pathLst>
                <a:path w="2110" h="985" extrusionOk="0">
                  <a:moveTo>
                    <a:pt x="247" y="1"/>
                  </a:moveTo>
                  <a:cubicBezTo>
                    <a:pt x="173" y="1"/>
                    <a:pt x="101" y="5"/>
                    <a:pt x="31" y="15"/>
                  </a:cubicBezTo>
                  <a:cubicBezTo>
                    <a:pt x="1" y="45"/>
                    <a:pt x="1" y="137"/>
                    <a:pt x="31" y="137"/>
                  </a:cubicBezTo>
                  <a:cubicBezTo>
                    <a:pt x="700" y="319"/>
                    <a:pt x="1369" y="410"/>
                    <a:pt x="1886" y="957"/>
                  </a:cubicBezTo>
                  <a:cubicBezTo>
                    <a:pt x="1905" y="977"/>
                    <a:pt x="1927" y="985"/>
                    <a:pt x="1949" y="985"/>
                  </a:cubicBezTo>
                  <a:cubicBezTo>
                    <a:pt x="2030" y="985"/>
                    <a:pt x="2109" y="870"/>
                    <a:pt x="2038" y="775"/>
                  </a:cubicBezTo>
                  <a:cubicBezTo>
                    <a:pt x="1656" y="339"/>
                    <a:pt x="884" y="1"/>
                    <a:pt x="2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7" name="Google Shape;2477;p70"/>
            <p:cNvSpPr/>
            <p:nvPr/>
          </p:nvSpPr>
          <p:spPr>
            <a:xfrm>
              <a:off x="6834635" y="1602773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7" y="1"/>
                  </a:moveTo>
                  <a:cubicBezTo>
                    <a:pt x="880" y="1"/>
                    <a:pt x="31" y="781"/>
                    <a:pt x="1" y="1795"/>
                  </a:cubicBezTo>
                  <a:cubicBezTo>
                    <a:pt x="1" y="2798"/>
                    <a:pt x="852" y="3619"/>
                    <a:pt x="1916" y="3649"/>
                  </a:cubicBezTo>
                  <a:cubicBezTo>
                    <a:pt x="3010" y="3649"/>
                    <a:pt x="3892" y="2859"/>
                    <a:pt x="3892" y="1856"/>
                  </a:cubicBezTo>
                  <a:cubicBezTo>
                    <a:pt x="3922" y="822"/>
                    <a:pt x="3071" y="2"/>
                    <a:pt x="1977" y="2"/>
                  </a:cubicBezTo>
                  <a:cubicBezTo>
                    <a:pt x="1957" y="1"/>
                    <a:pt x="1937" y="1"/>
                    <a:pt x="191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8" name="Google Shape;2478;p70"/>
            <p:cNvSpPr/>
            <p:nvPr/>
          </p:nvSpPr>
          <p:spPr>
            <a:xfrm>
              <a:off x="7397004" y="1610808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9" y="1"/>
                  </a:moveTo>
                  <a:cubicBezTo>
                    <a:pt x="881" y="1"/>
                    <a:pt x="30" y="810"/>
                    <a:pt x="0" y="1795"/>
                  </a:cubicBezTo>
                  <a:cubicBezTo>
                    <a:pt x="0" y="2798"/>
                    <a:pt x="851" y="3649"/>
                    <a:pt x="1915" y="3649"/>
                  </a:cubicBezTo>
                  <a:cubicBezTo>
                    <a:pt x="1934" y="3650"/>
                    <a:pt x="1953" y="3650"/>
                    <a:pt x="1973" y="3650"/>
                  </a:cubicBezTo>
                  <a:cubicBezTo>
                    <a:pt x="3012" y="3650"/>
                    <a:pt x="3891" y="2841"/>
                    <a:pt x="3891" y="1856"/>
                  </a:cubicBezTo>
                  <a:cubicBezTo>
                    <a:pt x="3921" y="853"/>
                    <a:pt x="3040" y="2"/>
                    <a:pt x="1976" y="2"/>
                  </a:cubicBezTo>
                  <a:cubicBezTo>
                    <a:pt x="1957" y="1"/>
                    <a:pt x="1938" y="1"/>
                    <a:pt x="1919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9" name="Google Shape;2479;p70"/>
            <p:cNvSpPr/>
            <p:nvPr/>
          </p:nvSpPr>
          <p:spPr>
            <a:xfrm>
              <a:off x="6892516" y="165425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2" y="0"/>
                  </a:moveTo>
                  <a:cubicBezTo>
                    <a:pt x="91" y="0"/>
                    <a:pt x="0" y="92"/>
                    <a:pt x="0" y="213"/>
                  </a:cubicBezTo>
                  <a:cubicBezTo>
                    <a:pt x="0" y="335"/>
                    <a:pt x="91" y="426"/>
                    <a:pt x="182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0" name="Google Shape;2480;p70"/>
            <p:cNvSpPr/>
            <p:nvPr/>
          </p:nvSpPr>
          <p:spPr>
            <a:xfrm>
              <a:off x="6956740" y="17185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66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1" name="Google Shape;2481;p70"/>
            <p:cNvSpPr/>
            <p:nvPr/>
          </p:nvSpPr>
          <p:spPr>
            <a:xfrm>
              <a:off x="6876447" y="175870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3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34"/>
                    <a:pt x="91" y="426"/>
                    <a:pt x="183" y="426"/>
                  </a:cubicBezTo>
                  <a:cubicBezTo>
                    <a:pt x="274" y="426"/>
                    <a:pt x="365" y="33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2" name="Google Shape;2482;p70"/>
            <p:cNvSpPr/>
            <p:nvPr/>
          </p:nvSpPr>
          <p:spPr>
            <a:xfrm>
              <a:off x="7004948" y="1641414"/>
              <a:ext cx="20933" cy="20933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214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96" y="91"/>
                    <a:pt x="305" y="0"/>
                    <a:pt x="2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3" name="Google Shape;2483;p70"/>
            <p:cNvSpPr/>
            <p:nvPr/>
          </p:nvSpPr>
          <p:spPr>
            <a:xfrm>
              <a:off x="7061190" y="1741000"/>
              <a:ext cx="19347" cy="22571"/>
            </a:xfrm>
            <a:custGeom>
              <a:avLst/>
              <a:gdLst/>
              <a:ahLst/>
              <a:cxnLst/>
              <a:rect l="l" t="t" r="r" b="b"/>
              <a:pathLst>
                <a:path w="366" h="427" extrusionOk="0">
                  <a:moveTo>
                    <a:pt x="183" y="1"/>
                  </a:moveTo>
                  <a:cubicBezTo>
                    <a:pt x="61" y="1"/>
                    <a:pt x="1" y="92"/>
                    <a:pt x="1" y="213"/>
                  </a:cubicBezTo>
                  <a:cubicBezTo>
                    <a:pt x="1" y="335"/>
                    <a:pt x="61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4" name="Google Shape;2484;p70"/>
            <p:cNvSpPr/>
            <p:nvPr/>
          </p:nvSpPr>
          <p:spPr>
            <a:xfrm>
              <a:off x="7382521" y="166229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04"/>
                    <a:pt x="92" y="426"/>
                    <a:pt x="183" y="426"/>
                  </a:cubicBezTo>
                  <a:cubicBezTo>
                    <a:pt x="274" y="426"/>
                    <a:pt x="366" y="335"/>
                    <a:pt x="366" y="213"/>
                  </a:cubicBezTo>
                  <a:cubicBezTo>
                    <a:pt x="366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5" name="Google Shape;2485;p70"/>
            <p:cNvSpPr/>
            <p:nvPr/>
          </p:nvSpPr>
          <p:spPr>
            <a:xfrm>
              <a:off x="7419469" y="176674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34"/>
                    <a:pt x="92" y="426"/>
                    <a:pt x="183" y="426"/>
                  </a:cubicBezTo>
                  <a:cubicBezTo>
                    <a:pt x="274" y="426"/>
                    <a:pt x="366" y="334"/>
                    <a:pt x="366" y="213"/>
                  </a:cubicBezTo>
                  <a:cubicBezTo>
                    <a:pt x="366" y="122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6" name="Google Shape;2486;p70"/>
            <p:cNvSpPr/>
            <p:nvPr/>
          </p:nvSpPr>
          <p:spPr>
            <a:xfrm>
              <a:off x="7501454" y="1670328"/>
              <a:ext cx="19294" cy="20933"/>
            </a:xfrm>
            <a:custGeom>
              <a:avLst/>
              <a:gdLst/>
              <a:ahLst/>
              <a:cxnLst/>
              <a:rect l="l" t="t" r="r" b="b"/>
              <a:pathLst>
                <a:path w="365" h="396" extrusionOk="0">
                  <a:moveTo>
                    <a:pt x="182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04"/>
                    <a:pt x="91" y="395"/>
                    <a:pt x="182" y="395"/>
                  </a:cubicBezTo>
                  <a:cubicBezTo>
                    <a:pt x="274" y="395"/>
                    <a:pt x="365" y="335"/>
                    <a:pt x="365" y="213"/>
                  </a:cubicBezTo>
                  <a:cubicBezTo>
                    <a:pt x="365" y="91"/>
                    <a:pt x="30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7" name="Google Shape;2487;p70"/>
            <p:cNvSpPr/>
            <p:nvPr/>
          </p:nvSpPr>
          <p:spPr>
            <a:xfrm>
              <a:off x="7557643" y="17490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92" y="1"/>
                    <a:pt x="1" y="92"/>
                    <a:pt x="1" y="213"/>
                  </a:cubicBezTo>
                  <a:cubicBezTo>
                    <a:pt x="1" y="305"/>
                    <a:pt x="92" y="396"/>
                    <a:pt x="183" y="396"/>
                  </a:cubicBezTo>
                  <a:cubicBezTo>
                    <a:pt x="274" y="396"/>
                    <a:pt x="366" y="335"/>
                    <a:pt x="366" y="213"/>
                  </a:cubicBezTo>
                  <a:cubicBezTo>
                    <a:pt x="36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8" name="Google Shape;2488;p70"/>
            <p:cNvSpPr/>
            <p:nvPr/>
          </p:nvSpPr>
          <p:spPr>
            <a:xfrm>
              <a:off x="7480522" y="1737776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62" y="1"/>
                    <a:pt x="1" y="62"/>
                    <a:pt x="1" y="183"/>
                  </a:cubicBezTo>
                  <a:cubicBezTo>
                    <a:pt x="1" y="305"/>
                    <a:pt x="62" y="396"/>
                    <a:pt x="153" y="396"/>
                  </a:cubicBezTo>
                  <a:cubicBezTo>
                    <a:pt x="274" y="396"/>
                    <a:pt x="335" y="305"/>
                    <a:pt x="335" y="183"/>
                  </a:cubicBezTo>
                  <a:cubicBezTo>
                    <a:pt x="36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9" name="Google Shape;2489;p70"/>
            <p:cNvSpPr/>
            <p:nvPr/>
          </p:nvSpPr>
          <p:spPr>
            <a:xfrm>
              <a:off x="6555116" y="777007"/>
              <a:ext cx="570412" cy="678088"/>
            </a:xfrm>
            <a:custGeom>
              <a:avLst/>
              <a:gdLst/>
              <a:ahLst/>
              <a:cxnLst/>
              <a:rect l="l" t="t" r="r" b="b"/>
              <a:pathLst>
                <a:path w="10791" h="12828" extrusionOk="0">
                  <a:moveTo>
                    <a:pt x="10790" y="0"/>
                  </a:moveTo>
                  <a:lnTo>
                    <a:pt x="10790" y="0"/>
                  </a:lnTo>
                  <a:cubicBezTo>
                    <a:pt x="10000" y="31"/>
                    <a:pt x="9180" y="183"/>
                    <a:pt x="8328" y="456"/>
                  </a:cubicBezTo>
                  <a:cubicBezTo>
                    <a:pt x="6110" y="3982"/>
                    <a:pt x="3374" y="7113"/>
                    <a:pt x="0" y="9545"/>
                  </a:cubicBezTo>
                  <a:cubicBezTo>
                    <a:pt x="274" y="10426"/>
                    <a:pt x="699" y="11368"/>
                    <a:pt x="1337" y="12432"/>
                  </a:cubicBezTo>
                  <a:lnTo>
                    <a:pt x="2371" y="12827"/>
                  </a:lnTo>
                  <a:cubicBezTo>
                    <a:pt x="2371" y="12827"/>
                    <a:pt x="2553" y="12827"/>
                    <a:pt x="2888" y="12766"/>
                  </a:cubicBezTo>
                  <a:cubicBezTo>
                    <a:pt x="6839" y="9484"/>
                    <a:pt x="9240" y="4955"/>
                    <a:pt x="10790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0" name="Google Shape;2490;p70"/>
            <p:cNvSpPr/>
            <p:nvPr/>
          </p:nvSpPr>
          <p:spPr>
            <a:xfrm>
              <a:off x="6709306" y="775950"/>
              <a:ext cx="541551" cy="675921"/>
            </a:xfrm>
            <a:custGeom>
              <a:avLst/>
              <a:gdLst/>
              <a:ahLst/>
              <a:cxnLst/>
              <a:rect l="l" t="t" r="r" b="b"/>
              <a:pathLst>
                <a:path w="10245" h="12787" extrusionOk="0">
                  <a:moveTo>
                    <a:pt x="8424" y="1"/>
                  </a:moveTo>
                  <a:cubicBezTo>
                    <a:pt x="8244" y="1"/>
                    <a:pt x="8060" y="7"/>
                    <a:pt x="7873" y="20"/>
                  </a:cubicBezTo>
                  <a:cubicBezTo>
                    <a:pt x="6323" y="4975"/>
                    <a:pt x="3922" y="9504"/>
                    <a:pt x="1" y="12786"/>
                  </a:cubicBezTo>
                  <a:cubicBezTo>
                    <a:pt x="1126" y="12634"/>
                    <a:pt x="3892" y="12057"/>
                    <a:pt x="6779" y="10081"/>
                  </a:cubicBezTo>
                  <a:lnTo>
                    <a:pt x="6779" y="10081"/>
                  </a:lnTo>
                  <a:cubicBezTo>
                    <a:pt x="6779" y="10081"/>
                    <a:pt x="6658" y="11115"/>
                    <a:pt x="6050" y="11510"/>
                  </a:cubicBezTo>
                  <a:cubicBezTo>
                    <a:pt x="5928" y="11601"/>
                    <a:pt x="6141" y="11662"/>
                    <a:pt x="6566" y="11662"/>
                  </a:cubicBezTo>
                  <a:cubicBezTo>
                    <a:pt x="8481" y="8106"/>
                    <a:pt x="9636" y="4185"/>
                    <a:pt x="10244" y="172"/>
                  </a:cubicBezTo>
                  <a:cubicBezTo>
                    <a:pt x="9675" y="77"/>
                    <a:pt x="9068" y="1"/>
                    <a:pt x="8424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1" name="Google Shape;2491;p70"/>
            <p:cNvSpPr/>
            <p:nvPr/>
          </p:nvSpPr>
          <p:spPr>
            <a:xfrm>
              <a:off x="7056380" y="785042"/>
              <a:ext cx="305319" cy="607573"/>
            </a:xfrm>
            <a:custGeom>
              <a:avLst/>
              <a:gdLst/>
              <a:ahLst/>
              <a:cxnLst/>
              <a:rect l="l" t="t" r="r" b="b"/>
              <a:pathLst>
                <a:path w="5776" h="11494" extrusionOk="0">
                  <a:moveTo>
                    <a:pt x="3678" y="0"/>
                  </a:moveTo>
                  <a:cubicBezTo>
                    <a:pt x="3070" y="4013"/>
                    <a:pt x="1915" y="7934"/>
                    <a:pt x="0" y="11490"/>
                  </a:cubicBezTo>
                  <a:cubicBezTo>
                    <a:pt x="61" y="11492"/>
                    <a:pt x="126" y="11494"/>
                    <a:pt x="195" y="11494"/>
                  </a:cubicBezTo>
                  <a:cubicBezTo>
                    <a:pt x="980" y="11494"/>
                    <a:pt x="2240" y="11327"/>
                    <a:pt x="3526" y="10852"/>
                  </a:cubicBezTo>
                  <a:cubicBezTo>
                    <a:pt x="4377" y="7478"/>
                    <a:pt x="5289" y="4043"/>
                    <a:pt x="5776" y="608"/>
                  </a:cubicBezTo>
                  <a:cubicBezTo>
                    <a:pt x="5137" y="365"/>
                    <a:pt x="4438" y="152"/>
                    <a:pt x="367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2" name="Google Shape;2492;p70"/>
            <p:cNvSpPr/>
            <p:nvPr/>
          </p:nvSpPr>
          <p:spPr>
            <a:xfrm>
              <a:off x="7242761" y="739900"/>
              <a:ext cx="621845" cy="721592"/>
            </a:xfrm>
            <a:custGeom>
              <a:avLst/>
              <a:gdLst/>
              <a:ahLst/>
              <a:cxnLst/>
              <a:rect l="l" t="t" r="r" b="b"/>
              <a:pathLst>
                <a:path w="11764" h="13651" extrusionOk="0">
                  <a:moveTo>
                    <a:pt x="3558" y="0"/>
                  </a:moveTo>
                  <a:cubicBezTo>
                    <a:pt x="3547" y="0"/>
                    <a:pt x="3537" y="1"/>
                    <a:pt x="3526" y="3"/>
                  </a:cubicBezTo>
                  <a:cubicBezTo>
                    <a:pt x="3162" y="94"/>
                    <a:pt x="3496" y="1310"/>
                    <a:pt x="3800" y="2161"/>
                  </a:cubicBezTo>
                  <a:cubicBezTo>
                    <a:pt x="3374" y="1949"/>
                    <a:pt x="2858" y="1675"/>
                    <a:pt x="2250" y="1462"/>
                  </a:cubicBezTo>
                  <a:cubicBezTo>
                    <a:pt x="1763" y="4897"/>
                    <a:pt x="851" y="8362"/>
                    <a:pt x="0" y="11706"/>
                  </a:cubicBezTo>
                  <a:cubicBezTo>
                    <a:pt x="1399" y="11189"/>
                    <a:pt x="2827" y="10338"/>
                    <a:pt x="3526" y="8940"/>
                  </a:cubicBezTo>
                  <a:lnTo>
                    <a:pt x="4438" y="7481"/>
                  </a:lnTo>
                  <a:cubicBezTo>
                    <a:pt x="4438" y="7481"/>
                    <a:pt x="7083" y="12830"/>
                    <a:pt x="10001" y="13651"/>
                  </a:cubicBezTo>
                  <a:cubicBezTo>
                    <a:pt x="10001" y="13651"/>
                    <a:pt x="10730" y="12526"/>
                    <a:pt x="11247" y="9669"/>
                  </a:cubicBezTo>
                  <a:cubicBezTo>
                    <a:pt x="11764" y="6964"/>
                    <a:pt x="9849" y="3590"/>
                    <a:pt x="5411" y="2830"/>
                  </a:cubicBezTo>
                  <a:cubicBezTo>
                    <a:pt x="5928" y="2040"/>
                    <a:pt x="6809" y="1158"/>
                    <a:pt x="5958" y="1158"/>
                  </a:cubicBezTo>
                  <a:cubicBezTo>
                    <a:pt x="5624" y="1158"/>
                    <a:pt x="5046" y="2009"/>
                    <a:pt x="4772" y="2526"/>
                  </a:cubicBezTo>
                  <a:cubicBezTo>
                    <a:pt x="4654" y="1873"/>
                    <a:pt x="4012" y="0"/>
                    <a:pt x="355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3" name="Google Shape;2493;p70"/>
            <p:cNvSpPr/>
            <p:nvPr/>
          </p:nvSpPr>
          <p:spPr>
            <a:xfrm>
              <a:off x="6453890" y="801111"/>
              <a:ext cx="541498" cy="480445"/>
            </a:xfrm>
            <a:custGeom>
              <a:avLst/>
              <a:gdLst/>
              <a:ahLst/>
              <a:cxnLst/>
              <a:rect l="l" t="t" r="r" b="b"/>
              <a:pathLst>
                <a:path w="10244" h="9089" extrusionOk="0">
                  <a:moveTo>
                    <a:pt x="10243" y="0"/>
                  </a:moveTo>
                  <a:lnTo>
                    <a:pt x="10243" y="0"/>
                  </a:lnTo>
                  <a:cubicBezTo>
                    <a:pt x="10213" y="31"/>
                    <a:pt x="10183" y="31"/>
                    <a:pt x="10152" y="31"/>
                  </a:cubicBezTo>
                  <a:cubicBezTo>
                    <a:pt x="5745" y="1581"/>
                    <a:pt x="0" y="3192"/>
                    <a:pt x="1885" y="9089"/>
                  </a:cubicBezTo>
                  <a:cubicBezTo>
                    <a:pt x="5289" y="6657"/>
                    <a:pt x="8025" y="3526"/>
                    <a:pt x="1024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4" name="Google Shape;2494;p70"/>
            <p:cNvSpPr/>
            <p:nvPr/>
          </p:nvSpPr>
          <p:spPr>
            <a:xfrm>
              <a:off x="7726370" y="1911313"/>
              <a:ext cx="337458" cy="419391"/>
            </a:xfrm>
            <a:custGeom>
              <a:avLst/>
              <a:gdLst/>
              <a:ahLst/>
              <a:cxnLst/>
              <a:rect l="l" t="t" r="r" b="b"/>
              <a:pathLst>
                <a:path w="6384" h="7934" extrusionOk="0">
                  <a:moveTo>
                    <a:pt x="6384" y="1"/>
                  </a:moveTo>
                  <a:cubicBezTo>
                    <a:pt x="4854" y="861"/>
                    <a:pt x="3193" y="1402"/>
                    <a:pt x="1445" y="1402"/>
                  </a:cubicBezTo>
                  <a:cubicBezTo>
                    <a:pt x="970" y="1402"/>
                    <a:pt x="488" y="1362"/>
                    <a:pt x="0" y="1277"/>
                  </a:cubicBezTo>
                  <a:lnTo>
                    <a:pt x="0" y="1277"/>
                  </a:lnTo>
                  <a:lnTo>
                    <a:pt x="973" y="7934"/>
                  </a:lnTo>
                  <a:cubicBezTo>
                    <a:pt x="2493" y="6718"/>
                    <a:pt x="4712" y="3496"/>
                    <a:pt x="638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5" name="Google Shape;2495;p70"/>
            <p:cNvSpPr/>
            <p:nvPr/>
          </p:nvSpPr>
          <p:spPr>
            <a:xfrm>
              <a:off x="7723145" y="1217166"/>
              <a:ext cx="506187" cy="767633"/>
            </a:xfrm>
            <a:custGeom>
              <a:avLst/>
              <a:gdLst/>
              <a:ahLst/>
              <a:cxnLst/>
              <a:rect l="l" t="t" r="r" b="b"/>
              <a:pathLst>
                <a:path w="9576" h="14522" extrusionOk="0">
                  <a:moveTo>
                    <a:pt x="6059" y="1"/>
                  </a:moveTo>
                  <a:cubicBezTo>
                    <a:pt x="5467" y="1"/>
                    <a:pt x="5259" y="2585"/>
                    <a:pt x="5259" y="2585"/>
                  </a:cubicBezTo>
                  <a:cubicBezTo>
                    <a:pt x="5259" y="2585"/>
                    <a:pt x="5195" y="1751"/>
                    <a:pt x="4780" y="1751"/>
                  </a:cubicBezTo>
                  <a:cubicBezTo>
                    <a:pt x="4700" y="1751"/>
                    <a:pt x="4607" y="1782"/>
                    <a:pt x="4499" y="1856"/>
                  </a:cubicBezTo>
                  <a:cubicBezTo>
                    <a:pt x="3831" y="2312"/>
                    <a:pt x="5046" y="4531"/>
                    <a:pt x="5046" y="4531"/>
                  </a:cubicBezTo>
                  <a:cubicBezTo>
                    <a:pt x="5046" y="4531"/>
                    <a:pt x="5016" y="4926"/>
                    <a:pt x="4347" y="6993"/>
                  </a:cubicBezTo>
                  <a:cubicBezTo>
                    <a:pt x="3679" y="9060"/>
                    <a:pt x="1" y="13892"/>
                    <a:pt x="1" y="13892"/>
                  </a:cubicBezTo>
                  <a:lnTo>
                    <a:pt x="61" y="14409"/>
                  </a:lnTo>
                  <a:cubicBezTo>
                    <a:pt x="537" y="14485"/>
                    <a:pt x="1008" y="14522"/>
                    <a:pt x="1472" y="14522"/>
                  </a:cubicBezTo>
                  <a:cubicBezTo>
                    <a:pt x="3233" y="14522"/>
                    <a:pt x="4905" y="13998"/>
                    <a:pt x="6445" y="13133"/>
                  </a:cubicBezTo>
                  <a:cubicBezTo>
                    <a:pt x="7113" y="11765"/>
                    <a:pt x="7691" y="10336"/>
                    <a:pt x="8086" y="8999"/>
                  </a:cubicBezTo>
                  <a:cubicBezTo>
                    <a:pt x="9575" y="4196"/>
                    <a:pt x="8937" y="518"/>
                    <a:pt x="8420" y="458"/>
                  </a:cubicBezTo>
                  <a:cubicBezTo>
                    <a:pt x="8413" y="457"/>
                    <a:pt x="8405" y="456"/>
                    <a:pt x="8398" y="456"/>
                  </a:cubicBezTo>
                  <a:cubicBezTo>
                    <a:pt x="7922" y="456"/>
                    <a:pt x="7538" y="2347"/>
                    <a:pt x="7478" y="2646"/>
                  </a:cubicBezTo>
                  <a:cubicBezTo>
                    <a:pt x="7539" y="2312"/>
                    <a:pt x="7934" y="154"/>
                    <a:pt x="7356" y="32"/>
                  </a:cubicBezTo>
                  <a:cubicBezTo>
                    <a:pt x="7342" y="29"/>
                    <a:pt x="7328" y="28"/>
                    <a:pt x="7314" y="28"/>
                  </a:cubicBezTo>
                  <a:cubicBezTo>
                    <a:pt x="6754" y="28"/>
                    <a:pt x="6262" y="2312"/>
                    <a:pt x="6262" y="2312"/>
                  </a:cubicBezTo>
                  <a:cubicBezTo>
                    <a:pt x="6262" y="2312"/>
                    <a:pt x="6688" y="63"/>
                    <a:pt x="6080" y="2"/>
                  </a:cubicBezTo>
                  <a:cubicBezTo>
                    <a:pt x="6073" y="1"/>
                    <a:pt x="6066" y="1"/>
                    <a:pt x="605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6" name="Google Shape;2496;p70"/>
            <p:cNvSpPr/>
            <p:nvPr/>
          </p:nvSpPr>
          <p:spPr>
            <a:xfrm>
              <a:off x="6780032" y="1940227"/>
              <a:ext cx="1002648" cy="560792"/>
            </a:xfrm>
            <a:custGeom>
              <a:avLst/>
              <a:gdLst/>
              <a:ahLst/>
              <a:cxnLst/>
              <a:rect l="l" t="t" r="r" b="b"/>
              <a:pathLst>
                <a:path w="18968" h="10609" extrusionOk="0">
                  <a:moveTo>
                    <a:pt x="17782" y="1"/>
                  </a:moveTo>
                  <a:cubicBezTo>
                    <a:pt x="17782" y="1"/>
                    <a:pt x="14013" y="1460"/>
                    <a:pt x="13496" y="1885"/>
                  </a:cubicBezTo>
                  <a:lnTo>
                    <a:pt x="11399" y="2220"/>
                  </a:lnTo>
                  <a:cubicBezTo>
                    <a:pt x="11399" y="2220"/>
                    <a:pt x="10362" y="2732"/>
                    <a:pt x="9084" y="2732"/>
                  </a:cubicBezTo>
                  <a:cubicBezTo>
                    <a:pt x="8274" y="2732"/>
                    <a:pt x="7367" y="2527"/>
                    <a:pt x="6566" y="1855"/>
                  </a:cubicBezTo>
                  <a:cubicBezTo>
                    <a:pt x="6566" y="1855"/>
                    <a:pt x="6287" y="1775"/>
                    <a:pt x="5819" y="1775"/>
                  </a:cubicBezTo>
                  <a:cubicBezTo>
                    <a:pt x="5132" y="1775"/>
                    <a:pt x="4039" y="1947"/>
                    <a:pt x="2827" y="2797"/>
                  </a:cubicBezTo>
                  <a:cubicBezTo>
                    <a:pt x="2523" y="3040"/>
                    <a:pt x="2189" y="3314"/>
                    <a:pt x="1855" y="3648"/>
                  </a:cubicBezTo>
                  <a:cubicBezTo>
                    <a:pt x="1459" y="4074"/>
                    <a:pt x="1064" y="4560"/>
                    <a:pt x="669" y="5077"/>
                  </a:cubicBezTo>
                  <a:cubicBezTo>
                    <a:pt x="426" y="5381"/>
                    <a:pt x="213" y="5685"/>
                    <a:pt x="0" y="6019"/>
                  </a:cubicBezTo>
                  <a:cubicBezTo>
                    <a:pt x="4773" y="9028"/>
                    <a:pt x="10609" y="10426"/>
                    <a:pt x="16475" y="10609"/>
                  </a:cubicBezTo>
                  <a:cubicBezTo>
                    <a:pt x="16444" y="10457"/>
                    <a:pt x="16444" y="10366"/>
                    <a:pt x="16444" y="10366"/>
                  </a:cubicBezTo>
                  <a:cubicBezTo>
                    <a:pt x="16444" y="10366"/>
                    <a:pt x="17265" y="9667"/>
                    <a:pt x="17995" y="8846"/>
                  </a:cubicBezTo>
                  <a:cubicBezTo>
                    <a:pt x="18268" y="8511"/>
                    <a:pt x="18542" y="8177"/>
                    <a:pt x="18724" y="7843"/>
                  </a:cubicBezTo>
                  <a:cubicBezTo>
                    <a:pt x="18967" y="7417"/>
                    <a:pt x="18937" y="6353"/>
                    <a:pt x="18785" y="5138"/>
                  </a:cubicBezTo>
                  <a:cubicBezTo>
                    <a:pt x="18663" y="4165"/>
                    <a:pt x="18451" y="3101"/>
                    <a:pt x="18268" y="2220"/>
                  </a:cubicBezTo>
                  <a:cubicBezTo>
                    <a:pt x="18025" y="973"/>
                    <a:pt x="17782" y="1"/>
                    <a:pt x="177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7" name="Google Shape;2497;p70"/>
            <p:cNvSpPr/>
            <p:nvPr/>
          </p:nvSpPr>
          <p:spPr>
            <a:xfrm>
              <a:off x="6707720" y="2258386"/>
              <a:ext cx="1044144" cy="857283"/>
            </a:xfrm>
            <a:custGeom>
              <a:avLst/>
              <a:gdLst/>
              <a:ahLst/>
              <a:cxnLst/>
              <a:rect l="l" t="t" r="r" b="b"/>
              <a:pathLst>
                <a:path w="19753" h="16218" extrusionOk="0">
                  <a:moveTo>
                    <a:pt x="1368" y="0"/>
                  </a:moveTo>
                  <a:cubicBezTo>
                    <a:pt x="1064" y="486"/>
                    <a:pt x="760" y="973"/>
                    <a:pt x="487" y="1459"/>
                  </a:cubicBezTo>
                  <a:cubicBezTo>
                    <a:pt x="305" y="1763"/>
                    <a:pt x="122" y="2067"/>
                    <a:pt x="1" y="2371"/>
                  </a:cubicBezTo>
                  <a:cubicBezTo>
                    <a:pt x="1" y="2371"/>
                    <a:pt x="1368" y="4316"/>
                    <a:pt x="3678" y="4681"/>
                  </a:cubicBezTo>
                  <a:cubicBezTo>
                    <a:pt x="3678" y="4681"/>
                    <a:pt x="4165" y="5684"/>
                    <a:pt x="4043" y="6930"/>
                  </a:cubicBezTo>
                  <a:cubicBezTo>
                    <a:pt x="3952" y="7903"/>
                    <a:pt x="3861" y="9058"/>
                    <a:pt x="3770" y="10183"/>
                  </a:cubicBezTo>
                  <a:cubicBezTo>
                    <a:pt x="3678" y="11338"/>
                    <a:pt x="3587" y="12432"/>
                    <a:pt x="3526" y="13222"/>
                  </a:cubicBezTo>
                  <a:cubicBezTo>
                    <a:pt x="3466" y="13708"/>
                    <a:pt x="3466" y="14073"/>
                    <a:pt x="3435" y="14256"/>
                  </a:cubicBezTo>
                  <a:cubicBezTo>
                    <a:pt x="3407" y="15380"/>
                    <a:pt x="7536" y="16218"/>
                    <a:pt x="10730" y="16218"/>
                  </a:cubicBezTo>
                  <a:cubicBezTo>
                    <a:pt x="10990" y="16218"/>
                    <a:pt x="11245" y="16212"/>
                    <a:pt x="11490" y="16201"/>
                  </a:cubicBezTo>
                  <a:cubicBezTo>
                    <a:pt x="14736" y="16081"/>
                    <a:pt x="19497" y="14772"/>
                    <a:pt x="19722" y="14772"/>
                  </a:cubicBezTo>
                  <a:cubicBezTo>
                    <a:pt x="19724" y="14772"/>
                    <a:pt x="19726" y="14772"/>
                    <a:pt x="19727" y="14772"/>
                  </a:cubicBezTo>
                  <a:cubicBezTo>
                    <a:pt x="19728" y="14773"/>
                    <a:pt x="19728" y="14773"/>
                    <a:pt x="19729" y="14773"/>
                  </a:cubicBezTo>
                  <a:cubicBezTo>
                    <a:pt x="19753" y="14773"/>
                    <a:pt x="19602" y="13931"/>
                    <a:pt x="19393" y="12766"/>
                  </a:cubicBezTo>
                  <a:cubicBezTo>
                    <a:pt x="19241" y="11885"/>
                    <a:pt x="19059" y="10790"/>
                    <a:pt x="18846" y="9696"/>
                  </a:cubicBezTo>
                  <a:cubicBezTo>
                    <a:pt x="18633" y="8602"/>
                    <a:pt x="18420" y="7477"/>
                    <a:pt x="18238" y="6535"/>
                  </a:cubicBezTo>
                  <a:cubicBezTo>
                    <a:pt x="18056" y="5654"/>
                    <a:pt x="17934" y="4955"/>
                    <a:pt x="17843" y="4590"/>
                  </a:cubicBezTo>
                  <a:cubicBezTo>
                    <a:pt x="11977" y="4407"/>
                    <a:pt x="6141" y="3009"/>
                    <a:pt x="1368" y="0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8" name="Google Shape;2498;p70"/>
            <p:cNvSpPr/>
            <p:nvPr/>
          </p:nvSpPr>
          <p:spPr>
            <a:xfrm>
              <a:off x="6938133" y="2193739"/>
              <a:ext cx="702774" cy="614392"/>
            </a:xfrm>
            <a:custGeom>
              <a:avLst/>
              <a:gdLst/>
              <a:ahLst/>
              <a:cxnLst/>
              <a:rect l="l" t="t" r="r" b="b"/>
              <a:pathLst>
                <a:path w="13295" h="11623" extrusionOk="0">
                  <a:moveTo>
                    <a:pt x="10402" y="1"/>
                  </a:moveTo>
                  <a:cubicBezTo>
                    <a:pt x="10356" y="1"/>
                    <a:pt x="10310" y="3"/>
                    <a:pt x="10262" y="7"/>
                  </a:cubicBezTo>
                  <a:cubicBezTo>
                    <a:pt x="7222" y="281"/>
                    <a:pt x="6888" y="4962"/>
                    <a:pt x="6888" y="4962"/>
                  </a:cubicBezTo>
                  <a:cubicBezTo>
                    <a:pt x="6888" y="4962"/>
                    <a:pt x="5856" y="2217"/>
                    <a:pt x="4178" y="2217"/>
                  </a:cubicBezTo>
                  <a:cubicBezTo>
                    <a:pt x="3643" y="2217"/>
                    <a:pt x="3043" y="2495"/>
                    <a:pt x="2389" y="3229"/>
                  </a:cubicBezTo>
                  <a:cubicBezTo>
                    <a:pt x="0" y="7470"/>
                    <a:pt x="6560" y="11622"/>
                    <a:pt x="7021" y="11622"/>
                  </a:cubicBezTo>
                  <a:cubicBezTo>
                    <a:pt x="7029" y="11622"/>
                    <a:pt x="7036" y="11621"/>
                    <a:pt x="7040" y="11618"/>
                  </a:cubicBezTo>
                  <a:cubicBezTo>
                    <a:pt x="12067" y="8446"/>
                    <a:pt x="13294" y="1"/>
                    <a:pt x="1040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9" name="Google Shape;2499;p70"/>
            <p:cNvSpPr/>
            <p:nvPr/>
          </p:nvSpPr>
          <p:spPr>
            <a:xfrm>
              <a:off x="6098782" y="2594148"/>
              <a:ext cx="2064712" cy="441910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0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0" name="Google Shape;2500;p70"/>
            <p:cNvSpPr/>
            <p:nvPr/>
          </p:nvSpPr>
          <p:spPr>
            <a:xfrm>
              <a:off x="7874164" y="2626286"/>
              <a:ext cx="282854" cy="578500"/>
            </a:xfrm>
            <a:custGeom>
              <a:avLst/>
              <a:gdLst/>
              <a:ahLst/>
              <a:cxnLst/>
              <a:rect l="l" t="t" r="r" b="b"/>
              <a:pathLst>
                <a:path w="5351" h="10944" extrusionOk="0">
                  <a:moveTo>
                    <a:pt x="5351" y="1"/>
                  </a:moveTo>
                  <a:lnTo>
                    <a:pt x="426" y="7752"/>
                  </a:lnTo>
                  <a:lnTo>
                    <a:pt x="1" y="10943"/>
                  </a:lnTo>
                  <a:lnTo>
                    <a:pt x="5351" y="2827"/>
                  </a:lnTo>
                  <a:lnTo>
                    <a:pt x="535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1" name="Google Shape;2501;p70"/>
            <p:cNvSpPr/>
            <p:nvPr/>
          </p:nvSpPr>
          <p:spPr>
            <a:xfrm>
              <a:off x="6702910" y="3121154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0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2" name="Google Shape;2502;p70"/>
            <p:cNvSpPr/>
            <p:nvPr/>
          </p:nvSpPr>
          <p:spPr>
            <a:xfrm>
              <a:off x="6828239" y="3121154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0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3" name="Google Shape;2503;p70"/>
            <p:cNvSpPr/>
            <p:nvPr/>
          </p:nvSpPr>
          <p:spPr>
            <a:xfrm>
              <a:off x="7911113" y="3105085"/>
              <a:ext cx="130247" cy="1060477"/>
            </a:xfrm>
            <a:custGeom>
              <a:avLst/>
              <a:gdLst/>
              <a:ahLst/>
              <a:cxnLst/>
              <a:rect l="l" t="t" r="r" b="b"/>
              <a:pathLst>
                <a:path w="2464" h="20062" extrusionOk="0">
                  <a:moveTo>
                    <a:pt x="1" y="1"/>
                  </a:moveTo>
                  <a:lnTo>
                    <a:pt x="578" y="20062"/>
                  </a:lnTo>
                  <a:lnTo>
                    <a:pt x="2463" y="20062"/>
                  </a:lnTo>
                  <a:lnTo>
                    <a:pt x="1886" y="30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4" name="Google Shape;2504;p70"/>
            <p:cNvSpPr/>
            <p:nvPr/>
          </p:nvSpPr>
          <p:spPr>
            <a:xfrm>
              <a:off x="8010752" y="3015118"/>
              <a:ext cx="101280" cy="1150445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6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5" name="Google Shape;2505;p70"/>
            <p:cNvSpPr/>
            <p:nvPr/>
          </p:nvSpPr>
          <p:spPr>
            <a:xfrm>
              <a:off x="6220887" y="3204724"/>
              <a:ext cx="1669425" cy="173539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6" name="Google Shape;2506;p70"/>
            <p:cNvSpPr/>
            <p:nvPr/>
          </p:nvSpPr>
          <p:spPr>
            <a:xfrm>
              <a:off x="7874164" y="2825512"/>
              <a:ext cx="250715" cy="552757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7" name="Google Shape;2507;p70"/>
            <p:cNvSpPr/>
            <p:nvPr/>
          </p:nvSpPr>
          <p:spPr>
            <a:xfrm>
              <a:off x="6286750" y="3378208"/>
              <a:ext cx="155937" cy="1044408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8" name="Google Shape;2508;p70"/>
            <p:cNvSpPr/>
            <p:nvPr/>
          </p:nvSpPr>
          <p:spPr>
            <a:xfrm>
              <a:off x="641207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9" name="Google Shape;2509;p70"/>
            <p:cNvSpPr/>
            <p:nvPr/>
          </p:nvSpPr>
          <p:spPr>
            <a:xfrm>
              <a:off x="7647662" y="3378208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0" name="Google Shape;2510;p70"/>
            <p:cNvSpPr/>
            <p:nvPr/>
          </p:nvSpPr>
          <p:spPr>
            <a:xfrm>
              <a:off x="777293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1" name="Google Shape;2511;p70"/>
            <p:cNvSpPr/>
            <p:nvPr/>
          </p:nvSpPr>
          <p:spPr>
            <a:xfrm>
              <a:off x="6093972" y="3035998"/>
              <a:ext cx="464375" cy="168782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2" name="Google Shape;2512;p70"/>
            <p:cNvSpPr/>
            <p:nvPr/>
          </p:nvSpPr>
          <p:spPr>
            <a:xfrm>
              <a:off x="6442631" y="3035998"/>
              <a:ext cx="245852" cy="168782"/>
            </a:xfrm>
            <a:custGeom>
              <a:avLst/>
              <a:gdLst/>
              <a:ahLst/>
              <a:cxnLst/>
              <a:rect l="l" t="t" r="r" b="b"/>
              <a:pathLst>
                <a:path w="4651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51" y="3192"/>
                  </a:lnTo>
                  <a:cubicBezTo>
                    <a:pt x="3982" y="2280"/>
                    <a:pt x="3070" y="912"/>
                    <a:pt x="2310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3" name="Google Shape;2513;p70"/>
            <p:cNvSpPr/>
            <p:nvPr/>
          </p:nvSpPr>
          <p:spPr>
            <a:xfrm>
              <a:off x="6566322" y="3035998"/>
              <a:ext cx="273233" cy="168782"/>
            </a:xfrm>
            <a:custGeom>
              <a:avLst/>
              <a:gdLst/>
              <a:ahLst/>
              <a:cxnLst/>
              <a:rect l="l" t="t" r="r" b="b"/>
              <a:pathLst>
                <a:path w="5169" h="3193" extrusionOk="0">
                  <a:moveTo>
                    <a:pt x="1" y="1"/>
                  </a:moveTo>
                  <a:cubicBezTo>
                    <a:pt x="730" y="912"/>
                    <a:pt x="1642" y="2280"/>
                    <a:pt x="2311" y="3192"/>
                  </a:cubicBezTo>
                  <a:lnTo>
                    <a:pt x="5168" y="3192"/>
                  </a:lnTo>
                  <a:cubicBezTo>
                    <a:pt x="4651" y="2250"/>
                    <a:pt x="3831" y="912"/>
                    <a:pt x="3344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4" name="Google Shape;2514;p70"/>
            <p:cNvSpPr/>
            <p:nvPr/>
          </p:nvSpPr>
          <p:spPr>
            <a:xfrm>
              <a:off x="6976034" y="3035998"/>
              <a:ext cx="920715" cy="168782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57" y="973"/>
                    <a:pt x="1277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5" name="Google Shape;2515;p70"/>
            <p:cNvSpPr/>
            <p:nvPr/>
          </p:nvSpPr>
          <p:spPr>
            <a:xfrm>
              <a:off x="6743083" y="3035998"/>
              <a:ext cx="332648" cy="168782"/>
            </a:xfrm>
            <a:custGeom>
              <a:avLst/>
              <a:gdLst/>
              <a:ahLst/>
              <a:cxnLst/>
              <a:rect l="l" t="t" r="r" b="b"/>
              <a:pathLst>
                <a:path w="6293" h="3193" extrusionOk="0">
                  <a:moveTo>
                    <a:pt x="0" y="1"/>
                  </a:moveTo>
                  <a:cubicBezTo>
                    <a:pt x="487" y="912"/>
                    <a:pt x="1307" y="2250"/>
                    <a:pt x="1824" y="3192"/>
                  </a:cubicBezTo>
                  <a:lnTo>
                    <a:pt x="6292" y="3192"/>
                  </a:lnTo>
                  <a:cubicBezTo>
                    <a:pt x="5684" y="2250"/>
                    <a:pt x="4864" y="973"/>
                    <a:pt x="440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6" name="Google Shape;2516;p70"/>
            <p:cNvSpPr/>
            <p:nvPr/>
          </p:nvSpPr>
          <p:spPr>
            <a:xfrm>
              <a:off x="6662737" y="2404595"/>
              <a:ext cx="263560" cy="212127"/>
            </a:xfrm>
            <a:custGeom>
              <a:avLst/>
              <a:gdLst/>
              <a:ahLst/>
              <a:cxnLst/>
              <a:rect l="l" t="t" r="r" b="b"/>
              <a:pathLst>
                <a:path w="4986" h="4013" extrusionOk="0">
                  <a:moveTo>
                    <a:pt x="1156" y="0"/>
                  </a:moveTo>
                  <a:cubicBezTo>
                    <a:pt x="1156" y="0"/>
                    <a:pt x="548" y="1125"/>
                    <a:pt x="1" y="2492"/>
                  </a:cubicBezTo>
                  <a:cubicBezTo>
                    <a:pt x="1642" y="2766"/>
                    <a:pt x="3192" y="3526"/>
                    <a:pt x="4803" y="4012"/>
                  </a:cubicBezTo>
                  <a:cubicBezTo>
                    <a:pt x="4833" y="3100"/>
                    <a:pt x="4985" y="2037"/>
                    <a:pt x="4985" y="2037"/>
                  </a:cubicBezTo>
                  <a:cubicBezTo>
                    <a:pt x="4985" y="2037"/>
                    <a:pt x="2159" y="973"/>
                    <a:pt x="115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7" name="Google Shape;2517;p70"/>
            <p:cNvSpPr/>
            <p:nvPr/>
          </p:nvSpPr>
          <p:spPr>
            <a:xfrm>
              <a:off x="6624203" y="2695373"/>
              <a:ext cx="772866" cy="154298"/>
            </a:xfrm>
            <a:custGeom>
              <a:avLst/>
              <a:gdLst/>
              <a:ahLst/>
              <a:cxnLst/>
              <a:rect l="l" t="t" r="r" b="b"/>
              <a:pathLst>
                <a:path w="14621" h="2919" extrusionOk="0">
                  <a:moveTo>
                    <a:pt x="0" y="1"/>
                  </a:moveTo>
                  <a:cubicBezTo>
                    <a:pt x="0" y="761"/>
                    <a:pt x="152" y="1368"/>
                    <a:pt x="638" y="1764"/>
                  </a:cubicBezTo>
                  <a:cubicBezTo>
                    <a:pt x="1775" y="2638"/>
                    <a:pt x="5745" y="2918"/>
                    <a:pt x="9094" y="2918"/>
                  </a:cubicBezTo>
                  <a:cubicBezTo>
                    <a:pt x="11568" y="2918"/>
                    <a:pt x="13703" y="2765"/>
                    <a:pt x="14104" y="2584"/>
                  </a:cubicBezTo>
                  <a:cubicBezTo>
                    <a:pt x="14620" y="2341"/>
                    <a:pt x="14438" y="2128"/>
                    <a:pt x="14134" y="1976"/>
                  </a:cubicBezTo>
                  <a:lnTo>
                    <a:pt x="14134" y="1976"/>
                  </a:lnTo>
                  <a:cubicBezTo>
                    <a:pt x="12964" y="2164"/>
                    <a:pt x="11779" y="2253"/>
                    <a:pt x="10592" y="2253"/>
                  </a:cubicBezTo>
                  <a:cubicBezTo>
                    <a:pt x="6967" y="2253"/>
                    <a:pt x="3320" y="1420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8" name="Google Shape;2518;p70"/>
            <p:cNvSpPr/>
            <p:nvPr/>
          </p:nvSpPr>
          <p:spPr>
            <a:xfrm>
              <a:off x="6895688" y="2626286"/>
              <a:ext cx="633104" cy="359977"/>
            </a:xfrm>
            <a:custGeom>
              <a:avLst/>
              <a:gdLst/>
              <a:ahLst/>
              <a:cxnLst/>
              <a:rect l="l" t="t" r="r" b="b"/>
              <a:pathLst>
                <a:path w="11977" h="6810" extrusionOk="0">
                  <a:moveTo>
                    <a:pt x="10822" y="578"/>
                  </a:moveTo>
                  <a:cubicBezTo>
                    <a:pt x="11004" y="578"/>
                    <a:pt x="11156" y="700"/>
                    <a:pt x="11156" y="852"/>
                  </a:cubicBezTo>
                  <a:cubicBezTo>
                    <a:pt x="11156" y="1004"/>
                    <a:pt x="11004" y="1125"/>
                    <a:pt x="10822" y="1125"/>
                  </a:cubicBezTo>
                  <a:cubicBezTo>
                    <a:pt x="10639" y="1125"/>
                    <a:pt x="10487" y="1004"/>
                    <a:pt x="10487" y="852"/>
                  </a:cubicBezTo>
                  <a:cubicBezTo>
                    <a:pt x="10487" y="700"/>
                    <a:pt x="10639" y="578"/>
                    <a:pt x="10822" y="578"/>
                  </a:cubicBezTo>
                  <a:close/>
                  <a:moveTo>
                    <a:pt x="10153" y="2858"/>
                  </a:moveTo>
                  <a:cubicBezTo>
                    <a:pt x="10366" y="2858"/>
                    <a:pt x="10487" y="2979"/>
                    <a:pt x="10487" y="3131"/>
                  </a:cubicBezTo>
                  <a:cubicBezTo>
                    <a:pt x="10487" y="3283"/>
                    <a:pt x="10335" y="3405"/>
                    <a:pt x="10153" y="3405"/>
                  </a:cubicBezTo>
                  <a:cubicBezTo>
                    <a:pt x="9971" y="3405"/>
                    <a:pt x="9819" y="3283"/>
                    <a:pt x="9819" y="3131"/>
                  </a:cubicBezTo>
                  <a:cubicBezTo>
                    <a:pt x="9819" y="2979"/>
                    <a:pt x="9971" y="2858"/>
                    <a:pt x="10153" y="2858"/>
                  </a:cubicBezTo>
                  <a:close/>
                  <a:moveTo>
                    <a:pt x="9180" y="5593"/>
                  </a:moveTo>
                  <a:cubicBezTo>
                    <a:pt x="9363" y="5593"/>
                    <a:pt x="9515" y="5715"/>
                    <a:pt x="9515" y="5867"/>
                  </a:cubicBezTo>
                  <a:cubicBezTo>
                    <a:pt x="9515" y="6019"/>
                    <a:pt x="9363" y="6141"/>
                    <a:pt x="9180" y="6141"/>
                  </a:cubicBezTo>
                  <a:cubicBezTo>
                    <a:pt x="8998" y="6141"/>
                    <a:pt x="8846" y="6019"/>
                    <a:pt x="8846" y="5867"/>
                  </a:cubicBezTo>
                  <a:cubicBezTo>
                    <a:pt x="8846" y="5715"/>
                    <a:pt x="8998" y="5593"/>
                    <a:pt x="9180" y="5593"/>
                  </a:cubicBezTo>
                  <a:close/>
                  <a:moveTo>
                    <a:pt x="3132" y="1"/>
                  </a:moveTo>
                  <a:lnTo>
                    <a:pt x="1" y="6809"/>
                  </a:lnTo>
                  <a:lnTo>
                    <a:pt x="9819" y="6809"/>
                  </a:lnTo>
                  <a:lnTo>
                    <a:pt x="11977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9" name="Google Shape;2519;p70"/>
            <p:cNvSpPr/>
            <p:nvPr/>
          </p:nvSpPr>
          <p:spPr>
            <a:xfrm>
              <a:off x="7321468" y="2639448"/>
              <a:ext cx="110266" cy="327203"/>
            </a:xfrm>
            <a:custGeom>
              <a:avLst/>
              <a:gdLst/>
              <a:ahLst/>
              <a:cxnLst/>
              <a:rect l="l" t="t" r="r" b="b"/>
              <a:pathLst>
                <a:path w="2086" h="6190" extrusionOk="0">
                  <a:moveTo>
                    <a:pt x="1996" y="1"/>
                  </a:moveTo>
                  <a:cubicBezTo>
                    <a:pt x="1962" y="1"/>
                    <a:pt x="1928" y="17"/>
                    <a:pt x="1916" y="56"/>
                  </a:cubicBezTo>
                  <a:cubicBezTo>
                    <a:pt x="1156" y="2001"/>
                    <a:pt x="548" y="4098"/>
                    <a:pt x="1" y="6104"/>
                  </a:cubicBezTo>
                  <a:cubicBezTo>
                    <a:pt x="1" y="6157"/>
                    <a:pt x="42" y="6190"/>
                    <a:pt x="82" y="6190"/>
                  </a:cubicBezTo>
                  <a:cubicBezTo>
                    <a:pt x="111" y="6190"/>
                    <a:pt x="140" y="6173"/>
                    <a:pt x="153" y="6135"/>
                  </a:cubicBezTo>
                  <a:cubicBezTo>
                    <a:pt x="913" y="4189"/>
                    <a:pt x="1581" y="2122"/>
                    <a:pt x="2068" y="86"/>
                  </a:cubicBezTo>
                  <a:cubicBezTo>
                    <a:pt x="2085" y="33"/>
                    <a:pt x="2041" y="1"/>
                    <a:pt x="1996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0" name="Google Shape;2520;p70"/>
            <p:cNvSpPr/>
            <p:nvPr/>
          </p:nvSpPr>
          <p:spPr>
            <a:xfrm>
              <a:off x="6958379" y="2876627"/>
              <a:ext cx="438685" cy="18025"/>
            </a:xfrm>
            <a:custGeom>
              <a:avLst/>
              <a:gdLst/>
              <a:ahLst/>
              <a:cxnLst/>
              <a:rect l="l" t="t" r="r" b="b"/>
              <a:pathLst>
                <a:path w="8299" h="341" extrusionOk="0">
                  <a:moveTo>
                    <a:pt x="5202" y="1"/>
                  </a:moveTo>
                  <a:cubicBezTo>
                    <a:pt x="3381" y="1"/>
                    <a:pt x="1388" y="53"/>
                    <a:pt x="92" y="128"/>
                  </a:cubicBezTo>
                  <a:cubicBezTo>
                    <a:pt x="0" y="128"/>
                    <a:pt x="31" y="250"/>
                    <a:pt x="122" y="250"/>
                  </a:cubicBezTo>
                  <a:cubicBezTo>
                    <a:pt x="1155" y="310"/>
                    <a:pt x="2652" y="341"/>
                    <a:pt x="4153" y="341"/>
                  </a:cubicBezTo>
                  <a:cubicBezTo>
                    <a:pt x="5654" y="341"/>
                    <a:pt x="7159" y="310"/>
                    <a:pt x="8207" y="250"/>
                  </a:cubicBezTo>
                  <a:cubicBezTo>
                    <a:pt x="8298" y="219"/>
                    <a:pt x="8298" y="67"/>
                    <a:pt x="8177" y="67"/>
                  </a:cubicBezTo>
                  <a:cubicBezTo>
                    <a:pt x="7387" y="21"/>
                    <a:pt x="6327" y="1"/>
                    <a:pt x="5202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1" name="Google Shape;2521;p70"/>
            <p:cNvSpPr/>
            <p:nvPr/>
          </p:nvSpPr>
          <p:spPr>
            <a:xfrm>
              <a:off x="6974448" y="2815522"/>
              <a:ext cx="437046" cy="17920"/>
            </a:xfrm>
            <a:custGeom>
              <a:avLst/>
              <a:gdLst/>
              <a:ahLst/>
              <a:cxnLst/>
              <a:rect l="l" t="t" r="r" b="b"/>
              <a:pathLst>
                <a:path w="8268" h="339" extrusionOk="0">
                  <a:moveTo>
                    <a:pt x="5020" y="0"/>
                  </a:moveTo>
                  <a:cubicBezTo>
                    <a:pt x="3239" y="0"/>
                    <a:pt x="1332" y="44"/>
                    <a:pt x="91" y="99"/>
                  </a:cubicBezTo>
                  <a:cubicBezTo>
                    <a:pt x="0" y="99"/>
                    <a:pt x="0" y="220"/>
                    <a:pt x="91" y="250"/>
                  </a:cubicBezTo>
                  <a:cubicBezTo>
                    <a:pt x="1067" y="308"/>
                    <a:pt x="2463" y="338"/>
                    <a:pt x="3883" y="338"/>
                  </a:cubicBezTo>
                  <a:cubicBezTo>
                    <a:pt x="5470" y="338"/>
                    <a:pt x="7086" y="300"/>
                    <a:pt x="8177" y="220"/>
                  </a:cubicBezTo>
                  <a:cubicBezTo>
                    <a:pt x="8268" y="220"/>
                    <a:pt x="8268" y="68"/>
                    <a:pt x="8177" y="68"/>
                  </a:cubicBezTo>
                  <a:cubicBezTo>
                    <a:pt x="7338" y="19"/>
                    <a:pt x="6207" y="0"/>
                    <a:pt x="502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2" name="Google Shape;2522;p70"/>
            <p:cNvSpPr/>
            <p:nvPr/>
          </p:nvSpPr>
          <p:spPr>
            <a:xfrm>
              <a:off x="7014621" y="2764196"/>
              <a:ext cx="408132" cy="17127"/>
            </a:xfrm>
            <a:custGeom>
              <a:avLst/>
              <a:gdLst/>
              <a:ahLst/>
              <a:cxnLst/>
              <a:rect l="l" t="t" r="r" b="b"/>
              <a:pathLst>
                <a:path w="7721" h="324" extrusionOk="0">
                  <a:moveTo>
                    <a:pt x="4845" y="0"/>
                  </a:moveTo>
                  <a:cubicBezTo>
                    <a:pt x="3146" y="0"/>
                    <a:pt x="1294" y="52"/>
                    <a:pt x="91" y="127"/>
                  </a:cubicBezTo>
                  <a:cubicBezTo>
                    <a:pt x="0" y="127"/>
                    <a:pt x="31" y="249"/>
                    <a:pt x="91" y="249"/>
                  </a:cubicBezTo>
                  <a:cubicBezTo>
                    <a:pt x="903" y="300"/>
                    <a:pt x="2017" y="324"/>
                    <a:pt x="3179" y="324"/>
                  </a:cubicBezTo>
                  <a:cubicBezTo>
                    <a:pt x="4800" y="324"/>
                    <a:pt x="6514" y="277"/>
                    <a:pt x="7629" y="188"/>
                  </a:cubicBezTo>
                  <a:cubicBezTo>
                    <a:pt x="7721" y="188"/>
                    <a:pt x="7721" y="66"/>
                    <a:pt x="7629" y="66"/>
                  </a:cubicBezTo>
                  <a:cubicBezTo>
                    <a:pt x="6886" y="20"/>
                    <a:pt x="5895" y="0"/>
                    <a:pt x="48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3" name="Google Shape;2523;p70"/>
            <p:cNvSpPr/>
            <p:nvPr/>
          </p:nvSpPr>
          <p:spPr>
            <a:xfrm>
              <a:off x="7024241" y="2714772"/>
              <a:ext cx="408185" cy="16862"/>
            </a:xfrm>
            <a:custGeom>
              <a:avLst/>
              <a:gdLst/>
              <a:ahLst/>
              <a:cxnLst/>
              <a:rect l="l" t="t" r="r" b="b"/>
              <a:pathLst>
                <a:path w="7722" h="319" extrusionOk="0">
                  <a:moveTo>
                    <a:pt x="5130" y="1"/>
                  </a:moveTo>
                  <a:cubicBezTo>
                    <a:pt x="3355" y="1"/>
                    <a:pt x="1345" y="60"/>
                    <a:pt x="92" y="120"/>
                  </a:cubicBezTo>
                  <a:cubicBezTo>
                    <a:pt x="1" y="120"/>
                    <a:pt x="1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599" y="59"/>
                  </a:cubicBezTo>
                  <a:cubicBezTo>
                    <a:pt x="6938" y="17"/>
                    <a:pt x="6067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4" name="Google Shape;2524;p70"/>
            <p:cNvSpPr/>
            <p:nvPr/>
          </p:nvSpPr>
          <p:spPr>
            <a:xfrm>
              <a:off x="7040310" y="2664556"/>
              <a:ext cx="406546" cy="17179"/>
            </a:xfrm>
            <a:custGeom>
              <a:avLst/>
              <a:gdLst/>
              <a:ahLst/>
              <a:cxnLst/>
              <a:rect l="l" t="t" r="r" b="b"/>
              <a:pathLst>
                <a:path w="7691" h="325" extrusionOk="0">
                  <a:moveTo>
                    <a:pt x="4815" y="1"/>
                  </a:moveTo>
                  <a:cubicBezTo>
                    <a:pt x="3116" y="1"/>
                    <a:pt x="1264" y="53"/>
                    <a:pt x="61" y="128"/>
                  </a:cubicBezTo>
                  <a:cubicBezTo>
                    <a:pt x="1" y="128"/>
                    <a:pt x="1" y="249"/>
                    <a:pt x="61" y="249"/>
                  </a:cubicBezTo>
                  <a:cubicBezTo>
                    <a:pt x="873" y="300"/>
                    <a:pt x="1987" y="324"/>
                    <a:pt x="3149" y="324"/>
                  </a:cubicBezTo>
                  <a:cubicBezTo>
                    <a:pt x="4770" y="324"/>
                    <a:pt x="6484" y="277"/>
                    <a:pt x="7599" y="189"/>
                  </a:cubicBezTo>
                  <a:cubicBezTo>
                    <a:pt x="7691" y="189"/>
                    <a:pt x="7691" y="67"/>
                    <a:pt x="7599" y="67"/>
                  </a:cubicBezTo>
                  <a:cubicBezTo>
                    <a:pt x="6856" y="20"/>
                    <a:pt x="5865" y="1"/>
                    <a:pt x="4815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5" name="Google Shape;2525;p70"/>
            <p:cNvSpPr/>
            <p:nvPr/>
          </p:nvSpPr>
          <p:spPr>
            <a:xfrm>
              <a:off x="6164645" y="2674494"/>
              <a:ext cx="807066" cy="306958"/>
            </a:xfrm>
            <a:custGeom>
              <a:avLst/>
              <a:gdLst/>
              <a:ahLst/>
              <a:cxnLst/>
              <a:rect l="l" t="t" r="r" b="b"/>
              <a:pathLst>
                <a:path w="15268" h="5807" extrusionOk="0">
                  <a:moveTo>
                    <a:pt x="4864" y="1"/>
                  </a:moveTo>
                  <a:cubicBezTo>
                    <a:pt x="4074" y="1703"/>
                    <a:pt x="1" y="4377"/>
                    <a:pt x="1" y="4377"/>
                  </a:cubicBezTo>
                  <a:lnTo>
                    <a:pt x="9545" y="5806"/>
                  </a:lnTo>
                  <a:cubicBezTo>
                    <a:pt x="10031" y="5411"/>
                    <a:pt x="14256" y="3678"/>
                    <a:pt x="14864" y="2219"/>
                  </a:cubicBezTo>
                  <a:cubicBezTo>
                    <a:pt x="15267" y="1298"/>
                    <a:pt x="14288" y="1128"/>
                    <a:pt x="13512" y="1128"/>
                  </a:cubicBezTo>
                  <a:cubicBezTo>
                    <a:pt x="13060" y="1128"/>
                    <a:pt x="12676" y="1186"/>
                    <a:pt x="12676" y="1186"/>
                  </a:cubicBezTo>
                  <a:lnTo>
                    <a:pt x="4864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6" name="Google Shape;2526;p70"/>
            <p:cNvSpPr/>
            <p:nvPr/>
          </p:nvSpPr>
          <p:spPr>
            <a:xfrm>
              <a:off x="6209628" y="2674494"/>
              <a:ext cx="731107" cy="266784"/>
            </a:xfrm>
            <a:custGeom>
              <a:avLst/>
              <a:gdLst/>
              <a:ahLst/>
              <a:cxnLst/>
              <a:rect l="l" t="t" r="r" b="b"/>
              <a:pathLst>
                <a:path w="13831" h="5047" extrusionOk="0">
                  <a:moveTo>
                    <a:pt x="4013" y="1"/>
                  </a:moveTo>
                  <a:lnTo>
                    <a:pt x="1" y="3678"/>
                  </a:lnTo>
                  <a:lnTo>
                    <a:pt x="9272" y="5046"/>
                  </a:lnTo>
                  <a:cubicBezTo>
                    <a:pt x="11491" y="4560"/>
                    <a:pt x="13831" y="2159"/>
                    <a:pt x="13831" y="2159"/>
                  </a:cubicBezTo>
                  <a:lnTo>
                    <a:pt x="11825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7" name="Google Shape;2527;p70"/>
            <p:cNvSpPr/>
            <p:nvPr/>
          </p:nvSpPr>
          <p:spPr>
            <a:xfrm>
              <a:off x="6203232" y="2647165"/>
              <a:ext cx="731107" cy="268370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8" name="Google Shape;2528;p70"/>
            <p:cNvSpPr/>
            <p:nvPr/>
          </p:nvSpPr>
          <p:spPr>
            <a:xfrm>
              <a:off x="6166284" y="2626603"/>
              <a:ext cx="790521" cy="268053"/>
            </a:xfrm>
            <a:custGeom>
              <a:avLst/>
              <a:gdLst/>
              <a:ahLst/>
              <a:cxnLst/>
              <a:rect l="l" t="t" r="r" b="b"/>
              <a:pathLst>
                <a:path w="14955" h="5071" extrusionOk="0">
                  <a:moveTo>
                    <a:pt x="6067" y="1"/>
                  </a:moveTo>
                  <a:cubicBezTo>
                    <a:pt x="5725" y="1"/>
                    <a:pt x="5464" y="26"/>
                    <a:pt x="5319" y="86"/>
                  </a:cubicBezTo>
                  <a:cubicBezTo>
                    <a:pt x="4164" y="572"/>
                    <a:pt x="0" y="3642"/>
                    <a:pt x="0" y="3642"/>
                  </a:cubicBezTo>
                  <a:lnTo>
                    <a:pt x="9696" y="5071"/>
                  </a:lnTo>
                  <a:cubicBezTo>
                    <a:pt x="10122" y="4828"/>
                    <a:pt x="14073" y="3004"/>
                    <a:pt x="14529" y="2062"/>
                  </a:cubicBezTo>
                  <a:cubicBezTo>
                    <a:pt x="14955" y="1089"/>
                    <a:pt x="13314" y="967"/>
                    <a:pt x="13314" y="967"/>
                  </a:cubicBezTo>
                  <a:cubicBezTo>
                    <a:pt x="13314" y="967"/>
                    <a:pt x="8165" y="1"/>
                    <a:pt x="6067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9" name="Google Shape;2529;p70"/>
            <p:cNvSpPr/>
            <p:nvPr/>
          </p:nvSpPr>
          <p:spPr>
            <a:xfrm>
              <a:off x="6137370" y="2819116"/>
              <a:ext cx="568826" cy="162333"/>
            </a:xfrm>
            <a:custGeom>
              <a:avLst/>
              <a:gdLst/>
              <a:ahLst/>
              <a:cxnLst/>
              <a:rect l="l" t="t" r="r" b="b"/>
              <a:pathLst>
                <a:path w="10761" h="3071" extrusionOk="0">
                  <a:moveTo>
                    <a:pt x="547" y="0"/>
                  </a:moveTo>
                  <a:cubicBezTo>
                    <a:pt x="0" y="1307"/>
                    <a:pt x="517" y="1641"/>
                    <a:pt x="517" y="1641"/>
                  </a:cubicBezTo>
                  <a:lnTo>
                    <a:pt x="10061" y="3070"/>
                  </a:lnTo>
                  <a:cubicBezTo>
                    <a:pt x="10760" y="2584"/>
                    <a:pt x="10243" y="1429"/>
                    <a:pt x="10243" y="1429"/>
                  </a:cubicBezTo>
                  <a:lnTo>
                    <a:pt x="547" y="0"/>
                  </a:lnTo>
                  <a:close/>
                </a:path>
              </a:pathLst>
            </a:custGeom>
            <a:solidFill>
              <a:srgbClr val="0095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0" name="Google Shape;2530;p70"/>
            <p:cNvSpPr/>
            <p:nvPr/>
          </p:nvSpPr>
          <p:spPr>
            <a:xfrm>
              <a:off x="7867768" y="2751615"/>
              <a:ext cx="16122" cy="1612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91" y="0"/>
                  </a:moveTo>
                  <a:lnTo>
                    <a:pt x="0" y="61"/>
                  </a:lnTo>
                  <a:lnTo>
                    <a:pt x="18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4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1" name="Google Shape;2531;p70"/>
            <p:cNvSpPr/>
            <p:nvPr/>
          </p:nvSpPr>
          <p:spPr>
            <a:xfrm>
              <a:off x="7817975" y="2778943"/>
              <a:ext cx="16069" cy="16122"/>
            </a:xfrm>
            <a:custGeom>
              <a:avLst/>
              <a:gdLst/>
              <a:ahLst/>
              <a:cxnLst/>
              <a:rect l="l" t="t" r="r" b="b"/>
              <a:pathLst>
                <a:path w="304" h="305" extrusionOk="0">
                  <a:moveTo>
                    <a:pt x="91" y="0"/>
                  </a:moveTo>
                  <a:lnTo>
                    <a:pt x="0" y="61"/>
                  </a:lnTo>
                  <a:lnTo>
                    <a:pt x="21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3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2" name="Google Shape;2532;p70"/>
            <p:cNvSpPr/>
            <p:nvPr/>
          </p:nvSpPr>
          <p:spPr>
            <a:xfrm>
              <a:off x="7769767" y="2806219"/>
              <a:ext cx="14484" cy="16862"/>
            </a:xfrm>
            <a:custGeom>
              <a:avLst/>
              <a:gdLst/>
              <a:ahLst/>
              <a:cxnLst/>
              <a:rect l="l" t="t" r="r" b="b"/>
              <a:pathLst>
                <a:path w="274" h="319" extrusionOk="0">
                  <a:moveTo>
                    <a:pt x="61" y="1"/>
                  </a:moveTo>
                  <a:lnTo>
                    <a:pt x="0" y="62"/>
                  </a:lnTo>
                  <a:lnTo>
                    <a:pt x="183" y="305"/>
                  </a:lnTo>
                  <a:cubicBezTo>
                    <a:pt x="203" y="305"/>
                    <a:pt x="223" y="318"/>
                    <a:pt x="234" y="318"/>
                  </a:cubicBezTo>
                  <a:cubicBezTo>
                    <a:pt x="240" y="318"/>
                    <a:pt x="243" y="315"/>
                    <a:pt x="243" y="305"/>
                  </a:cubicBezTo>
                  <a:cubicBezTo>
                    <a:pt x="274" y="305"/>
                    <a:pt x="274" y="275"/>
                    <a:pt x="274" y="244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3" name="Google Shape;2533;p70"/>
            <p:cNvSpPr/>
            <p:nvPr/>
          </p:nvSpPr>
          <p:spPr>
            <a:xfrm>
              <a:off x="7719921" y="2833547"/>
              <a:ext cx="14537" cy="16862"/>
            </a:xfrm>
            <a:custGeom>
              <a:avLst/>
              <a:gdLst/>
              <a:ahLst/>
              <a:cxnLst/>
              <a:rect l="l" t="t" r="r" b="b"/>
              <a:pathLst>
                <a:path w="275" h="319" extrusionOk="0">
                  <a:moveTo>
                    <a:pt x="62" y="1"/>
                  </a:moveTo>
                  <a:lnTo>
                    <a:pt x="1" y="61"/>
                  </a:lnTo>
                  <a:lnTo>
                    <a:pt x="183" y="305"/>
                  </a:lnTo>
                  <a:cubicBezTo>
                    <a:pt x="204" y="305"/>
                    <a:pt x="224" y="318"/>
                    <a:pt x="235" y="318"/>
                  </a:cubicBezTo>
                  <a:cubicBezTo>
                    <a:pt x="241" y="318"/>
                    <a:pt x="244" y="315"/>
                    <a:pt x="244" y="305"/>
                  </a:cubicBezTo>
                  <a:cubicBezTo>
                    <a:pt x="274" y="305"/>
                    <a:pt x="274" y="274"/>
                    <a:pt x="274" y="244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4" name="Google Shape;2534;p70"/>
            <p:cNvSpPr/>
            <p:nvPr/>
          </p:nvSpPr>
          <p:spPr>
            <a:xfrm>
              <a:off x="7670128" y="2860875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1" y="61"/>
                  </a:lnTo>
                  <a:lnTo>
                    <a:pt x="183" y="304"/>
                  </a:lnTo>
                  <a:cubicBezTo>
                    <a:pt x="203" y="304"/>
                    <a:pt x="224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274" y="304"/>
                    <a:pt x="305" y="274"/>
                    <a:pt x="274" y="244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5" name="Google Shape;2535;p70"/>
            <p:cNvSpPr/>
            <p:nvPr/>
          </p:nvSpPr>
          <p:spPr>
            <a:xfrm>
              <a:off x="7620334" y="2888203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0" y="61"/>
                  </a:lnTo>
                  <a:lnTo>
                    <a:pt x="183" y="304"/>
                  </a:lnTo>
                  <a:cubicBezTo>
                    <a:pt x="203" y="304"/>
                    <a:pt x="223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304" y="304"/>
                    <a:pt x="304" y="274"/>
                    <a:pt x="274" y="243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6" name="Google Shape;2536;p70"/>
            <p:cNvSpPr/>
            <p:nvPr/>
          </p:nvSpPr>
          <p:spPr>
            <a:xfrm>
              <a:off x="7570541" y="2915479"/>
              <a:ext cx="16122" cy="16862"/>
            </a:xfrm>
            <a:custGeom>
              <a:avLst/>
              <a:gdLst/>
              <a:ahLst/>
              <a:cxnLst/>
              <a:rect l="l" t="t" r="r" b="b"/>
              <a:pathLst>
                <a:path w="305" h="319" extrusionOk="0">
                  <a:moveTo>
                    <a:pt x="91" y="1"/>
                  </a:moveTo>
                  <a:lnTo>
                    <a:pt x="0" y="62"/>
                  </a:lnTo>
                  <a:lnTo>
                    <a:pt x="213" y="305"/>
                  </a:lnTo>
                  <a:cubicBezTo>
                    <a:pt x="213" y="305"/>
                    <a:pt x="226" y="318"/>
                    <a:pt x="244" y="318"/>
                  </a:cubicBezTo>
                  <a:cubicBezTo>
                    <a:pt x="253" y="318"/>
                    <a:pt x="264" y="315"/>
                    <a:pt x="274" y="305"/>
                  </a:cubicBezTo>
                  <a:cubicBezTo>
                    <a:pt x="304" y="305"/>
                    <a:pt x="304" y="274"/>
                    <a:pt x="274" y="244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7" name="Google Shape;2537;p70"/>
            <p:cNvSpPr/>
            <p:nvPr/>
          </p:nvSpPr>
          <p:spPr>
            <a:xfrm>
              <a:off x="7859734" y="2756425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8" name="Google Shape;2538;p70"/>
            <p:cNvSpPr/>
            <p:nvPr/>
          </p:nvSpPr>
          <p:spPr>
            <a:xfrm>
              <a:off x="7811526" y="2783754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52" y="213"/>
                    <a:pt x="152" y="213"/>
                  </a:cubicBezTo>
                  <a:cubicBezTo>
                    <a:pt x="152" y="21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9" name="Google Shape;2539;p70"/>
            <p:cNvSpPr/>
            <p:nvPr/>
          </p:nvSpPr>
          <p:spPr>
            <a:xfrm>
              <a:off x="7761733" y="281266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0" name="Google Shape;2540;p70"/>
            <p:cNvSpPr/>
            <p:nvPr/>
          </p:nvSpPr>
          <p:spPr>
            <a:xfrm>
              <a:off x="7711886" y="2839996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2" y="152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1" name="Google Shape;2541;p70"/>
            <p:cNvSpPr/>
            <p:nvPr/>
          </p:nvSpPr>
          <p:spPr>
            <a:xfrm>
              <a:off x="7612300" y="289459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52" y="183"/>
                  </a:lnTo>
                  <a:lnTo>
                    <a:pt x="183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2" name="Google Shape;2542;p70"/>
            <p:cNvSpPr/>
            <p:nvPr/>
          </p:nvSpPr>
          <p:spPr>
            <a:xfrm>
              <a:off x="7564092" y="292192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2"/>
                    <a:pt x="152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3" name="Google Shape;2543;p70"/>
            <p:cNvSpPr/>
            <p:nvPr/>
          </p:nvSpPr>
          <p:spPr>
            <a:xfrm>
              <a:off x="7851699" y="2761236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4"/>
                    <a:pt x="152" y="214"/>
                    <a:pt x="183" y="214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4" name="Google Shape;2544;p70"/>
            <p:cNvSpPr/>
            <p:nvPr/>
          </p:nvSpPr>
          <p:spPr>
            <a:xfrm>
              <a:off x="7801906" y="278856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2" y="213"/>
                  </a:cubicBezTo>
                  <a:cubicBezTo>
                    <a:pt x="182" y="183"/>
                    <a:pt x="182" y="18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5" name="Google Shape;2545;p70"/>
            <p:cNvSpPr/>
            <p:nvPr/>
          </p:nvSpPr>
          <p:spPr>
            <a:xfrm>
              <a:off x="7753698" y="2817478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6" name="Google Shape;2546;p70"/>
            <p:cNvSpPr/>
            <p:nvPr/>
          </p:nvSpPr>
          <p:spPr>
            <a:xfrm>
              <a:off x="7703852" y="2843220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1" y="30"/>
                  </a:lnTo>
                  <a:lnTo>
                    <a:pt x="123" y="182"/>
                  </a:lnTo>
                  <a:cubicBezTo>
                    <a:pt x="123" y="213"/>
                    <a:pt x="153" y="213"/>
                    <a:pt x="153" y="213"/>
                  </a:cubicBezTo>
                  <a:cubicBezTo>
                    <a:pt x="153" y="213"/>
                    <a:pt x="153" y="182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7" name="Google Shape;2547;p70"/>
            <p:cNvSpPr/>
            <p:nvPr/>
          </p:nvSpPr>
          <p:spPr>
            <a:xfrm>
              <a:off x="7654058" y="287049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4"/>
                    <a:pt x="153" y="214"/>
                    <a:pt x="153" y="214"/>
                  </a:cubicBezTo>
                  <a:cubicBezTo>
                    <a:pt x="183" y="214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8" name="Google Shape;2548;p70"/>
            <p:cNvSpPr/>
            <p:nvPr/>
          </p:nvSpPr>
          <p:spPr>
            <a:xfrm>
              <a:off x="7604265" y="289940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9" name="Google Shape;2549;p70"/>
            <p:cNvSpPr/>
            <p:nvPr/>
          </p:nvSpPr>
          <p:spPr>
            <a:xfrm>
              <a:off x="7556057" y="292673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0" name="Google Shape;2550;p70"/>
            <p:cNvSpPr/>
            <p:nvPr/>
          </p:nvSpPr>
          <p:spPr>
            <a:xfrm>
              <a:off x="7843664" y="2766099"/>
              <a:ext cx="9673" cy="10361"/>
            </a:xfrm>
            <a:custGeom>
              <a:avLst/>
              <a:gdLst/>
              <a:ahLst/>
              <a:cxnLst/>
              <a:rect l="l" t="t" r="r" b="b"/>
              <a:pathLst>
                <a:path w="183" h="196" extrusionOk="0">
                  <a:moveTo>
                    <a:pt x="31" y="0"/>
                  </a:moveTo>
                  <a:lnTo>
                    <a:pt x="0" y="30"/>
                  </a:lnTo>
                  <a:lnTo>
                    <a:pt x="122" y="182"/>
                  </a:lnTo>
                  <a:cubicBezTo>
                    <a:pt x="142" y="182"/>
                    <a:pt x="149" y="196"/>
                    <a:pt x="151" y="196"/>
                  </a:cubicBezTo>
                  <a:cubicBezTo>
                    <a:pt x="152" y="196"/>
                    <a:pt x="152" y="193"/>
                    <a:pt x="152" y="182"/>
                  </a:cubicBezTo>
                  <a:cubicBezTo>
                    <a:pt x="183" y="182"/>
                    <a:pt x="183" y="182"/>
                    <a:pt x="18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1" name="Google Shape;2551;p70"/>
            <p:cNvSpPr/>
            <p:nvPr/>
          </p:nvSpPr>
          <p:spPr>
            <a:xfrm>
              <a:off x="7793871" y="2793374"/>
              <a:ext cx="9673" cy="10413"/>
            </a:xfrm>
            <a:custGeom>
              <a:avLst/>
              <a:gdLst/>
              <a:ahLst/>
              <a:cxnLst/>
              <a:rect l="l" t="t" r="r" b="b"/>
              <a:pathLst>
                <a:path w="183" h="197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83"/>
                    <a:pt x="152" y="197"/>
                    <a:pt x="161" y="197"/>
                  </a:cubicBezTo>
                  <a:cubicBezTo>
                    <a:pt x="166" y="197"/>
                    <a:pt x="172" y="19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2" name="Google Shape;2552;p70"/>
            <p:cNvSpPr/>
            <p:nvPr/>
          </p:nvSpPr>
          <p:spPr>
            <a:xfrm>
              <a:off x="7745663" y="2820702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198"/>
                    <a:pt x="129" y="206"/>
                    <a:pt x="137" y="206"/>
                  </a:cubicBezTo>
                  <a:cubicBezTo>
                    <a:pt x="145" y="206"/>
                    <a:pt x="152" y="198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3" name="Google Shape;2553;p70"/>
            <p:cNvSpPr/>
            <p:nvPr/>
          </p:nvSpPr>
          <p:spPr>
            <a:xfrm>
              <a:off x="7695817" y="2848030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0"/>
                  </a:moveTo>
                  <a:lnTo>
                    <a:pt x="1" y="31"/>
                  </a:lnTo>
                  <a:lnTo>
                    <a:pt x="123" y="183"/>
                  </a:lnTo>
                  <a:cubicBezTo>
                    <a:pt x="123" y="198"/>
                    <a:pt x="130" y="205"/>
                    <a:pt x="138" y="205"/>
                  </a:cubicBezTo>
                  <a:cubicBezTo>
                    <a:pt x="145" y="205"/>
                    <a:pt x="153" y="198"/>
                    <a:pt x="153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4" name="Google Shape;2554;p70"/>
            <p:cNvSpPr/>
            <p:nvPr/>
          </p:nvSpPr>
          <p:spPr>
            <a:xfrm>
              <a:off x="7596230" y="290263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52" y="213"/>
                    <a:pt x="152" y="213"/>
                    <a:pt x="152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5" name="Google Shape;2555;p70"/>
            <p:cNvSpPr/>
            <p:nvPr/>
          </p:nvSpPr>
          <p:spPr>
            <a:xfrm>
              <a:off x="7546437" y="2929962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6" name="Google Shape;2556;p70"/>
            <p:cNvSpPr/>
            <p:nvPr/>
          </p:nvSpPr>
          <p:spPr>
            <a:xfrm>
              <a:off x="7837216" y="2770909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7" name="Google Shape;2557;p70"/>
            <p:cNvSpPr/>
            <p:nvPr/>
          </p:nvSpPr>
          <p:spPr>
            <a:xfrm>
              <a:off x="7787422" y="279818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8" name="Google Shape;2558;p70"/>
            <p:cNvSpPr/>
            <p:nvPr/>
          </p:nvSpPr>
          <p:spPr>
            <a:xfrm>
              <a:off x="7737629" y="2825512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9" name="Google Shape;2559;p70"/>
            <p:cNvSpPr/>
            <p:nvPr/>
          </p:nvSpPr>
          <p:spPr>
            <a:xfrm>
              <a:off x="7687783" y="2852841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3" y="183"/>
                  </a:lnTo>
                  <a:lnTo>
                    <a:pt x="153" y="183"/>
                  </a:ln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0" name="Google Shape;2560;p70"/>
            <p:cNvSpPr/>
            <p:nvPr/>
          </p:nvSpPr>
          <p:spPr>
            <a:xfrm>
              <a:off x="7589782" y="290744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8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1" name="Google Shape;2561;p70"/>
            <p:cNvSpPr/>
            <p:nvPr/>
          </p:nvSpPr>
          <p:spPr>
            <a:xfrm>
              <a:off x="7829181" y="2774133"/>
              <a:ext cx="8088" cy="10361"/>
            </a:xfrm>
            <a:custGeom>
              <a:avLst/>
              <a:gdLst/>
              <a:ahLst/>
              <a:cxnLst/>
              <a:rect l="l" t="t" r="r" b="b"/>
              <a:pathLst>
                <a:path w="153" h="196" extrusionOk="0">
                  <a:moveTo>
                    <a:pt x="31" y="0"/>
                  </a:moveTo>
                  <a:lnTo>
                    <a:pt x="1" y="30"/>
                  </a:lnTo>
                  <a:lnTo>
                    <a:pt x="122" y="182"/>
                  </a:lnTo>
                  <a:cubicBezTo>
                    <a:pt x="143" y="182"/>
                    <a:pt x="149" y="196"/>
                    <a:pt x="152" y="196"/>
                  </a:cubicBezTo>
                  <a:cubicBezTo>
                    <a:pt x="153" y="196"/>
                    <a:pt x="153" y="193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2" name="Google Shape;2562;p70"/>
            <p:cNvSpPr/>
            <p:nvPr/>
          </p:nvSpPr>
          <p:spPr>
            <a:xfrm>
              <a:off x="7891872" y="2740356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3" name="Google Shape;2563;p70"/>
            <p:cNvSpPr/>
            <p:nvPr/>
          </p:nvSpPr>
          <p:spPr>
            <a:xfrm>
              <a:off x="7883837" y="2743581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4" name="Google Shape;2564;p70"/>
            <p:cNvSpPr/>
            <p:nvPr/>
          </p:nvSpPr>
          <p:spPr>
            <a:xfrm>
              <a:off x="7877388" y="2748391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5" name="Google Shape;2565;p70"/>
            <p:cNvSpPr/>
            <p:nvPr/>
          </p:nvSpPr>
          <p:spPr>
            <a:xfrm>
              <a:off x="7779388" y="2801409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37" y="198"/>
                    <a:pt x="145" y="206"/>
                    <a:pt x="153" y="206"/>
                  </a:cubicBezTo>
                  <a:cubicBezTo>
                    <a:pt x="160" y="206"/>
                    <a:pt x="168" y="198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6" name="Google Shape;2566;p70"/>
            <p:cNvSpPr/>
            <p:nvPr/>
          </p:nvSpPr>
          <p:spPr>
            <a:xfrm>
              <a:off x="7729594" y="2828737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7" name="Google Shape;2567;p70"/>
            <p:cNvSpPr/>
            <p:nvPr/>
          </p:nvSpPr>
          <p:spPr>
            <a:xfrm>
              <a:off x="7681387" y="2856065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22" y="213"/>
                    <a:pt x="152" y="213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8" name="Google Shape;2568;p70"/>
            <p:cNvSpPr/>
            <p:nvPr/>
          </p:nvSpPr>
          <p:spPr>
            <a:xfrm>
              <a:off x="7631593" y="2883340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4"/>
                    <a:pt x="152" y="214"/>
                    <a:pt x="152" y="214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9" name="Google Shape;2569;p70"/>
            <p:cNvSpPr/>
            <p:nvPr/>
          </p:nvSpPr>
          <p:spPr>
            <a:xfrm>
              <a:off x="7581747" y="2910668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3"/>
                    <a:pt x="153" y="213"/>
                    <a:pt x="153" y="213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0" name="Google Shape;2570;p70"/>
            <p:cNvSpPr/>
            <p:nvPr/>
          </p:nvSpPr>
          <p:spPr>
            <a:xfrm>
              <a:off x="7528729" y="2733960"/>
              <a:ext cx="17761" cy="22518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335" y="0"/>
                  </a:moveTo>
                  <a:lnTo>
                    <a:pt x="335" y="0"/>
                  </a:lnTo>
                  <a:cubicBezTo>
                    <a:pt x="183" y="31"/>
                    <a:pt x="62" y="61"/>
                    <a:pt x="31" y="152"/>
                  </a:cubicBezTo>
                  <a:cubicBezTo>
                    <a:pt x="1" y="213"/>
                    <a:pt x="62" y="334"/>
                    <a:pt x="122" y="426"/>
                  </a:cubicBezTo>
                  <a:cubicBezTo>
                    <a:pt x="244" y="304"/>
                    <a:pt x="305" y="122"/>
                    <a:pt x="33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1" name="Google Shape;2571;p70"/>
            <p:cNvSpPr/>
            <p:nvPr/>
          </p:nvSpPr>
          <p:spPr>
            <a:xfrm>
              <a:off x="7556057" y="2774133"/>
              <a:ext cx="199282" cy="73951"/>
            </a:xfrm>
            <a:custGeom>
              <a:avLst/>
              <a:gdLst/>
              <a:ahLst/>
              <a:cxnLst/>
              <a:rect l="l" t="t" r="r" b="b"/>
              <a:pathLst>
                <a:path w="3770" h="1399" extrusionOk="0">
                  <a:moveTo>
                    <a:pt x="31" y="0"/>
                  </a:moveTo>
                  <a:cubicBezTo>
                    <a:pt x="31" y="30"/>
                    <a:pt x="31" y="61"/>
                    <a:pt x="1" y="122"/>
                  </a:cubicBezTo>
                  <a:lnTo>
                    <a:pt x="31" y="122"/>
                  </a:lnTo>
                  <a:lnTo>
                    <a:pt x="3405" y="1398"/>
                  </a:lnTo>
                  <a:lnTo>
                    <a:pt x="3770" y="486"/>
                  </a:lnTo>
                  <a:lnTo>
                    <a:pt x="3587" y="426"/>
                  </a:lnTo>
                  <a:cubicBezTo>
                    <a:pt x="3466" y="669"/>
                    <a:pt x="3283" y="882"/>
                    <a:pt x="2979" y="882"/>
                  </a:cubicBezTo>
                  <a:cubicBezTo>
                    <a:pt x="2007" y="821"/>
                    <a:pt x="912" y="365"/>
                    <a:pt x="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2" name="Google Shape;2572;p70"/>
            <p:cNvSpPr/>
            <p:nvPr/>
          </p:nvSpPr>
          <p:spPr>
            <a:xfrm>
              <a:off x="7557643" y="2730736"/>
              <a:ext cx="188076" cy="90021"/>
            </a:xfrm>
            <a:custGeom>
              <a:avLst/>
              <a:gdLst/>
              <a:ahLst/>
              <a:cxnLst/>
              <a:rect l="l" t="t" r="r" b="b"/>
              <a:pathLst>
                <a:path w="3558" h="1703" extrusionOk="0">
                  <a:moveTo>
                    <a:pt x="335" y="0"/>
                  </a:moveTo>
                  <a:cubicBezTo>
                    <a:pt x="366" y="122"/>
                    <a:pt x="335" y="213"/>
                    <a:pt x="183" y="244"/>
                  </a:cubicBezTo>
                  <a:cubicBezTo>
                    <a:pt x="183" y="244"/>
                    <a:pt x="366" y="578"/>
                    <a:pt x="31" y="639"/>
                  </a:cubicBezTo>
                  <a:cubicBezTo>
                    <a:pt x="31" y="639"/>
                    <a:pt x="31" y="730"/>
                    <a:pt x="1" y="791"/>
                  </a:cubicBezTo>
                  <a:cubicBezTo>
                    <a:pt x="882" y="1186"/>
                    <a:pt x="1977" y="1642"/>
                    <a:pt x="2949" y="1703"/>
                  </a:cubicBezTo>
                  <a:cubicBezTo>
                    <a:pt x="3253" y="1703"/>
                    <a:pt x="3436" y="1490"/>
                    <a:pt x="3557" y="1247"/>
                  </a:cubicBezTo>
                  <a:lnTo>
                    <a:pt x="366" y="31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3" name="Google Shape;2573;p70"/>
            <p:cNvSpPr/>
            <p:nvPr/>
          </p:nvSpPr>
          <p:spPr>
            <a:xfrm>
              <a:off x="7544798" y="2767684"/>
              <a:ext cx="14537" cy="12898"/>
            </a:xfrm>
            <a:custGeom>
              <a:avLst/>
              <a:gdLst/>
              <a:ahLst/>
              <a:cxnLst/>
              <a:rect l="l" t="t" r="r" b="b"/>
              <a:pathLst>
                <a:path w="275" h="244" extrusionOk="0">
                  <a:moveTo>
                    <a:pt x="1" y="0"/>
                  </a:moveTo>
                  <a:lnTo>
                    <a:pt x="1" y="0"/>
                  </a:lnTo>
                  <a:cubicBezTo>
                    <a:pt x="92" y="92"/>
                    <a:pt x="183" y="183"/>
                    <a:pt x="214" y="244"/>
                  </a:cubicBezTo>
                  <a:cubicBezTo>
                    <a:pt x="244" y="183"/>
                    <a:pt x="244" y="152"/>
                    <a:pt x="274" y="9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4" name="Google Shape;2574;p70"/>
            <p:cNvSpPr/>
            <p:nvPr/>
          </p:nvSpPr>
          <p:spPr>
            <a:xfrm>
              <a:off x="7535178" y="2730736"/>
              <a:ext cx="41812" cy="43451"/>
            </a:xfrm>
            <a:custGeom>
              <a:avLst/>
              <a:gdLst/>
              <a:ahLst/>
              <a:cxnLst/>
              <a:rect l="l" t="t" r="r" b="b"/>
              <a:pathLst>
                <a:path w="791" h="822" extrusionOk="0">
                  <a:moveTo>
                    <a:pt x="791" y="0"/>
                  </a:moveTo>
                  <a:cubicBezTo>
                    <a:pt x="699" y="0"/>
                    <a:pt x="335" y="31"/>
                    <a:pt x="213" y="61"/>
                  </a:cubicBezTo>
                  <a:cubicBezTo>
                    <a:pt x="183" y="183"/>
                    <a:pt x="122" y="365"/>
                    <a:pt x="0" y="487"/>
                  </a:cubicBezTo>
                  <a:cubicBezTo>
                    <a:pt x="61" y="547"/>
                    <a:pt x="122" y="608"/>
                    <a:pt x="183" y="699"/>
                  </a:cubicBezTo>
                  <a:lnTo>
                    <a:pt x="456" y="821"/>
                  </a:lnTo>
                  <a:cubicBezTo>
                    <a:pt x="456" y="730"/>
                    <a:pt x="456" y="639"/>
                    <a:pt x="456" y="639"/>
                  </a:cubicBezTo>
                  <a:cubicBezTo>
                    <a:pt x="791" y="578"/>
                    <a:pt x="608" y="244"/>
                    <a:pt x="608" y="244"/>
                  </a:cubicBezTo>
                  <a:cubicBezTo>
                    <a:pt x="760" y="213"/>
                    <a:pt x="791" y="122"/>
                    <a:pt x="791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5" name="Google Shape;2575;p70"/>
            <p:cNvSpPr/>
            <p:nvPr/>
          </p:nvSpPr>
          <p:spPr>
            <a:xfrm>
              <a:off x="7740853" y="2836771"/>
              <a:ext cx="32139" cy="19558"/>
            </a:xfrm>
            <a:custGeom>
              <a:avLst/>
              <a:gdLst/>
              <a:ahLst/>
              <a:cxnLst/>
              <a:rect l="l" t="t" r="r" b="b"/>
              <a:pathLst>
                <a:path w="608" h="370" extrusionOk="0">
                  <a:moveTo>
                    <a:pt x="608" y="0"/>
                  </a:moveTo>
                  <a:lnTo>
                    <a:pt x="608" y="0"/>
                  </a:lnTo>
                  <a:cubicBezTo>
                    <a:pt x="508" y="51"/>
                    <a:pt x="407" y="73"/>
                    <a:pt x="307" y="73"/>
                  </a:cubicBezTo>
                  <a:cubicBezTo>
                    <a:pt x="225" y="73"/>
                    <a:pt x="143" y="58"/>
                    <a:pt x="61" y="31"/>
                  </a:cubicBezTo>
                  <a:lnTo>
                    <a:pt x="0" y="183"/>
                  </a:lnTo>
                  <a:cubicBezTo>
                    <a:pt x="0" y="213"/>
                    <a:pt x="0" y="274"/>
                    <a:pt x="30" y="274"/>
                  </a:cubicBezTo>
                  <a:lnTo>
                    <a:pt x="304" y="365"/>
                  </a:lnTo>
                  <a:cubicBezTo>
                    <a:pt x="312" y="368"/>
                    <a:pt x="321" y="369"/>
                    <a:pt x="329" y="369"/>
                  </a:cubicBezTo>
                  <a:cubicBezTo>
                    <a:pt x="416" y="369"/>
                    <a:pt x="517" y="241"/>
                    <a:pt x="517" y="213"/>
                  </a:cubicBezTo>
                  <a:lnTo>
                    <a:pt x="608" y="0"/>
                  </a:ln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6" name="Google Shape;2576;p70"/>
            <p:cNvSpPr/>
            <p:nvPr/>
          </p:nvSpPr>
          <p:spPr>
            <a:xfrm>
              <a:off x="7744025" y="2802413"/>
              <a:ext cx="37002" cy="38905"/>
            </a:xfrm>
            <a:custGeom>
              <a:avLst/>
              <a:gdLst/>
              <a:ahLst/>
              <a:cxnLst/>
              <a:rect l="l" t="t" r="r" b="b"/>
              <a:pathLst>
                <a:path w="700" h="736" extrusionOk="0">
                  <a:moveTo>
                    <a:pt x="311" y="0"/>
                  </a:moveTo>
                  <a:cubicBezTo>
                    <a:pt x="288" y="0"/>
                    <a:pt x="266" y="28"/>
                    <a:pt x="244" y="73"/>
                  </a:cubicBezTo>
                  <a:lnTo>
                    <a:pt x="122" y="407"/>
                  </a:lnTo>
                  <a:lnTo>
                    <a:pt x="92" y="468"/>
                  </a:lnTo>
                  <a:lnTo>
                    <a:pt x="1" y="681"/>
                  </a:lnTo>
                  <a:cubicBezTo>
                    <a:pt x="77" y="719"/>
                    <a:pt x="154" y="736"/>
                    <a:pt x="230" y="736"/>
                  </a:cubicBezTo>
                  <a:cubicBezTo>
                    <a:pt x="336" y="736"/>
                    <a:pt x="442" y="703"/>
                    <a:pt x="548" y="650"/>
                  </a:cubicBezTo>
                  <a:lnTo>
                    <a:pt x="548" y="620"/>
                  </a:lnTo>
                  <a:lnTo>
                    <a:pt x="639" y="377"/>
                  </a:lnTo>
                  <a:cubicBezTo>
                    <a:pt x="670" y="347"/>
                    <a:pt x="700" y="164"/>
                    <a:pt x="578" y="103"/>
                  </a:cubicBezTo>
                  <a:lnTo>
                    <a:pt x="335" y="12"/>
                  </a:lnTo>
                  <a:cubicBezTo>
                    <a:pt x="327" y="4"/>
                    <a:pt x="319" y="0"/>
                    <a:pt x="31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7" name="Google Shape;2577;p70"/>
            <p:cNvSpPr/>
            <p:nvPr/>
          </p:nvSpPr>
          <p:spPr>
            <a:xfrm>
              <a:off x="7735990" y="2836771"/>
              <a:ext cx="12898" cy="14484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92" y="0"/>
                  </a:moveTo>
                  <a:lnTo>
                    <a:pt x="1" y="213"/>
                  </a:lnTo>
                  <a:lnTo>
                    <a:pt x="153" y="274"/>
                  </a:lnTo>
                  <a:lnTo>
                    <a:pt x="244" y="61"/>
                  </a:lnTo>
                  <a:cubicBezTo>
                    <a:pt x="183" y="31"/>
                    <a:pt x="153" y="31"/>
                    <a:pt x="9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8" name="Google Shape;2578;p70"/>
            <p:cNvSpPr/>
            <p:nvPr/>
          </p:nvSpPr>
          <p:spPr>
            <a:xfrm>
              <a:off x="7740853" y="2799823"/>
              <a:ext cx="22518" cy="40226"/>
            </a:xfrm>
            <a:custGeom>
              <a:avLst/>
              <a:gdLst/>
              <a:ahLst/>
              <a:cxnLst/>
              <a:rect l="l" t="t" r="r" b="b"/>
              <a:pathLst>
                <a:path w="426" h="761" extrusionOk="0">
                  <a:moveTo>
                    <a:pt x="274" y="0"/>
                  </a:moveTo>
                  <a:lnTo>
                    <a:pt x="0" y="699"/>
                  </a:lnTo>
                  <a:cubicBezTo>
                    <a:pt x="61" y="730"/>
                    <a:pt x="91" y="730"/>
                    <a:pt x="152" y="760"/>
                  </a:cubicBezTo>
                  <a:lnTo>
                    <a:pt x="426" y="61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9" name="Google Shape;2579;p70"/>
            <p:cNvSpPr/>
            <p:nvPr/>
          </p:nvSpPr>
          <p:spPr>
            <a:xfrm>
              <a:off x="6624203" y="2536320"/>
              <a:ext cx="802732" cy="278202"/>
            </a:xfrm>
            <a:custGeom>
              <a:avLst/>
              <a:gdLst/>
              <a:ahLst/>
              <a:cxnLst/>
              <a:rect l="l" t="t" r="r" b="b"/>
              <a:pathLst>
                <a:path w="15186" h="5263" extrusionOk="0">
                  <a:moveTo>
                    <a:pt x="730" y="0"/>
                  </a:moveTo>
                  <a:cubicBezTo>
                    <a:pt x="365" y="973"/>
                    <a:pt x="30" y="2098"/>
                    <a:pt x="0" y="3010"/>
                  </a:cubicBezTo>
                  <a:cubicBezTo>
                    <a:pt x="3320" y="4429"/>
                    <a:pt x="6985" y="5262"/>
                    <a:pt x="10604" y="5262"/>
                  </a:cubicBezTo>
                  <a:cubicBezTo>
                    <a:pt x="11790" y="5262"/>
                    <a:pt x="12971" y="5173"/>
                    <a:pt x="14134" y="4985"/>
                  </a:cubicBezTo>
                  <a:cubicBezTo>
                    <a:pt x="13891" y="4864"/>
                    <a:pt x="13557" y="4773"/>
                    <a:pt x="13557" y="4773"/>
                  </a:cubicBezTo>
                  <a:cubicBezTo>
                    <a:pt x="13557" y="4773"/>
                    <a:pt x="14347" y="4560"/>
                    <a:pt x="14712" y="4195"/>
                  </a:cubicBezTo>
                  <a:cubicBezTo>
                    <a:pt x="15076" y="3800"/>
                    <a:pt x="13496" y="3374"/>
                    <a:pt x="13496" y="3374"/>
                  </a:cubicBezTo>
                  <a:lnTo>
                    <a:pt x="13496" y="3374"/>
                  </a:lnTo>
                  <a:cubicBezTo>
                    <a:pt x="13496" y="3374"/>
                    <a:pt x="13502" y="3375"/>
                    <a:pt x="13515" y="3375"/>
                  </a:cubicBezTo>
                  <a:cubicBezTo>
                    <a:pt x="13646" y="3375"/>
                    <a:pt x="14414" y="3349"/>
                    <a:pt x="14803" y="2766"/>
                  </a:cubicBezTo>
                  <a:cubicBezTo>
                    <a:pt x="15186" y="2230"/>
                    <a:pt x="13574" y="2187"/>
                    <a:pt x="13049" y="2187"/>
                  </a:cubicBezTo>
                  <a:cubicBezTo>
                    <a:pt x="12948" y="2187"/>
                    <a:pt x="12888" y="2189"/>
                    <a:pt x="12888" y="2189"/>
                  </a:cubicBezTo>
                  <a:cubicBezTo>
                    <a:pt x="12888" y="2189"/>
                    <a:pt x="13472" y="948"/>
                    <a:pt x="12942" y="948"/>
                  </a:cubicBezTo>
                  <a:cubicBezTo>
                    <a:pt x="12879" y="948"/>
                    <a:pt x="12801" y="965"/>
                    <a:pt x="12705" y="1004"/>
                  </a:cubicBezTo>
                  <a:cubicBezTo>
                    <a:pt x="11824" y="1399"/>
                    <a:pt x="11459" y="2007"/>
                    <a:pt x="11459" y="2007"/>
                  </a:cubicBezTo>
                  <a:cubicBezTo>
                    <a:pt x="11459" y="2007"/>
                    <a:pt x="9568" y="2200"/>
                    <a:pt x="7923" y="2200"/>
                  </a:cubicBezTo>
                  <a:cubicBezTo>
                    <a:pt x="6647" y="2200"/>
                    <a:pt x="5519" y="2084"/>
                    <a:pt x="5532" y="1672"/>
                  </a:cubicBezTo>
                  <a:cubicBezTo>
                    <a:pt x="5532" y="1642"/>
                    <a:pt x="5532" y="1581"/>
                    <a:pt x="5532" y="1520"/>
                  </a:cubicBezTo>
                  <a:cubicBezTo>
                    <a:pt x="3921" y="1064"/>
                    <a:pt x="2371" y="274"/>
                    <a:pt x="7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0" name="Google Shape;2580;p70"/>
            <p:cNvSpPr/>
            <p:nvPr/>
          </p:nvSpPr>
          <p:spPr>
            <a:xfrm>
              <a:off x="7662093" y="2867271"/>
              <a:ext cx="9726" cy="9726"/>
            </a:xfrm>
            <a:custGeom>
              <a:avLst/>
              <a:gdLst/>
              <a:ahLst/>
              <a:cxnLst/>
              <a:rect l="l" t="t" r="r" b="b"/>
              <a:pathLst>
                <a:path w="184" h="184" extrusionOk="0">
                  <a:moveTo>
                    <a:pt x="1" y="1"/>
                  </a:moveTo>
                  <a:lnTo>
                    <a:pt x="122" y="153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1" name="Google Shape;2581;p70"/>
            <p:cNvSpPr/>
            <p:nvPr/>
          </p:nvSpPr>
          <p:spPr>
            <a:xfrm>
              <a:off x="7584971" y="2778943"/>
              <a:ext cx="364787" cy="221748"/>
            </a:xfrm>
            <a:custGeom>
              <a:avLst/>
              <a:gdLst/>
              <a:ahLst/>
              <a:cxnLst/>
              <a:rect l="l" t="t" r="r" b="b"/>
              <a:pathLst>
                <a:path w="6901" h="4195" extrusionOk="0">
                  <a:moveTo>
                    <a:pt x="6505" y="0"/>
                  </a:moveTo>
                  <a:cubicBezTo>
                    <a:pt x="4682" y="1642"/>
                    <a:pt x="2341" y="2857"/>
                    <a:pt x="1" y="3891"/>
                  </a:cubicBezTo>
                  <a:lnTo>
                    <a:pt x="244" y="4195"/>
                  </a:lnTo>
                  <a:lnTo>
                    <a:pt x="6900" y="517"/>
                  </a:lnTo>
                  <a:lnTo>
                    <a:pt x="6505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2" name="Google Shape;2582;p70"/>
            <p:cNvSpPr/>
            <p:nvPr/>
          </p:nvSpPr>
          <p:spPr>
            <a:xfrm>
              <a:off x="7554472" y="2737132"/>
              <a:ext cx="404908" cy="265199"/>
            </a:xfrm>
            <a:custGeom>
              <a:avLst/>
              <a:gdLst/>
              <a:ahLst/>
              <a:cxnLst/>
              <a:rect l="l" t="t" r="r" b="b"/>
              <a:pathLst>
                <a:path w="7660" h="5017" extrusionOk="0">
                  <a:moveTo>
                    <a:pt x="6505" y="1"/>
                  </a:moveTo>
                  <a:lnTo>
                    <a:pt x="6657" y="244"/>
                  </a:lnTo>
                  <a:cubicBezTo>
                    <a:pt x="6657" y="244"/>
                    <a:pt x="6657" y="244"/>
                    <a:pt x="6657" y="274"/>
                  </a:cubicBezTo>
                  <a:cubicBezTo>
                    <a:pt x="6626" y="274"/>
                    <a:pt x="6626" y="274"/>
                    <a:pt x="6626" y="244"/>
                  </a:cubicBezTo>
                  <a:lnTo>
                    <a:pt x="6505" y="92"/>
                  </a:lnTo>
                  <a:lnTo>
                    <a:pt x="6383" y="153"/>
                  </a:lnTo>
                  <a:lnTo>
                    <a:pt x="6505" y="305"/>
                  </a:lnTo>
                  <a:cubicBezTo>
                    <a:pt x="6535" y="335"/>
                    <a:pt x="6505" y="335"/>
                    <a:pt x="6505" y="335"/>
                  </a:cubicBezTo>
                  <a:lnTo>
                    <a:pt x="6474" y="335"/>
                  </a:lnTo>
                  <a:lnTo>
                    <a:pt x="6353" y="183"/>
                  </a:lnTo>
                  <a:lnTo>
                    <a:pt x="6262" y="214"/>
                  </a:lnTo>
                  <a:lnTo>
                    <a:pt x="6383" y="396"/>
                  </a:lnTo>
                  <a:cubicBezTo>
                    <a:pt x="6383" y="396"/>
                    <a:pt x="6383" y="396"/>
                    <a:pt x="6383" y="426"/>
                  </a:cubicBezTo>
                  <a:cubicBezTo>
                    <a:pt x="6353" y="426"/>
                    <a:pt x="6353" y="426"/>
                    <a:pt x="6353" y="396"/>
                  </a:cubicBezTo>
                  <a:lnTo>
                    <a:pt x="6231" y="244"/>
                  </a:lnTo>
                  <a:lnTo>
                    <a:pt x="6140" y="305"/>
                  </a:lnTo>
                  <a:lnTo>
                    <a:pt x="6322" y="548"/>
                  </a:lnTo>
                  <a:cubicBezTo>
                    <a:pt x="6322" y="548"/>
                    <a:pt x="6322" y="578"/>
                    <a:pt x="6322" y="609"/>
                  </a:cubicBezTo>
                  <a:cubicBezTo>
                    <a:pt x="6292" y="609"/>
                    <a:pt x="6262" y="609"/>
                    <a:pt x="6231" y="578"/>
                  </a:cubicBezTo>
                  <a:lnTo>
                    <a:pt x="6049" y="335"/>
                  </a:lnTo>
                  <a:lnTo>
                    <a:pt x="5927" y="396"/>
                  </a:lnTo>
                  <a:lnTo>
                    <a:pt x="6079" y="548"/>
                  </a:lnTo>
                  <a:cubicBezTo>
                    <a:pt x="6079" y="578"/>
                    <a:pt x="6079" y="578"/>
                    <a:pt x="6049" y="578"/>
                  </a:cubicBezTo>
                  <a:lnTo>
                    <a:pt x="6018" y="578"/>
                  </a:lnTo>
                  <a:lnTo>
                    <a:pt x="5897" y="426"/>
                  </a:lnTo>
                  <a:lnTo>
                    <a:pt x="5775" y="487"/>
                  </a:lnTo>
                  <a:lnTo>
                    <a:pt x="5897" y="639"/>
                  </a:lnTo>
                  <a:cubicBezTo>
                    <a:pt x="5927" y="670"/>
                    <a:pt x="5927" y="670"/>
                    <a:pt x="5897" y="670"/>
                  </a:cubicBezTo>
                  <a:lnTo>
                    <a:pt x="5867" y="670"/>
                  </a:lnTo>
                  <a:lnTo>
                    <a:pt x="5745" y="518"/>
                  </a:lnTo>
                  <a:lnTo>
                    <a:pt x="5623" y="578"/>
                  </a:lnTo>
                  <a:lnTo>
                    <a:pt x="5745" y="730"/>
                  </a:lnTo>
                  <a:cubicBezTo>
                    <a:pt x="5775" y="730"/>
                    <a:pt x="5775" y="761"/>
                    <a:pt x="5745" y="761"/>
                  </a:cubicBezTo>
                  <a:lnTo>
                    <a:pt x="5715" y="761"/>
                  </a:lnTo>
                  <a:lnTo>
                    <a:pt x="5593" y="578"/>
                  </a:lnTo>
                  <a:lnTo>
                    <a:pt x="5502" y="639"/>
                  </a:lnTo>
                  <a:lnTo>
                    <a:pt x="5623" y="822"/>
                  </a:lnTo>
                  <a:cubicBezTo>
                    <a:pt x="5623" y="822"/>
                    <a:pt x="5623" y="822"/>
                    <a:pt x="5623" y="852"/>
                  </a:cubicBezTo>
                  <a:cubicBezTo>
                    <a:pt x="5593" y="852"/>
                    <a:pt x="5593" y="852"/>
                    <a:pt x="5593" y="822"/>
                  </a:cubicBezTo>
                  <a:lnTo>
                    <a:pt x="5471" y="670"/>
                  </a:lnTo>
                  <a:lnTo>
                    <a:pt x="5350" y="730"/>
                  </a:lnTo>
                  <a:lnTo>
                    <a:pt x="5471" y="882"/>
                  </a:lnTo>
                  <a:cubicBezTo>
                    <a:pt x="5502" y="913"/>
                    <a:pt x="5502" y="913"/>
                    <a:pt x="5471" y="913"/>
                  </a:cubicBezTo>
                  <a:lnTo>
                    <a:pt x="5441" y="913"/>
                  </a:lnTo>
                  <a:lnTo>
                    <a:pt x="5319" y="730"/>
                  </a:lnTo>
                  <a:lnTo>
                    <a:pt x="5198" y="822"/>
                  </a:lnTo>
                  <a:lnTo>
                    <a:pt x="5380" y="1065"/>
                  </a:lnTo>
                  <a:cubicBezTo>
                    <a:pt x="5411" y="1065"/>
                    <a:pt x="5411" y="1095"/>
                    <a:pt x="5380" y="1126"/>
                  </a:cubicBezTo>
                  <a:cubicBezTo>
                    <a:pt x="5350" y="1126"/>
                    <a:pt x="5319" y="1126"/>
                    <a:pt x="5319" y="1095"/>
                  </a:cubicBezTo>
                  <a:lnTo>
                    <a:pt x="5137" y="852"/>
                  </a:lnTo>
                  <a:lnTo>
                    <a:pt x="5015" y="913"/>
                  </a:lnTo>
                  <a:lnTo>
                    <a:pt x="5137" y="1065"/>
                  </a:lnTo>
                  <a:cubicBezTo>
                    <a:pt x="5137" y="1095"/>
                    <a:pt x="5137" y="1095"/>
                    <a:pt x="5137" y="1095"/>
                  </a:cubicBezTo>
                  <a:lnTo>
                    <a:pt x="5107" y="1095"/>
                  </a:lnTo>
                  <a:lnTo>
                    <a:pt x="4985" y="943"/>
                  </a:lnTo>
                  <a:lnTo>
                    <a:pt x="4863" y="1004"/>
                  </a:lnTo>
                  <a:lnTo>
                    <a:pt x="4985" y="1156"/>
                  </a:lnTo>
                  <a:cubicBezTo>
                    <a:pt x="4985" y="1186"/>
                    <a:pt x="4985" y="1186"/>
                    <a:pt x="4985" y="1186"/>
                  </a:cubicBezTo>
                  <a:lnTo>
                    <a:pt x="4955" y="1186"/>
                  </a:lnTo>
                  <a:lnTo>
                    <a:pt x="4833" y="1034"/>
                  </a:lnTo>
                  <a:lnTo>
                    <a:pt x="4711" y="1095"/>
                  </a:lnTo>
                  <a:lnTo>
                    <a:pt x="4833" y="1247"/>
                  </a:lnTo>
                  <a:cubicBezTo>
                    <a:pt x="4833" y="1247"/>
                    <a:pt x="4833" y="1278"/>
                    <a:pt x="4833" y="1278"/>
                  </a:cubicBezTo>
                  <a:lnTo>
                    <a:pt x="4803" y="1278"/>
                  </a:lnTo>
                  <a:lnTo>
                    <a:pt x="4681" y="1095"/>
                  </a:lnTo>
                  <a:lnTo>
                    <a:pt x="4559" y="1156"/>
                  </a:lnTo>
                  <a:lnTo>
                    <a:pt x="4681" y="1338"/>
                  </a:lnTo>
                  <a:cubicBezTo>
                    <a:pt x="4711" y="1338"/>
                    <a:pt x="4711" y="1338"/>
                    <a:pt x="4681" y="1369"/>
                  </a:cubicBezTo>
                  <a:cubicBezTo>
                    <a:pt x="4681" y="1369"/>
                    <a:pt x="4651" y="1369"/>
                    <a:pt x="4651" y="1338"/>
                  </a:cubicBezTo>
                  <a:lnTo>
                    <a:pt x="4529" y="1186"/>
                  </a:lnTo>
                  <a:lnTo>
                    <a:pt x="4438" y="1247"/>
                  </a:lnTo>
                  <a:lnTo>
                    <a:pt x="4559" y="1399"/>
                  </a:lnTo>
                  <a:cubicBezTo>
                    <a:pt x="4559" y="1430"/>
                    <a:pt x="4559" y="1430"/>
                    <a:pt x="4559" y="1430"/>
                  </a:cubicBezTo>
                  <a:lnTo>
                    <a:pt x="4529" y="1430"/>
                  </a:lnTo>
                  <a:lnTo>
                    <a:pt x="4408" y="1247"/>
                  </a:lnTo>
                  <a:lnTo>
                    <a:pt x="4286" y="1338"/>
                  </a:lnTo>
                  <a:lnTo>
                    <a:pt x="4468" y="1582"/>
                  </a:lnTo>
                  <a:cubicBezTo>
                    <a:pt x="4499" y="1582"/>
                    <a:pt x="4468" y="1612"/>
                    <a:pt x="4468" y="1642"/>
                  </a:cubicBezTo>
                  <a:cubicBezTo>
                    <a:pt x="4438" y="1642"/>
                    <a:pt x="4408" y="1642"/>
                    <a:pt x="4377" y="1612"/>
                  </a:cubicBezTo>
                  <a:lnTo>
                    <a:pt x="4195" y="1369"/>
                  </a:lnTo>
                  <a:lnTo>
                    <a:pt x="4073" y="1430"/>
                  </a:lnTo>
                  <a:lnTo>
                    <a:pt x="4225" y="1582"/>
                  </a:lnTo>
                  <a:cubicBezTo>
                    <a:pt x="4225" y="1612"/>
                    <a:pt x="4225" y="1612"/>
                    <a:pt x="4195" y="1612"/>
                  </a:cubicBezTo>
                  <a:lnTo>
                    <a:pt x="4164" y="1612"/>
                  </a:lnTo>
                  <a:lnTo>
                    <a:pt x="4043" y="1460"/>
                  </a:lnTo>
                  <a:lnTo>
                    <a:pt x="3921" y="1521"/>
                  </a:lnTo>
                  <a:lnTo>
                    <a:pt x="4043" y="1673"/>
                  </a:lnTo>
                  <a:cubicBezTo>
                    <a:pt x="4073" y="1703"/>
                    <a:pt x="4073" y="1703"/>
                    <a:pt x="4043" y="1703"/>
                  </a:cubicBezTo>
                  <a:lnTo>
                    <a:pt x="4012" y="1703"/>
                  </a:lnTo>
                  <a:lnTo>
                    <a:pt x="3891" y="1551"/>
                  </a:lnTo>
                  <a:lnTo>
                    <a:pt x="3769" y="1612"/>
                  </a:lnTo>
                  <a:lnTo>
                    <a:pt x="3891" y="1764"/>
                  </a:lnTo>
                  <a:cubicBezTo>
                    <a:pt x="3921" y="1764"/>
                    <a:pt x="3921" y="1794"/>
                    <a:pt x="3891" y="1794"/>
                  </a:cubicBezTo>
                  <a:lnTo>
                    <a:pt x="3860" y="1794"/>
                  </a:lnTo>
                  <a:lnTo>
                    <a:pt x="3739" y="1612"/>
                  </a:lnTo>
                  <a:lnTo>
                    <a:pt x="3648" y="1673"/>
                  </a:lnTo>
                  <a:lnTo>
                    <a:pt x="3769" y="1855"/>
                  </a:lnTo>
                  <a:cubicBezTo>
                    <a:pt x="3769" y="1855"/>
                    <a:pt x="3769" y="1855"/>
                    <a:pt x="3769" y="1885"/>
                  </a:cubicBezTo>
                  <a:cubicBezTo>
                    <a:pt x="3739" y="1885"/>
                    <a:pt x="3739" y="1885"/>
                    <a:pt x="3739" y="1855"/>
                  </a:cubicBezTo>
                  <a:lnTo>
                    <a:pt x="3617" y="1703"/>
                  </a:lnTo>
                  <a:lnTo>
                    <a:pt x="3496" y="1764"/>
                  </a:lnTo>
                  <a:lnTo>
                    <a:pt x="3617" y="1916"/>
                  </a:lnTo>
                  <a:cubicBezTo>
                    <a:pt x="3648" y="1946"/>
                    <a:pt x="3648" y="1946"/>
                    <a:pt x="3617" y="1946"/>
                  </a:cubicBezTo>
                  <a:lnTo>
                    <a:pt x="3587" y="1946"/>
                  </a:lnTo>
                  <a:lnTo>
                    <a:pt x="3465" y="1764"/>
                  </a:lnTo>
                  <a:lnTo>
                    <a:pt x="3344" y="1855"/>
                  </a:lnTo>
                  <a:lnTo>
                    <a:pt x="3526" y="2098"/>
                  </a:lnTo>
                  <a:cubicBezTo>
                    <a:pt x="3556" y="2098"/>
                    <a:pt x="3556" y="2129"/>
                    <a:pt x="3526" y="2159"/>
                  </a:cubicBezTo>
                  <a:cubicBezTo>
                    <a:pt x="3496" y="2159"/>
                    <a:pt x="3465" y="2159"/>
                    <a:pt x="3465" y="2129"/>
                  </a:cubicBezTo>
                  <a:lnTo>
                    <a:pt x="3283" y="1885"/>
                  </a:lnTo>
                  <a:lnTo>
                    <a:pt x="3161" y="1946"/>
                  </a:lnTo>
                  <a:lnTo>
                    <a:pt x="3283" y="2098"/>
                  </a:lnTo>
                  <a:cubicBezTo>
                    <a:pt x="3283" y="2129"/>
                    <a:pt x="3283" y="2129"/>
                    <a:pt x="3283" y="2129"/>
                  </a:cubicBezTo>
                  <a:lnTo>
                    <a:pt x="3252" y="2129"/>
                  </a:lnTo>
                  <a:lnTo>
                    <a:pt x="3131" y="1977"/>
                  </a:lnTo>
                  <a:lnTo>
                    <a:pt x="3009" y="2037"/>
                  </a:lnTo>
                  <a:lnTo>
                    <a:pt x="3131" y="2189"/>
                  </a:lnTo>
                  <a:cubicBezTo>
                    <a:pt x="3131" y="2220"/>
                    <a:pt x="3131" y="2220"/>
                    <a:pt x="3131" y="2220"/>
                  </a:cubicBezTo>
                  <a:lnTo>
                    <a:pt x="3100" y="2220"/>
                  </a:lnTo>
                  <a:lnTo>
                    <a:pt x="2979" y="2068"/>
                  </a:lnTo>
                  <a:lnTo>
                    <a:pt x="2857" y="2129"/>
                  </a:lnTo>
                  <a:lnTo>
                    <a:pt x="2979" y="2281"/>
                  </a:lnTo>
                  <a:cubicBezTo>
                    <a:pt x="2979" y="2281"/>
                    <a:pt x="2979" y="2311"/>
                    <a:pt x="2979" y="2311"/>
                  </a:cubicBezTo>
                  <a:lnTo>
                    <a:pt x="2949" y="2311"/>
                  </a:lnTo>
                  <a:lnTo>
                    <a:pt x="2827" y="2129"/>
                  </a:lnTo>
                  <a:lnTo>
                    <a:pt x="2705" y="2189"/>
                  </a:lnTo>
                  <a:lnTo>
                    <a:pt x="2827" y="2372"/>
                  </a:lnTo>
                  <a:cubicBezTo>
                    <a:pt x="2857" y="2372"/>
                    <a:pt x="2827" y="2372"/>
                    <a:pt x="2827" y="2402"/>
                  </a:cubicBezTo>
                  <a:cubicBezTo>
                    <a:pt x="2827" y="2402"/>
                    <a:pt x="2797" y="2402"/>
                    <a:pt x="2797" y="2372"/>
                  </a:cubicBezTo>
                  <a:lnTo>
                    <a:pt x="2675" y="2220"/>
                  </a:lnTo>
                  <a:lnTo>
                    <a:pt x="2584" y="2281"/>
                  </a:lnTo>
                  <a:lnTo>
                    <a:pt x="2705" y="2433"/>
                  </a:lnTo>
                  <a:cubicBezTo>
                    <a:pt x="2705" y="2463"/>
                    <a:pt x="2705" y="2463"/>
                    <a:pt x="2705" y="2463"/>
                  </a:cubicBezTo>
                  <a:lnTo>
                    <a:pt x="2675" y="2463"/>
                  </a:lnTo>
                  <a:lnTo>
                    <a:pt x="2553" y="2281"/>
                  </a:lnTo>
                  <a:lnTo>
                    <a:pt x="2432" y="2372"/>
                  </a:lnTo>
                  <a:lnTo>
                    <a:pt x="2614" y="2615"/>
                  </a:lnTo>
                  <a:cubicBezTo>
                    <a:pt x="2614" y="2615"/>
                    <a:pt x="2614" y="2645"/>
                    <a:pt x="2614" y="2676"/>
                  </a:cubicBezTo>
                  <a:cubicBezTo>
                    <a:pt x="2584" y="2676"/>
                    <a:pt x="2553" y="2676"/>
                    <a:pt x="2523" y="2645"/>
                  </a:cubicBezTo>
                  <a:lnTo>
                    <a:pt x="2341" y="2402"/>
                  </a:lnTo>
                  <a:lnTo>
                    <a:pt x="2219" y="2463"/>
                  </a:lnTo>
                  <a:lnTo>
                    <a:pt x="2341" y="2615"/>
                  </a:lnTo>
                  <a:cubicBezTo>
                    <a:pt x="2371" y="2645"/>
                    <a:pt x="2371" y="2645"/>
                    <a:pt x="2341" y="2645"/>
                  </a:cubicBezTo>
                  <a:cubicBezTo>
                    <a:pt x="2341" y="2655"/>
                    <a:pt x="2341" y="2659"/>
                    <a:pt x="2339" y="2659"/>
                  </a:cubicBezTo>
                  <a:cubicBezTo>
                    <a:pt x="2337" y="2659"/>
                    <a:pt x="2330" y="2645"/>
                    <a:pt x="2310" y="2645"/>
                  </a:cubicBezTo>
                  <a:lnTo>
                    <a:pt x="2189" y="2493"/>
                  </a:lnTo>
                  <a:lnTo>
                    <a:pt x="2067" y="2554"/>
                  </a:lnTo>
                  <a:lnTo>
                    <a:pt x="2189" y="2706"/>
                  </a:lnTo>
                  <a:cubicBezTo>
                    <a:pt x="2219" y="2737"/>
                    <a:pt x="2219" y="2737"/>
                    <a:pt x="2189" y="2737"/>
                  </a:cubicBezTo>
                  <a:lnTo>
                    <a:pt x="2158" y="2737"/>
                  </a:lnTo>
                  <a:lnTo>
                    <a:pt x="2037" y="2585"/>
                  </a:lnTo>
                  <a:lnTo>
                    <a:pt x="1915" y="2645"/>
                  </a:lnTo>
                  <a:lnTo>
                    <a:pt x="2037" y="2797"/>
                  </a:lnTo>
                  <a:cubicBezTo>
                    <a:pt x="2067" y="2828"/>
                    <a:pt x="2037" y="2828"/>
                    <a:pt x="2037" y="2828"/>
                  </a:cubicBezTo>
                  <a:lnTo>
                    <a:pt x="2006" y="2828"/>
                  </a:lnTo>
                  <a:lnTo>
                    <a:pt x="1885" y="2645"/>
                  </a:lnTo>
                  <a:lnTo>
                    <a:pt x="1793" y="2706"/>
                  </a:lnTo>
                  <a:lnTo>
                    <a:pt x="1915" y="2889"/>
                  </a:lnTo>
                  <a:cubicBezTo>
                    <a:pt x="1915" y="2889"/>
                    <a:pt x="1915" y="2919"/>
                    <a:pt x="1915" y="2919"/>
                  </a:cubicBezTo>
                  <a:cubicBezTo>
                    <a:pt x="1885" y="2919"/>
                    <a:pt x="1885" y="2919"/>
                    <a:pt x="1885" y="2889"/>
                  </a:cubicBezTo>
                  <a:lnTo>
                    <a:pt x="1733" y="2737"/>
                  </a:lnTo>
                  <a:lnTo>
                    <a:pt x="1642" y="2797"/>
                  </a:lnTo>
                  <a:lnTo>
                    <a:pt x="1763" y="2949"/>
                  </a:lnTo>
                  <a:cubicBezTo>
                    <a:pt x="1793" y="2980"/>
                    <a:pt x="1763" y="2980"/>
                    <a:pt x="1763" y="2980"/>
                  </a:cubicBezTo>
                  <a:lnTo>
                    <a:pt x="1733" y="2980"/>
                  </a:lnTo>
                  <a:lnTo>
                    <a:pt x="1611" y="2828"/>
                  </a:lnTo>
                  <a:lnTo>
                    <a:pt x="1490" y="2889"/>
                  </a:lnTo>
                  <a:lnTo>
                    <a:pt x="1672" y="3132"/>
                  </a:lnTo>
                  <a:cubicBezTo>
                    <a:pt x="1702" y="3162"/>
                    <a:pt x="1702" y="3162"/>
                    <a:pt x="1672" y="3192"/>
                  </a:cubicBezTo>
                  <a:cubicBezTo>
                    <a:pt x="1642" y="3192"/>
                    <a:pt x="1611" y="3192"/>
                    <a:pt x="1611" y="3162"/>
                  </a:cubicBezTo>
                  <a:lnTo>
                    <a:pt x="1398" y="2919"/>
                  </a:lnTo>
                  <a:lnTo>
                    <a:pt x="1307" y="2980"/>
                  </a:lnTo>
                  <a:lnTo>
                    <a:pt x="1429" y="3162"/>
                  </a:lnTo>
                  <a:cubicBezTo>
                    <a:pt x="1414" y="3177"/>
                    <a:pt x="1406" y="3185"/>
                    <a:pt x="1402" y="3185"/>
                  </a:cubicBezTo>
                  <a:cubicBezTo>
                    <a:pt x="1398" y="3185"/>
                    <a:pt x="1398" y="3177"/>
                    <a:pt x="1398" y="3162"/>
                  </a:cubicBezTo>
                  <a:lnTo>
                    <a:pt x="1277" y="3010"/>
                  </a:lnTo>
                  <a:lnTo>
                    <a:pt x="1155" y="3071"/>
                  </a:lnTo>
                  <a:lnTo>
                    <a:pt x="1277" y="3223"/>
                  </a:lnTo>
                  <a:cubicBezTo>
                    <a:pt x="1277" y="3253"/>
                    <a:pt x="1277" y="3253"/>
                    <a:pt x="1277" y="3253"/>
                  </a:cubicBezTo>
                  <a:lnTo>
                    <a:pt x="1246" y="3253"/>
                  </a:lnTo>
                  <a:lnTo>
                    <a:pt x="1125" y="3101"/>
                  </a:lnTo>
                  <a:lnTo>
                    <a:pt x="1003" y="3162"/>
                  </a:lnTo>
                  <a:lnTo>
                    <a:pt x="1125" y="3314"/>
                  </a:lnTo>
                  <a:cubicBezTo>
                    <a:pt x="1125" y="3344"/>
                    <a:pt x="1125" y="3344"/>
                    <a:pt x="1125" y="3344"/>
                  </a:cubicBezTo>
                  <a:lnTo>
                    <a:pt x="1094" y="3344"/>
                  </a:lnTo>
                  <a:lnTo>
                    <a:pt x="973" y="3162"/>
                  </a:lnTo>
                  <a:lnTo>
                    <a:pt x="851" y="3223"/>
                  </a:lnTo>
                  <a:lnTo>
                    <a:pt x="973" y="3405"/>
                  </a:lnTo>
                  <a:cubicBezTo>
                    <a:pt x="973" y="3405"/>
                    <a:pt x="973" y="3405"/>
                    <a:pt x="973" y="3436"/>
                  </a:cubicBezTo>
                  <a:cubicBezTo>
                    <a:pt x="973" y="3436"/>
                    <a:pt x="942" y="3436"/>
                    <a:pt x="942" y="3405"/>
                  </a:cubicBezTo>
                  <a:lnTo>
                    <a:pt x="821" y="3253"/>
                  </a:lnTo>
                  <a:lnTo>
                    <a:pt x="730" y="3314"/>
                  </a:lnTo>
                  <a:lnTo>
                    <a:pt x="851" y="3466"/>
                  </a:lnTo>
                  <a:cubicBezTo>
                    <a:pt x="851" y="3496"/>
                    <a:pt x="851" y="3496"/>
                    <a:pt x="851" y="3496"/>
                  </a:cubicBezTo>
                  <a:lnTo>
                    <a:pt x="821" y="3496"/>
                  </a:lnTo>
                  <a:lnTo>
                    <a:pt x="699" y="3344"/>
                  </a:lnTo>
                  <a:lnTo>
                    <a:pt x="578" y="3405"/>
                  </a:lnTo>
                  <a:lnTo>
                    <a:pt x="760" y="3648"/>
                  </a:lnTo>
                  <a:cubicBezTo>
                    <a:pt x="760" y="3648"/>
                    <a:pt x="760" y="3679"/>
                    <a:pt x="760" y="3709"/>
                  </a:cubicBezTo>
                  <a:cubicBezTo>
                    <a:pt x="730" y="3709"/>
                    <a:pt x="699" y="3709"/>
                    <a:pt x="669" y="3679"/>
                  </a:cubicBezTo>
                  <a:lnTo>
                    <a:pt x="486" y="3436"/>
                  </a:lnTo>
                  <a:lnTo>
                    <a:pt x="365" y="3496"/>
                  </a:lnTo>
                  <a:lnTo>
                    <a:pt x="486" y="3648"/>
                  </a:lnTo>
                  <a:cubicBezTo>
                    <a:pt x="517" y="3679"/>
                    <a:pt x="517" y="3679"/>
                    <a:pt x="486" y="3679"/>
                  </a:cubicBezTo>
                  <a:lnTo>
                    <a:pt x="456" y="3679"/>
                  </a:lnTo>
                  <a:lnTo>
                    <a:pt x="334" y="3527"/>
                  </a:lnTo>
                  <a:lnTo>
                    <a:pt x="213" y="3588"/>
                  </a:lnTo>
                  <a:lnTo>
                    <a:pt x="334" y="3740"/>
                  </a:lnTo>
                  <a:cubicBezTo>
                    <a:pt x="365" y="3770"/>
                    <a:pt x="334" y="3770"/>
                    <a:pt x="334" y="3770"/>
                  </a:cubicBezTo>
                  <a:lnTo>
                    <a:pt x="304" y="3770"/>
                  </a:lnTo>
                  <a:lnTo>
                    <a:pt x="183" y="3618"/>
                  </a:lnTo>
                  <a:lnTo>
                    <a:pt x="61" y="3679"/>
                  </a:lnTo>
                  <a:lnTo>
                    <a:pt x="183" y="3831"/>
                  </a:lnTo>
                  <a:cubicBezTo>
                    <a:pt x="213" y="3831"/>
                    <a:pt x="183" y="3861"/>
                    <a:pt x="183" y="3861"/>
                  </a:cubicBezTo>
                  <a:lnTo>
                    <a:pt x="152" y="3861"/>
                  </a:lnTo>
                  <a:lnTo>
                    <a:pt x="31" y="3679"/>
                  </a:lnTo>
                  <a:lnTo>
                    <a:pt x="0" y="3709"/>
                  </a:lnTo>
                  <a:lnTo>
                    <a:pt x="942" y="5016"/>
                  </a:lnTo>
                  <a:lnTo>
                    <a:pt x="7660" y="1308"/>
                  </a:lnTo>
                  <a:lnTo>
                    <a:pt x="6626" y="31"/>
                  </a:lnTo>
                  <a:lnTo>
                    <a:pt x="6505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3" name="Google Shape;2583;p70"/>
            <p:cNvSpPr/>
            <p:nvPr/>
          </p:nvSpPr>
          <p:spPr>
            <a:xfrm>
              <a:off x="7646024" y="287530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22" y="214"/>
                    <a:pt x="153" y="214"/>
                    <a:pt x="153" y="214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4" name="Google Shape;2584;p70"/>
            <p:cNvSpPr/>
            <p:nvPr/>
          </p:nvSpPr>
          <p:spPr>
            <a:xfrm>
              <a:off x="7548023" y="2737132"/>
              <a:ext cx="380856" cy="245905"/>
            </a:xfrm>
            <a:custGeom>
              <a:avLst/>
              <a:gdLst/>
              <a:ahLst/>
              <a:cxnLst/>
              <a:rect l="l" t="t" r="r" b="b"/>
              <a:pathLst>
                <a:path w="7205" h="4652" extrusionOk="0">
                  <a:moveTo>
                    <a:pt x="6627" y="1"/>
                  </a:moveTo>
                  <a:lnTo>
                    <a:pt x="6536" y="62"/>
                  </a:lnTo>
                  <a:lnTo>
                    <a:pt x="6657" y="214"/>
                  </a:lnTo>
                  <a:cubicBezTo>
                    <a:pt x="6688" y="214"/>
                    <a:pt x="6688" y="244"/>
                    <a:pt x="6657" y="244"/>
                  </a:cubicBezTo>
                  <a:lnTo>
                    <a:pt x="6627" y="244"/>
                  </a:lnTo>
                  <a:lnTo>
                    <a:pt x="6505" y="62"/>
                  </a:lnTo>
                  <a:lnTo>
                    <a:pt x="6414" y="123"/>
                  </a:lnTo>
                  <a:lnTo>
                    <a:pt x="6536" y="305"/>
                  </a:lnTo>
                  <a:cubicBezTo>
                    <a:pt x="6520" y="320"/>
                    <a:pt x="6513" y="328"/>
                    <a:pt x="6509" y="328"/>
                  </a:cubicBezTo>
                  <a:cubicBezTo>
                    <a:pt x="6505" y="328"/>
                    <a:pt x="6505" y="320"/>
                    <a:pt x="6505" y="305"/>
                  </a:cubicBezTo>
                  <a:lnTo>
                    <a:pt x="6353" y="153"/>
                  </a:lnTo>
                  <a:lnTo>
                    <a:pt x="6262" y="214"/>
                  </a:lnTo>
                  <a:lnTo>
                    <a:pt x="6384" y="366"/>
                  </a:lnTo>
                  <a:cubicBezTo>
                    <a:pt x="6414" y="366"/>
                    <a:pt x="6414" y="396"/>
                    <a:pt x="6384" y="396"/>
                  </a:cubicBezTo>
                  <a:lnTo>
                    <a:pt x="6353" y="396"/>
                  </a:lnTo>
                  <a:lnTo>
                    <a:pt x="6232" y="214"/>
                  </a:lnTo>
                  <a:lnTo>
                    <a:pt x="6140" y="274"/>
                  </a:lnTo>
                  <a:lnTo>
                    <a:pt x="6323" y="518"/>
                  </a:lnTo>
                  <a:cubicBezTo>
                    <a:pt x="6353" y="548"/>
                    <a:pt x="6353" y="578"/>
                    <a:pt x="6323" y="578"/>
                  </a:cubicBezTo>
                  <a:cubicBezTo>
                    <a:pt x="6292" y="578"/>
                    <a:pt x="6262" y="578"/>
                    <a:pt x="6262" y="548"/>
                  </a:cubicBezTo>
                  <a:lnTo>
                    <a:pt x="6049" y="305"/>
                  </a:lnTo>
                  <a:lnTo>
                    <a:pt x="5958" y="366"/>
                  </a:lnTo>
                  <a:lnTo>
                    <a:pt x="6080" y="548"/>
                  </a:lnTo>
                  <a:cubicBezTo>
                    <a:pt x="6080" y="548"/>
                    <a:pt x="6080" y="578"/>
                    <a:pt x="6080" y="578"/>
                  </a:cubicBezTo>
                  <a:cubicBezTo>
                    <a:pt x="6080" y="578"/>
                    <a:pt x="6049" y="578"/>
                    <a:pt x="6049" y="548"/>
                  </a:cubicBezTo>
                  <a:lnTo>
                    <a:pt x="5928" y="396"/>
                  </a:lnTo>
                  <a:lnTo>
                    <a:pt x="5806" y="457"/>
                  </a:lnTo>
                  <a:lnTo>
                    <a:pt x="5928" y="639"/>
                  </a:lnTo>
                  <a:cubicBezTo>
                    <a:pt x="5928" y="639"/>
                    <a:pt x="5928" y="639"/>
                    <a:pt x="5928" y="670"/>
                  </a:cubicBezTo>
                  <a:cubicBezTo>
                    <a:pt x="5897" y="670"/>
                    <a:pt x="5897" y="670"/>
                    <a:pt x="5897" y="639"/>
                  </a:cubicBezTo>
                  <a:lnTo>
                    <a:pt x="5776" y="487"/>
                  </a:lnTo>
                  <a:lnTo>
                    <a:pt x="5654" y="548"/>
                  </a:lnTo>
                  <a:lnTo>
                    <a:pt x="5776" y="700"/>
                  </a:lnTo>
                  <a:cubicBezTo>
                    <a:pt x="5776" y="730"/>
                    <a:pt x="5776" y="730"/>
                    <a:pt x="5776" y="730"/>
                  </a:cubicBezTo>
                  <a:lnTo>
                    <a:pt x="5745" y="730"/>
                  </a:lnTo>
                  <a:lnTo>
                    <a:pt x="5624" y="578"/>
                  </a:lnTo>
                  <a:lnTo>
                    <a:pt x="5502" y="639"/>
                  </a:lnTo>
                  <a:lnTo>
                    <a:pt x="5624" y="791"/>
                  </a:lnTo>
                  <a:cubicBezTo>
                    <a:pt x="5624" y="791"/>
                    <a:pt x="5624" y="822"/>
                    <a:pt x="5624" y="822"/>
                  </a:cubicBezTo>
                  <a:lnTo>
                    <a:pt x="5593" y="822"/>
                  </a:lnTo>
                  <a:lnTo>
                    <a:pt x="5472" y="639"/>
                  </a:lnTo>
                  <a:lnTo>
                    <a:pt x="5381" y="700"/>
                  </a:lnTo>
                  <a:lnTo>
                    <a:pt x="5502" y="882"/>
                  </a:lnTo>
                  <a:cubicBezTo>
                    <a:pt x="5487" y="898"/>
                    <a:pt x="5479" y="905"/>
                    <a:pt x="5476" y="905"/>
                  </a:cubicBezTo>
                  <a:cubicBezTo>
                    <a:pt x="5472" y="905"/>
                    <a:pt x="5472" y="898"/>
                    <a:pt x="5472" y="882"/>
                  </a:cubicBezTo>
                  <a:lnTo>
                    <a:pt x="5350" y="730"/>
                  </a:lnTo>
                  <a:lnTo>
                    <a:pt x="5229" y="791"/>
                  </a:lnTo>
                  <a:lnTo>
                    <a:pt x="5411" y="1034"/>
                  </a:lnTo>
                  <a:cubicBezTo>
                    <a:pt x="5411" y="1065"/>
                    <a:pt x="5411" y="1095"/>
                    <a:pt x="5411" y="1095"/>
                  </a:cubicBezTo>
                  <a:cubicBezTo>
                    <a:pt x="5381" y="1095"/>
                    <a:pt x="5350" y="1095"/>
                    <a:pt x="5320" y="1065"/>
                  </a:cubicBezTo>
                  <a:lnTo>
                    <a:pt x="5137" y="822"/>
                  </a:lnTo>
                  <a:lnTo>
                    <a:pt x="5016" y="882"/>
                  </a:lnTo>
                  <a:lnTo>
                    <a:pt x="5137" y="1065"/>
                  </a:lnTo>
                  <a:cubicBezTo>
                    <a:pt x="5168" y="1065"/>
                    <a:pt x="5168" y="1095"/>
                    <a:pt x="5137" y="1095"/>
                  </a:cubicBezTo>
                  <a:cubicBezTo>
                    <a:pt x="5137" y="1095"/>
                    <a:pt x="5137" y="1095"/>
                    <a:pt x="5107" y="1065"/>
                  </a:cubicBezTo>
                  <a:lnTo>
                    <a:pt x="4985" y="913"/>
                  </a:lnTo>
                  <a:lnTo>
                    <a:pt x="4864" y="974"/>
                  </a:lnTo>
                  <a:lnTo>
                    <a:pt x="4985" y="1156"/>
                  </a:lnTo>
                  <a:cubicBezTo>
                    <a:pt x="5016" y="1156"/>
                    <a:pt x="5016" y="1156"/>
                    <a:pt x="4985" y="1186"/>
                  </a:cubicBezTo>
                  <a:cubicBezTo>
                    <a:pt x="4985" y="1186"/>
                    <a:pt x="4955" y="1186"/>
                    <a:pt x="4955" y="1156"/>
                  </a:cubicBezTo>
                  <a:lnTo>
                    <a:pt x="4833" y="1004"/>
                  </a:lnTo>
                  <a:lnTo>
                    <a:pt x="4712" y="1065"/>
                  </a:lnTo>
                  <a:lnTo>
                    <a:pt x="4833" y="1217"/>
                  </a:lnTo>
                  <a:cubicBezTo>
                    <a:pt x="4864" y="1247"/>
                    <a:pt x="4864" y="1247"/>
                    <a:pt x="4833" y="1247"/>
                  </a:cubicBezTo>
                  <a:lnTo>
                    <a:pt x="4803" y="1247"/>
                  </a:lnTo>
                  <a:lnTo>
                    <a:pt x="4681" y="1095"/>
                  </a:lnTo>
                  <a:lnTo>
                    <a:pt x="4590" y="1156"/>
                  </a:lnTo>
                  <a:lnTo>
                    <a:pt x="4712" y="1308"/>
                  </a:lnTo>
                  <a:cubicBezTo>
                    <a:pt x="4712" y="1308"/>
                    <a:pt x="4712" y="1338"/>
                    <a:pt x="4712" y="1338"/>
                  </a:cubicBezTo>
                  <a:lnTo>
                    <a:pt x="4681" y="1338"/>
                  </a:lnTo>
                  <a:lnTo>
                    <a:pt x="4530" y="1156"/>
                  </a:lnTo>
                  <a:lnTo>
                    <a:pt x="4438" y="1217"/>
                  </a:lnTo>
                  <a:lnTo>
                    <a:pt x="4560" y="1399"/>
                  </a:lnTo>
                  <a:cubicBezTo>
                    <a:pt x="4560" y="1409"/>
                    <a:pt x="4557" y="1413"/>
                    <a:pt x="4552" y="1413"/>
                  </a:cubicBezTo>
                  <a:cubicBezTo>
                    <a:pt x="4543" y="1413"/>
                    <a:pt x="4530" y="1399"/>
                    <a:pt x="4530" y="1399"/>
                  </a:cubicBezTo>
                  <a:lnTo>
                    <a:pt x="4408" y="1247"/>
                  </a:lnTo>
                  <a:lnTo>
                    <a:pt x="4286" y="1308"/>
                  </a:lnTo>
                  <a:lnTo>
                    <a:pt x="4469" y="1551"/>
                  </a:lnTo>
                  <a:cubicBezTo>
                    <a:pt x="4499" y="1582"/>
                    <a:pt x="4499" y="1612"/>
                    <a:pt x="4469" y="1612"/>
                  </a:cubicBezTo>
                  <a:cubicBezTo>
                    <a:pt x="4438" y="1612"/>
                    <a:pt x="4408" y="1612"/>
                    <a:pt x="4408" y="1582"/>
                  </a:cubicBezTo>
                  <a:lnTo>
                    <a:pt x="4195" y="1338"/>
                  </a:lnTo>
                  <a:lnTo>
                    <a:pt x="4104" y="1399"/>
                  </a:lnTo>
                  <a:lnTo>
                    <a:pt x="4226" y="1582"/>
                  </a:lnTo>
                  <a:cubicBezTo>
                    <a:pt x="4226" y="1582"/>
                    <a:pt x="4226" y="1612"/>
                    <a:pt x="4226" y="1612"/>
                  </a:cubicBezTo>
                  <a:cubicBezTo>
                    <a:pt x="4195" y="1612"/>
                    <a:pt x="4195" y="1612"/>
                    <a:pt x="4195" y="1582"/>
                  </a:cubicBezTo>
                  <a:lnTo>
                    <a:pt x="4074" y="1430"/>
                  </a:lnTo>
                  <a:lnTo>
                    <a:pt x="3952" y="1490"/>
                  </a:lnTo>
                  <a:lnTo>
                    <a:pt x="4074" y="1673"/>
                  </a:lnTo>
                  <a:cubicBezTo>
                    <a:pt x="4058" y="1688"/>
                    <a:pt x="4051" y="1695"/>
                    <a:pt x="4047" y="1695"/>
                  </a:cubicBezTo>
                  <a:cubicBezTo>
                    <a:pt x="4043" y="1695"/>
                    <a:pt x="4043" y="1688"/>
                    <a:pt x="4043" y="1673"/>
                  </a:cubicBezTo>
                  <a:lnTo>
                    <a:pt x="3922" y="1521"/>
                  </a:lnTo>
                  <a:lnTo>
                    <a:pt x="3800" y="1582"/>
                  </a:lnTo>
                  <a:lnTo>
                    <a:pt x="3922" y="1733"/>
                  </a:lnTo>
                  <a:cubicBezTo>
                    <a:pt x="3922" y="1764"/>
                    <a:pt x="3922" y="1764"/>
                    <a:pt x="3922" y="1764"/>
                  </a:cubicBezTo>
                  <a:lnTo>
                    <a:pt x="3891" y="1764"/>
                  </a:lnTo>
                  <a:lnTo>
                    <a:pt x="3770" y="1612"/>
                  </a:lnTo>
                  <a:lnTo>
                    <a:pt x="3648" y="1673"/>
                  </a:lnTo>
                  <a:lnTo>
                    <a:pt x="3770" y="1825"/>
                  </a:lnTo>
                  <a:cubicBezTo>
                    <a:pt x="3770" y="1825"/>
                    <a:pt x="3770" y="1855"/>
                    <a:pt x="3770" y="1855"/>
                  </a:cubicBezTo>
                  <a:lnTo>
                    <a:pt x="3739" y="1855"/>
                  </a:lnTo>
                  <a:lnTo>
                    <a:pt x="3618" y="1673"/>
                  </a:lnTo>
                  <a:lnTo>
                    <a:pt x="3526" y="1733"/>
                  </a:lnTo>
                  <a:lnTo>
                    <a:pt x="3648" y="1885"/>
                  </a:lnTo>
                  <a:cubicBezTo>
                    <a:pt x="3648" y="1916"/>
                    <a:pt x="3648" y="1916"/>
                    <a:pt x="3648" y="1916"/>
                  </a:cubicBezTo>
                  <a:lnTo>
                    <a:pt x="3618" y="1916"/>
                  </a:lnTo>
                  <a:lnTo>
                    <a:pt x="3496" y="1764"/>
                  </a:lnTo>
                  <a:lnTo>
                    <a:pt x="3374" y="1825"/>
                  </a:lnTo>
                  <a:lnTo>
                    <a:pt x="3557" y="2068"/>
                  </a:lnTo>
                  <a:cubicBezTo>
                    <a:pt x="3557" y="2098"/>
                    <a:pt x="3557" y="2129"/>
                    <a:pt x="3557" y="2129"/>
                  </a:cubicBezTo>
                  <a:cubicBezTo>
                    <a:pt x="3526" y="2129"/>
                    <a:pt x="3496" y="2129"/>
                    <a:pt x="3466" y="2098"/>
                  </a:cubicBezTo>
                  <a:lnTo>
                    <a:pt x="3283" y="1855"/>
                  </a:lnTo>
                  <a:lnTo>
                    <a:pt x="3162" y="1916"/>
                  </a:lnTo>
                  <a:lnTo>
                    <a:pt x="3283" y="2098"/>
                  </a:lnTo>
                  <a:cubicBezTo>
                    <a:pt x="3314" y="2098"/>
                    <a:pt x="3314" y="2098"/>
                    <a:pt x="3283" y="2129"/>
                  </a:cubicBezTo>
                  <a:cubicBezTo>
                    <a:pt x="3283" y="2129"/>
                    <a:pt x="3283" y="2129"/>
                    <a:pt x="3253" y="2098"/>
                  </a:cubicBezTo>
                  <a:lnTo>
                    <a:pt x="3131" y="1946"/>
                  </a:lnTo>
                  <a:lnTo>
                    <a:pt x="3010" y="2007"/>
                  </a:lnTo>
                  <a:lnTo>
                    <a:pt x="3131" y="2189"/>
                  </a:lnTo>
                  <a:cubicBezTo>
                    <a:pt x="3131" y="2205"/>
                    <a:pt x="3124" y="2212"/>
                    <a:pt x="3116" y="2212"/>
                  </a:cubicBezTo>
                  <a:cubicBezTo>
                    <a:pt x="3109" y="2212"/>
                    <a:pt x="3101" y="2205"/>
                    <a:pt x="3101" y="2189"/>
                  </a:cubicBezTo>
                  <a:lnTo>
                    <a:pt x="2979" y="2037"/>
                  </a:lnTo>
                  <a:lnTo>
                    <a:pt x="2858" y="2098"/>
                  </a:lnTo>
                  <a:lnTo>
                    <a:pt x="2979" y="2250"/>
                  </a:lnTo>
                  <a:cubicBezTo>
                    <a:pt x="3010" y="2281"/>
                    <a:pt x="3010" y="2281"/>
                    <a:pt x="2979" y="2281"/>
                  </a:cubicBezTo>
                  <a:lnTo>
                    <a:pt x="2949" y="2281"/>
                  </a:lnTo>
                  <a:lnTo>
                    <a:pt x="2827" y="2129"/>
                  </a:lnTo>
                  <a:lnTo>
                    <a:pt x="2736" y="2189"/>
                  </a:lnTo>
                  <a:lnTo>
                    <a:pt x="2858" y="2341"/>
                  </a:lnTo>
                  <a:cubicBezTo>
                    <a:pt x="2858" y="2341"/>
                    <a:pt x="2858" y="2372"/>
                    <a:pt x="2858" y="2372"/>
                  </a:cubicBezTo>
                  <a:lnTo>
                    <a:pt x="2827" y="2372"/>
                  </a:lnTo>
                  <a:lnTo>
                    <a:pt x="2675" y="2189"/>
                  </a:lnTo>
                  <a:lnTo>
                    <a:pt x="2584" y="2250"/>
                  </a:lnTo>
                  <a:lnTo>
                    <a:pt x="2706" y="2402"/>
                  </a:lnTo>
                  <a:cubicBezTo>
                    <a:pt x="2736" y="2433"/>
                    <a:pt x="2736" y="2433"/>
                    <a:pt x="2706" y="2433"/>
                  </a:cubicBezTo>
                  <a:lnTo>
                    <a:pt x="2675" y="2433"/>
                  </a:lnTo>
                  <a:lnTo>
                    <a:pt x="2554" y="2281"/>
                  </a:lnTo>
                  <a:lnTo>
                    <a:pt x="2432" y="2341"/>
                  </a:lnTo>
                  <a:lnTo>
                    <a:pt x="2615" y="2585"/>
                  </a:lnTo>
                  <a:cubicBezTo>
                    <a:pt x="2645" y="2615"/>
                    <a:pt x="2645" y="2645"/>
                    <a:pt x="2615" y="2645"/>
                  </a:cubicBezTo>
                  <a:cubicBezTo>
                    <a:pt x="2584" y="2645"/>
                    <a:pt x="2554" y="2645"/>
                    <a:pt x="2554" y="2615"/>
                  </a:cubicBezTo>
                  <a:lnTo>
                    <a:pt x="2341" y="2372"/>
                  </a:lnTo>
                  <a:lnTo>
                    <a:pt x="2250" y="2433"/>
                  </a:lnTo>
                  <a:lnTo>
                    <a:pt x="2371" y="2615"/>
                  </a:lnTo>
                  <a:cubicBezTo>
                    <a:pt x="2371" y="2615"/>
                    <a:pt x="2371" y="2615"/>
                    <a:pt x="2371" y="2645"/>
                  </a:cubicBezTo>
                  <a:cubicBezTo>
                    <a:pt x="2341" y="2645"/>
                    <a:pt x="2341" y="2645"/>
                    <a:pt x="2341" y="2615"/>
                  </a:cubicBezTo>
                  <a:lnTo>
                    <a:pt x="2219" y="2463"/>
                  </a:lnTo>
                  <a:lnTo>
                    <a:pt x="2098" y="2524"/>
                  </a:lnTo>
                  <a:lnTo>
                    <a:pt x="2219" y="2706"/>
                  </a:lnTo>
                  <a:cubicBezTo>
                    <a:pt x="2209" y="2716"/>
                    <a:pt x="2203" y="2720"/>
                    <a:pt x="2198" y="2720"/>
                  </a:cubicBezTo>
                  <a:cubicBezTo>
                    <a:pt x="2189" y="2720"/>
                    <a:pt x="2189" y="2706"/>
                    <a:pt x="2189" y="2706"/>
                  </a:cubicBezTo>
                  <a:lnTo>
                    <a:pt x="2067" y="2554"/>
                  </a:lnTo>
                  <a:lnTo>
                    <a:pt x="1946" y="2615"/>
                  </a:lnTo>
                  <a:lnTo>
                    <a:pt x="2067" y="2767"/>
                  </a:lnTo>
                  <a:cubicBezTo>
                    <a:pt x="2067" y="2797"/>
                    <a:pt x="2067" y="2797"/>
                    <a:pt x="2067" y="2797"/>
                  </a:cubicBezTo>
                  <a:lnTo>
                    <a:pt x="2037" y="2797"/>
                  </a:lnTo>
                  <a:lnTo>
                    <a:pt x="1915" y="2645"/>
                  </a:lnTo>
                  <a:lnTo>
                    <a:pt x="1794" y="2706"/>
                  </a:lnTo>
                  <a:lnTo>
                    <a:pt x="1915" y="2858"/>
                  </a:lnTo>
                  <a:cubicBezTo>
                    <a:pt x="1915" y="2858"/>
                    <a:pt x="1915" y="2889"/>
                    <a:pt x="1915" y="2889"/>
                  </a:cubicBezTo>
                  <a:lnTo>
                    <a:pt x="1885" y="2889"/>
                  </a:lnTo>
                  <a:lnTo>
                    <a:pt x="1764" y="2706"/>
                  </a:lnTo>
                  <a:lnTo>
                    <a:pt x="1672" y="2767"/>
                  </a:lnTo>
                  <a:lnTo>
                    <a:pt x="1794" y="2919"/>
                  </a:lnTo>
                  <a:cubicBezTo>
                    <a:pt x="1794" y="2949"/>
                    <a:pt x="1794" y="2949"/>
                    <a:pt x="1794" y="2949"/>
                  </a:cubicBezTo>
                  <a:cubicBezTo>
                    <a:pt x="1784" y="2959"/>
                    <a:pt x="1777" y="2963"/>
                    <a:pt x="1773" y="2963"/>
                  </a:cubicBezTo>
                  <a:cubicBezTo>
                    <a:pt x="1764" y="2963"/>
                    <a:pt x="1764" y="2949"/>
                    <a:pt x="1764" y="2949"/>
                  </a:cubicBezTo>
                  <a:lnTo>
                    <a:pt x="1642" y="2797"/>
                  </a:lnTo>
                  <a:lnTo>
                    <a:pt x="1520" y="2858"/>
                  </a:lnTo>
                  <a:lnTo>
                    <a:pt x="1703" y="3101"/>
                  </a:lnTo>
                  <a:cubicBezTo>
                    <a:pt x="1703" y="3132"/>
                    <a:pt x="1703" y="3162"/>
                    <a:pt x="1703" y="3162"/>
                  </a:cubicBezTo>
                  <a:cubicBezTo>
                    <a:pt x="1672" y="3162"/>
                    <a:pt x="1642" y="3162"/>
                    <a:pt x="1612" y="3132"/>
                  </a:cubicBezTo>
                  <a:lnTo>
                    <a:pt x="1429" y="2889"/>
                  </a:lnTo>
                  <a:lnTo>
                    <a:pt x="1308" y="2949"/>
                  </a:lnTo>
                  <a:lnTo>
                    <a:pt x="1429" y="3132"/>
                  </a:lnTo>
                  <a:cubicBezTo>
                    <a:pt x="1460" y="3132"/>
                    <a:pt x="1460" y="3132"/>
                    <a:pt x="1429" y="3162"/>
                  </a:cubicBezTo>
                  <a:cubicBezTo>
                    <a:pt x="1429" y="3162"/>
                    <a:pt x="1429" y="3162"/>
                    <a:pt x="1399" y="3132"/>
                  </a:cubicBezTo>
                  <a:lnTo>
                    <a:pt x="1277" y="2980"/>
                  </a:lnTo>
                  <a:lnTo>
                    <a:pt x="1156" y="3040"/>
                  </a:lnTo>
                  <a:lnTo>
                    <a:pt x="1277" y="3223"/>
                  </a:lnTo>
                  <a:cubicBezTo>
                    <a:pt x="1277" y="3238"/>
                    <a:pt x="1270" y="3246"/>
                    <a:pt x="1262" y="3246"/>
                  </a:cubicBezTo>
                  <a:cubicBezTo>
                    <a:pt x="1254" y="3246"/>
                    <a:pt x="1247" y="3238"/>
                    <a:pt x="1247" y="3223"/>
                  </a:cubicBezTo>
                  <a:lnTo>
                    <a:pt x="1125" y="3071"/>
                  </a:lnTo>
                  <a:lnTo>
                    <a:pt x="1004" y="3132"/>
                  </a:lnTo>
                  <a:lnTo>
                    <a:pt x="1125" y="3284"/>
                  </a:lnTo>
                  <a:cubicBezTo>
                    <a:pt x="1156" y="3314"/>
                    <a:pt x="1125" y="3314"/>
                    <a:pt x="1125" y="3314"/>
                  </a:cubicBezTo>
                  <a:lnTo>
                    <a:pt x="1095" y="3314"/>
                  </a:lnTo>
                  <a:lnTo>
                    <a:pt x="973" y="3162"/>
                  </a:lnTo>
                  <a:lnTo>
                    <a:pt x="882" y="3223"/>
                  </a:lnTo>
                  <a:lnTo>
                    <a:pt x="1004" y="3375"/>
                  </a:lnTo>
                  <a:cubicBezTo>
                    <a:pt x="1004" y="3375"/>
                    <a:pt x="1004" y="3405"/>
                    <a:pt x="1004" y="3405"/>
                  </a:cubicBezTo>
                  <a:lnTo>
                    <a:pt x="973" y="3405"/>
                  </a:lnTo>
                  <a:lnTo>
                    <a:pt x="821" y="3223"/>
                  </a:lnTo>
                  <a:lnTo>
                    <a:pt x="730" y="3284"/>
                  </a:lnTo>
                  <a:lnTo>
                    <a:pt x="852" y="3436"/>
                  </a:lnTo>
                  <a:cubicBezTo>
                    <a:pt x="882" y="3466"/>
                    <a:pt x="882" y="3466"/>
                    <a:pt x="852" y="3466"/>
                  </a:cubicBezTo>
                  <a:lnTo>
                    <a:pt x="821" y="3466"/>
                  </a:lnTo>
                  <a:lnTo>
                    <a:pt x="700" y="3314"/>
                  </a:lnTo>
                  <a:lnTo>
                    <a:pt x="578" y="3375"/>
                  </a:lnTo>
                  <a:lnTo>
                    <a:pt x="760" y="3618"/>
                  </a:lnTo>
                  <a:cubicBezTo>
                    <a:pt x="791" y="3648"/>
                    <a:pt x="791" y="3648"/>
                    <a:pt x="760" y="3679"/>
                  </a:cubicBezTo>
                  <a:cubicBezTo>
                    <a:pt x="730" y="3679"/>
                    <a:pt x="700" y="3679"/>
                    <a:pt x="700" y="3648"/>
                  </a:cubicBezTo>
                  <a:lnTo>
                    <a:pt x="487" y="3405"/>
                  </a:lnTo>
                  <a:lnTo>
                    <a:pt x="396" y="3466"/>
                  </a:lnTo>
                  <a:lnTo>
                    <a:pt x="517" y="3618"/>
                  </a:lnTo>
                  <a:cubicBezTo>
                    <a:pt x="517" y="3648"/>
                    <a:pt x="517" y="3648"/>
                    <a:pt x="517" y="3648"/>
                  </a:cubicBezTo>
                  <a:cubicBezTo>
                    <a:pt x="507" y="3659"/>
                    <a:pt x="500" y="3662"/>
                    <a:pt x="496" y="3662"/>
                  </a:cubicBezTo>
                  <a:cubicBezTo>
                    <a:pt x="487" y="3662"/>
                    <a:pt x="487" y="3648"/>
                    <a:pt x="487" y="3648"/>
                  </a:cubicBezTo>
                  <a:lnTo>
                    <a:pt x="365" y="3496"/>
                  </a:lnTo>
                  <a:lnTo>
                    <a:pt x="244" y="3557"/>
                  </a:lnTo>
                  <a:lnTo>
                    <a:pt x="365" y="3709"/>
                  </a:lnTo>
                  <a:cubicBezTo>
                    <a:pt x="365" y="3740"/>
                    <a:pt x="365" y="3740"/>
                    <a:pt x="365" y="3740"/>
                  </a:cubicBezTo>
                  <a:lnTo>
                    <a:pt x="335" y="3740"/>
                  </a:lnTo>
                  <a:lnTo>
                    <a:pt x="213" y="3588"/>
                  </a:lnTo>
                  <a:lnTo>
                    <a:pt x="92" y="3648"/>
                  </a:lnTo>
                  <a:lnTo>
                    <a:pt x="213" y="3800"/>
                  </a:lnTo>
                  <a:cubicBezTo>
                    <a:pt x="213" y="3800"/>
                    <a:pt x="213" y="3831"/>
                    <a:pt x="213" y="3831"/>
                  </a:cubicBezTo>
                  <a:lnTo>
                    <a:pt x="183" y="3831"/>
                  </a:lnTo>
                  <a:lnTo>
                    <a:pt x="61" y="3648"/>
                  </a:lnTo>
                  <a:lnTo>
                    <a:pt x="1" y="3679"/>
                  </a:lnTo>
                  <a:lnTo>
                    <a:pt x="760" y="4651"/>
                  </a:lnTo>
                  <a:cubicBezTo>
                    <a:pt x="3040" y="3648"/>
                    <a:pt x="5381" y="2433"/>
                    <a:pt x="7204" y="791"/>
                  </a:cubicBezTo>
                  <a:lnTo>
                    <a:pt x="66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5" name="Google Shape;2585;p70"/>
            <p:cNvSpPr/>
            <p:nvPr/>
          </p:nvSpPr>
          <p:spPr>
            <a:xfrm>
              <a:off x="7637989" y="2880169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53" y="183"/>
                  </a:lnTo>
                  <a:lnTo>
                    <a:pt x="183" y="183"/>
                  </a:lnTo>
                  <a:cubicBezTo>
                    <a:pt x="183" y="183"/>
                    <a:pt x="183" y="183"/>
                    <a:pt x="183" y="152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586" name="Google Shape;2586;p70">
            <a:hlinkClick r:id="" action="ppaction://noaction"/>
          </p:cNvPr>
          <p:cNvSpPr/>
          <p:nvPr/>
        </p:nvSpPr>
        <p:spPr>
          <a:xfrm>
            <a:off x="673357" y="2026408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3333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87" name="Google Shape;2587;p70">
            <a:hlinkClick r:id="" action="ppaction://noaction"/>
          </p:cNvPr>
          <p:cNvSpPr/>
          <p:nvPr/>
        </p:nvSpPr>
        <p:spPr>
          <a:xfrm>
            <a:off x="673357" y="3024536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3333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88" name="Google Shape;2588;p70">
            <a:hlinkClick r:id="" action="ppaction://noaction"/>
          </p:cNvPr>
          <p:cNvSpPr/>
          <p:nvPr/>
        </p:nvSpPr>
        <p:spPr>
          <a:xfrm>
            <a:off x="673357" y="3898063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3333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89" name="Google Shape;2589;p70">
            <a:hlinkClick r:id="" action="ppaction://noaction"/>
          </p:cNvPr>
          <p:cNvSpPr/>
          <p:nvPr/>
        </p:nvSpPr>
        <p:spPr>
          <a:xfrm>
            <a:off x="664438" y="4821059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3333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90" name="Google Shape;2590;p70">
            <a:hlinkClick r:id="rId3" action="ppaction://hlinksldjump"/>
          </p:cNvPr>
          <p:cNvSpPr/>
          <p:nvPr/>
        </p:nvSpPr>
        <p:spPr>
          <a:xfrm>
            <a:off x="210686" y="1118996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591" name="Google Shape;2591;p70"/>
          <p:cNvGrpSpPr/>
          <p:nvPr/>
        </p:nvGrpSpPr>
        <p:grpSpPr>
          <a:xfrm>
            <a:off x="5921119" y="975197"/>
            <a:ext cx="1699437" cy="1118059"/>
            <a:chOff x="2238621" y="-1082064"/>
            <a:chExt cx="1831816" cy="1205152"/>
          </a:xfrm>
        </p:grpSpPr>
        <p:grpSp>
          <p:nvGrpSpPr>
            <p:cNvPr id="2592" name="Google Shape;2592;p70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2593" name="Google Shape;2593;p70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4" name="Google Shape;2594;p70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5" name="Google Shape;2595;p70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6" name="Google Shape;2596;p70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7" name="Google Shape;2597;p70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8" name="Google Shape;2598;p70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599" name="Google Shape;2599;p70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0" name="Google Shape;2600;p70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1" name="Google Shape;2601;p70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2" name="Google Shape;2602;p70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3" name="Google Shape;2603;p70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604" name="Google Shape;2604;p70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2605" name="Google Shape;2605;p70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6" name="Google Shape;2606;p70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7" name="Google Shape;2607;p70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8" name="Google Shape;2608;p70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09" name="Google Shape;2609;p70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0" name="Google Shape;2610;p70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1" name="Google Shape;2611;p70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2" name="Google Shape;2612;p70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3" name="Google Shape;2613;p70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4" name="Google Shape;2614;p70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5" name="Google Shape;2615;p70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6" name="Google Shape;2616;p70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7" name="Google Shape;2617;p70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8" name="Google Shape;2618;p70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19" name="Google Shape;2619;p70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0" name="Google Shape;2620;p70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1" name="Google Shape;2621;p70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2" name="Google Shape;2622;p70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3" name="Google Shape;2623;p70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4" name="Google Shape;2624;p70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5" name="Google Shape;2625;p70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6" name="Google Shape;2626;p70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7" name="Google Shape;2627;p70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8" name="Google Shape;2628;p70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29" name="Google Shape;2629;p70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0" name="Google Shape;2630;p70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1" name="Google Shape;2631;p70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2" name="Google Shape;2632;p70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3" name="Google Shape;2633;p70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4" name="Google Shape;2634;p70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5" name="Google Shape;2635;p70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636" name="Google Shape;2636;p70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16" name="Google Shape;2589;p70">
            <a:hlinkClick r:id="" action="ppaction://noaction"/>
          </p:cNvPr>
          <p:cNvSpPr/>
          <p:nvPr/>
        </p:nvSpPr>
        <p:spPr>
          <a:xfrm>
            <a:off x="673357" y="5694354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3333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1760755" y="3003335"/>
            <a:ext cx="422715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latin typeface="Century Gothic" panose="020B0502020202020204" pitchFamily="34" charset="0"/>
              </a:rPr>
              <a:t>Kecap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err="1">
                <a:latin typeface="Century Gothic" panose="020B0502020202020204" pitchFamily="34" charset="0"/>
              </a:rPr>
              <a:t>a</a:t>
            </a:r>
            <a:r>
              <a:rPr lang="en-US" b="1" dirty="0" err="1" smtClean="0">
                <a:latin typeface="Century Gothic" panose="020B0502020202020204" pitchFamily="34" charset="0"/>
              </a:rPr>
              <a:t>nu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err="1" smtClean="0">
                <a:latin typeface="Century Gothic" panose="020B0502020202020204" pitchFamily="34" charset="0"/>
              </a:rPr>
              <a:t>Dihartikeun</a:t>
            </a:r>
            <a:r>
              <a:rPr lang="en-US" b="1" dirty="0" smtClean="0">
                <a:latin typeface="Century Gothic" panose="020B0502020202020204" pitchFamily="34" charset="0"/>
              </a:rPr>
              <a:t> Kana </a:t>
            </a:r>
            <a:r>
              <a:rPr lang="en-US" b="1" dirty="0" err="1" smtClean="0">
                <a:latin typeface="Century Gothic" panose="020B0502020202020204" pitchFamily="34" charset="0"/>
              </a:rPr>
              <a:t>Bahasa</a:t>
            </a:r>
            <a:r>
              <a:rPr lang="en-US" b="1" dirty="0" smtClean="0">
                <a:latin typeface="Century Gothic" panose="020B0502020202020204" pitchFamily="34" charset="0"/>
              </a:rPr>
              <a:t> Indonesia</a:t>
            </a:r>
            <a:endParaRPr lang="id-ID" dirty="0">
              <a:latin typeface="Century Gothic" panose="020B0502020202020204" pitchFamily="34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787472" y="4056324"/>
            <a:ext cx="422715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entury Gothic" panose="020B0502020202020204" pitchFamily="34" charset="0"/>
              </a:rPr>
              <a:t>Nyaritakeun</a:t>
            </a:r>
            <a:r>
              <a:rPr 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sz="2800" b="1" dirty="0" err="1">
                <a:latin typeface="Century Gothic" panose="020B0502020202020204" pitchFamily="34" charset="0"/>
              </a:rPr>
              <a:t>G</a:t>
            </a:r>
            <a:r>
              <a:rPr lang="en-US" sz="2800" b="1" dirty="0" err="1" smtClean="0">
                <a:latin typeface="Century Gothic" panose="020B0502020202020204" pitchFamily="34" charset="0"/>
              </a:rPr>
              <a:t>ambar</a:t>
            </a:r>
            <a:endParaRPr lang="en-ID" sz="2800" b="1" dirty="0">
              <a:latin typeface="Century Gothic" panose="020B0502020202020204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1762241" y="4877794"/>
            <a:ext cx="4227154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2400" b="1" dirty="0" smtClean="0">
                <a:latin typeface="Century Gothic" panose="020B0502020202020204" pitchFamily="34" charset="0"/>
              </a:rPr>
              <a:t>Ngagunakeun e, é, jeung eu</a:t>
            </a:r>
            <a:endParaRPr lang="id-ID" sz="2400" dirty="0">
              <a:latin typeface="Century Gothic" panose="020B0502020202020204" pitchFamily="34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1765714" y="5779025"/>
            <a:ext cx="4227154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Century Gothic" panose="020B0502020202020204" pitchFamily="34" charset="0"/>
              </a:rPr>
              <a:t>Aksara</a:t>
            </a:r>
            <a:r>
              <a:rPr lang="en-US" sz="2400" b="1" dirty="0" smtClean="0">
                <a:latin typeface="Century Gothic" panose="020B0502020202020204" pitchFamily="34" charset="0"/>
              </a:rPr>
              <a:t> </a:t>
            </a:r>
            <a:r>
              <a:rPr lang="en-US" sz="2400" b="1" dirty="0" err="1">
                <a:latin typeface="Century Gothic" panose="020B0502020202020204" pitchFamily="34" charset="0"/>
              </a:rPr>
              <a:t>G</a:t>
            </a:r>
            <a:r>
              <a:rPr lang="en-US" sz="2400" b="1" dirty="0" err="1" smtClean="0">
                <a:latin typeface="Century Gothic" panose="020B0502020202020204" pitchFamily="34" charset="0"/>
              </a:rPr>
              <a:t>ed</a:t>
            </a:r>
            <a:r>
              <a:rPr lang="en-US" sz="2400" b="1" dirty="0" err="1" smtClean="0">
                <a:latin typeface="Century Gothic" panose="020B0502020202020204" pitchFamily="34" charset="0"/>
                <a:cs typeface="Calibri" panose="020F0502020204030204" pitchFamily="34" charset="0"/>
              </a:rPr>
              <a:t>é</a:t>
            </a:r>
            <a:endParaRPr lang="en-ID" sz="2400" b="1" dirty="0">
              <a:latin typeface="Century Gothic" panose="020B0502020202020204" pitchFamily="34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782233" y="2064872"/>
            <a:ext cx="4227154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entury Gothic" panose="020B0502020202020204" pitchFamily="34" charset="0"/>
              </a:rPr>
              <a:t>Wacana</a:t>
            </a:r>
            <a:endParaRPr lang="id-ID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90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51"/>
          <p:cNvSpPr/>
          <p:nvPr/>
        </p:nvSpPr>
        <p:spPr>
          <a:xfrm>
            <a:off x="6408912" y="2486717"/>
            <a:ext cx="3681600" cy="2454400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69" name="Google Shape;1169;p51"/>
          <p:cNvSpPr txBox="1">
            <a:spLocks noGrp="1"/>
          </p:cNvSpPr>
          <p:nvPr>
            <p:ph type="title"/>
          </p:nvPr>
        </p:nvSpPr>
        <p:spPr>
          <a:xfrm>
            <a:off x="6616800" y="2856000"/>
            <a:ext cx="3280400" cy="151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ID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naon</a:t>
            </a:r>
            <a:r>
              <a:rPr lang="en-ID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ID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ari</a:t>
            </a:r>
            <a:r>
              <a:rPr lang="en-ID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ID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wacana</a:t>
            </a:r>
            <a:r>
              <a:rPr lang="en-ID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ID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</a:t>
            </a:r>
            <a:r>
              <a:rPr lang="en-ID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eh</a:t>
            </a:r>
            <a:r>
              <a:rPr lang="en-ID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?</a:t>
            </a:r>
            <a:endParaRPr lang="en-ID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70" name="Google Shape;1170;p51">
            <a:hlinkClick r:id="" action="ppaction://noaction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1" name="Google Shape;1171;p51"/>
          <p:cNvSpPr/>
          <p:nvPr/>
        </p:nvSpPr>
        <p:spPr>
          <a:xfrm>
            <a:off x="11122100" y="2394633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2" name="Google Shape;1172;p51"/>
          <p:cNvSpPr/>
          <p:nvPr/>
        </p:nvSpPr>
        <p:spPr>
          <a:xfrm>
            <a:off x="-499069" y="4075401"/>
            <a:ext cx="1691612" cy="135026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3" name="Google Shape;1173;p51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WACANA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1174" name="Google Shape;1174;p51"/>
          <p:cNvGrpSpPr/>
          <p:nvPr/>
        </p:nvGrpSpPr>
        <p:grpSpPr>
          <a:xfrm>
            <a:off x="2970499" y="1952848"/>
            <a:ext cx="2389332" cy="5948872"/>
            <a:chOff x="1866537" y="1554935"/>
            <a:chExt cx="1719439" cy="4280996"/>
          </a:xfrm>
        </p:grpSpPr>
        <p:sp>
          <p:nvSpPr>
            <p:cNvPr id="1175" name="Google Shape;1175;p51"/>
            <p:cNvSpPr/>
            <p:nvPr/>
          </p:nvSpPr>
          <p:spPr>
            <a:xfrm flipH="1">
              <a:off x="2895338" y="3644991"/>
              <a:ext cx="359583" cy="477917"/>
            </a:xfrm>
            <a:custGeom>
              <a:avLst/>
              <a:gdLst/>
              <a:ahLst/>
              <a:cxnLst/>
              <a:rect l="l" t="t" r="r" b="b"/>
              <a:pathLst>
                <a:path w="7296" h="9697" extrusionOk="0">
                  <a:moveTo>
                    <a:pt x="1824" y="0"/>
                  </a:moveTo>
                  <a:cubicBezTo>
                    <a:pt x="943" y="4347"/>
                    <a:pt x="1" y="8967"/>
                    <a:pt x="1" y="8967"/>
                  </a:cubicBezTo>
                  <a:lnTo>
                    <a:pt x="7296" y="9697"/>
                  </a:lnTo>
                  <a:lnTo>
                    <a:pt x="6201" y="1064"/>
                  </a:lnTo>
                  <a:cubicBezTo>
                    <a:pt x="5989" y="1003"/>
                    <a:pt x="3466" y="244"/>
                    <a:pt x="1824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6" name="Google Shape;1176;p51"/>
            <p:cNvSpPr/>
            <p:nvPr/>
          </p:nvSpPr>
          <p:spPr>
            <a:xfrm flipH="1">
              <a:off x="1915594" y="3065293"/>
              <a:ext cx="1047208" cy="1081559"/>
            </a:xfrm>
            <a:custGeom>
              <a:avLst/>
              <a:gdLst/>
              <a:ahLst/>
              <a:cxnLst/>
              <a:rect l="l" t="t" r="r" b="b"/>
              <a:pathLst>
                <a:path w="21248" h="21945" extrusionOk="0">
                  <a:moveTo>
                    <a:pt x="6411" y="1"/>
                  </a:moveTo>
                  <a:cubicBezTo>
                    <a:pt x="3877" y="1"/>
                    <a:pt x="1623" y="537"/>
                    <a:pt x="1" y="1489"/>
                  </a:cubicBezTo>
                  <a:lnTo>
                    <a:pt x="274" y="12826"/>
                  </a:lnTo>
                  <a:lnTo>
                    <a:pt x="1369" y="21459"/>
                  </a:lnTo>
                  <a:lnTo>
                    <a:pt x="6354" y="21945"/>
                  </a:lnTo>
                  <a:lnTo>
                    <a:pt x="17174" y="21033"/>
                  </a:lnTo>
                  <a:cubicBezTo>
                    <a:pt x="17144" y="21033"/>
                    <a:pt x="21247" y="12006"/>
                    <a:pt x="18755" y="6929"/>
                  </a:cubicBezTo>
                  <a:cubicBezTo>
                    <a:pt x="16232" y="1853"/>
                    <a:pt x="9606" y="273"/>
                    <a:pt x="9606" y="273"/>
                  </a:cubicBezTo>
                  <a:cubicBezTo>
                    <a:pt x="8510" y="89"/>
                    <a:pt x="7438" y="1"/>
                    <a:pt x="641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7" name="Google Shape;1177;p51"/>
            <p:cNvSpPr/>
            <p:nvPr/>
          </p:nvSpPr>
          <p:spPr>
            <a:xfrm flipH="1">
              <a:off x="2940620" y="3138625"/>
              <a:ext cx="224405" cy="558843"/>
            </a:xfrm>
            <a:custGeom>
              <a:avLst/>
              <a:gdLst/>
              <a:ahLst/>
              <a:cxnLst/>
              <a:rect l="l" t="t" r="r" b="b"/>
              <a:pathLst>
                <a:path w="4378" h="11339" extrusionOk="0">
                  <a:moveTo>
                    <a:pt x="4104" y="1"/>
                  </a:moveTo>
                  <a:cubicBezTo>
                    <a:pt x="2766" y="761"/>
                    <a:pt x="1855" y="1824"/>
                    <a:pt x="1551" y="3131"/>
                  </a:cubicBezTo>
                  <a:cubicBezTo>
                    <a:pt x="1307" y="4043"/>
                    <a:pt x="669" y="7083"/>
                    <a:pt x="0" y="10274"/>
                  </a:cubicBezTo>
                  <a:cubicBezTo>
                    <a:pt x="1703" y="10518"/>
                    <a:pt x="4377" y="11338"/>
                    <a:pt x="4377" y="11338"/>
                  </a:cubicBezTo>
                  <a:lnTo>
                    <a:pt x="4104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8" name="Google Shape;1178;p51"/>
            <p:cNvSpPr/>
            <p:nvPr/>
          </p:nvSpPr>
          <p:spPr>
            <a:xfrm flipH="1">
              <a:off x="2962761" y="5150520"/>
              <a:ext cx="353571" cy="480627"/>
            </a:xfrm>
            <a:custGeom>
              <a:avLst/>
              <a:gdLst/>
              <a:ahLst/>
              <a:cxnLst/>
              <a:rect l="l" t="t" r="r" b="b"/>
              <a:pathLst>
                <a:path w="7174" h="9752" extrusionOk="0">
                  <a:moveTo>
                    <a:pt x="3800" y="1"/>
                  </a:moveTo>
                  <a:cubicBezTo>
                    <a:pt x="3800" y="1"/>
                    <a:pt x="1" y="6840"/>
                    <a:pt x="1004" y="9332"/>
                  </a:cubicBezTo>
                  <a:cubicBezTo>
                    <a:pt x="1122" y="9624"/>
                    <a:pt x="1299" y="9752"/>
                    <a:pt x="1519" y="9752"/>
                  </a:cubicBezTo>
                  <a:cubicBezTo>
                    <a:pt x="3156" y="9752"/>
                    <a:pt x="7174" y="2615"/>
                    <a:pt x="7174" y="2615"/>
                  </a:cubicBezTo>
                  <a:lnTo>
                    <a:pt x="3800" y="1"/>
                  </a:lnTo>
                  <a:close/>
                </a:path>
              </a:pathLst>
            </a:custGeom>
            <a:solidFill>
              <a:srgbClr val="F388B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9" name="Google Shape;1179;p51"/>
            <p:cNvSpPr/>
            <p:nvPr/>
          </p:nvSpPr>
          <p:spPr>
            <a:xfrm flipH="1">
              <a:off x="3049303" y="5301827"/>
              <a:ext cx="169639" cy="95711"/>
            </a:xfrm>
            <a:custGeom>
              <a:avLst/>
              <a:gdLst/>
              <a:ahLst/>
              <a:cxnLst/>
              <a:rect l="l" t="t" r="r" b="b"/>
              <a:pathLst>
                <a:path w="3442" h="1942" extrusionOk="0">
                  <a:moveTo>
                    <a:pt x="183" y="1"/>
                  </a:moveTo>
                  <a:cubicBezTo>
                    <a:pt x="9" y="1"/>
                    <a:pt x="1" y="277"/>
                    <a:pt x="158" y="277"/>
                  </a:cubicBezTo>
                  <a:cubicBezTo>
                    <a:pt x="166" y="277"/>
                    <a:pt x="174" y="276"/>
                    <a:pt x="183" y="274"/>
                  </a:cubicBezTo>
                  <a:cubicBezTo>
                    <a:pt x="234" y="273"/>
                    <a:pt x="285" y="272"/>
                    <a:pt x="336" y="272"/>
                  </a:cubicBezTo>
                  <a:cubicBezTo>
                    <a:pt x="1115" y="272"/>
                    <a:pt x="1953" y="489"/>
                    <a:pt x="2523" y="974"/>
                  </a:cubicBezTo>
                  <a:cubicBezTo>
                    <a:pt x="2797" y="1217"/>
                    <a:pt x="3009" y="1490"/>
                    <a:pt x="3131" y="1855"/>
                  </a:cubicBezTo>
                  <a:cubicBezTo>
                    <a:pt x="3155" y="1914"/>
                    <a:pt x="3211" y="1941"/>
                    <a:pt x="3267" y="1941"/>
                  </a:cubicBezTo>
                  <a:cubicBezTo>
                    <a:pt x="3354" y="1941"/>
                    <a:pt x="3442" y="1875"/>
                    <a:pt x="3405" y="1764"/>
                  </a:cubicBezTo>
                  <a:cubicBezTo>
                    <a:pt x="3009" y="548"/>
                    <a:pt x="1702" y="62"/>
                    <a:pt x="5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0" name="Google Shape;1180;p51"/>
            <p:cNvSpPr/>
            <p:nvPr/>
          </p:nvSpPr>
          <p:spPr>
            <a:xfrm flipH="1">
              <a:off x="3092773" y="5343769"/>
              <a:ext cx="169639" cy="96451"/>
            </a:xfrm>
            <a:custGeom>
              <a:avLst/>
              <a:gdLst/>
              <a:ahLst/>
              <a:cxnLst/>
              <a:rect l="l" t="t" r="r" b="b"/>
              <a:pathLst>
                <a:path w="3442" h="1957" extrusionOk="0">
                  <a:moveTo>
                    <a:pt x="214" y="1"/>
                  </a:moveTo>
                  <a:cubicBezTo>
                    <a:pt x="1" y="31"/>
                    <a:pt x="1" y="305"/>
                    <a:pt x="214" y="305"/>
                  </a:cubicBezTo>
                  <a:cubicBezTo>
                    <a:pt x="263" y="303"/>
                    <a:pt x="312" y="302"/>
                    <a:pt x="362" y="302"/>
                  </a:cubicBezTo>
                  <a:cubicBezTo>
                    <a:pt x="1116" y="302"/>
                    <a:pt x="1953" y="519"/>
                    <a:pt x="2524" y="1004"/>
                  </a:cubicBezTo>
                  <a:cubicBezTo>
                    <a:pt x="2828" y="1217"/>
                    <a:pt x="3010" y="1521"/>
                    <a:pt x="3132" y="1855"/>
                  </a:cubicBezTo>
                  <a:cubicBezTo>
                    <a:pt x="3155" y="1927"/>
                    <a:pt x="3212" y="1956"/>
                    <a:pt x="3269" y="1956"/>
                  </a:cubicBezTo>
                  <a:cubicBezTo>
                    <a:pt x="3356" y="1956"/>
                    <a:pt x="3442" y="1886"/>
                    <a:pt x="3405" y="1794"/>
                  </a:cubicBezTo>
                  <a:cubicBezTo>
                    <a:pt x="3010" y="578"/>
                    <a:pt x="1703" y="92"/>
                    <a:pt x="548" y="31"/>
                  </a:cubicBezTo>
                  <a:cubicBezTo>
                    <a:pt x="426" y="1"/>
                    <a:pt x="305" y="1"/>
                    <a:pt x="2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1" name="Google Shape;1181;p51"/>
            <p:cNvSpPr/>
            <p:nvPr/>
          </p:nvSpPr>
          <p:spPr>
            <a:xfrm flipH="1">
              <a:off x="2797952" y="5472601"/>
              <a:ext cx="524392" cy="363329"/>
            </a:xfrm>
            <a:custGeom>
              <a:avLst/>
              <a:gdLst/>
              <a:ahLst/>
              <a:cxnLst/>
              <a:rect l="l" t="t" r="r" b="b"/>
              <a:pathLst>
                <a:path w="10640" h="7372" extrusionOk="0">
                  <a:moveTo>
                    <a:pt x="10639" y="1"/>
                  </a:moveTo>
                  <a:cubicBezTo>
                    <a:pt x="7509" y="427"/>
                    <a:pt x="6050" y="4256"/>
                    <a:pt x="3527" y="4955"/>
                  </a:cubicBezTo>
                  <a:cubicBezTo>
                    <a:pt x="3175" y="5049"/>
                    <a:pt x="2851" y="5090"/>
                    <a:pt x="2553" y="5090"/>
                  </a:cubicBezTo>
                  <a:cubicBezTo>
                    <a:pt x="1303" y="5090"/>
                    <a:pt x="509" y="4376"/>
                    <a:pt x="92" y="3861"/>
                  </a:cubicBezTo>
                  <a:cubicBezTo>
                    <a:pt x="62" y="4074"/>
                    <a:pt x="31" y="4287"/>
                    <a:pt x="31" y="4530"/>
                  </a:cubicBezTo>
                  <a:cubicBezTo>
                    <a:pt x="1" y="5047"/>
                    <a:pt x="31" y="5624"/>
                    <a:pt x="274" y="6110"/>
                  </a:cubicBezTo>
                  <a:cubicBezTo>
                    <a:pt x="655" y="6939"/>
                    <a:pt x="1812" y="7372"/>
                    <a:pt x="2844" y="7372"/>
                  </a:cubicBezTo>
                  <a:cubicBezTo>
                    <a:pt x="3213" y="7372"/>
                    <a:pt x="3565" y="7317"/>
                    <a:pt x="3861" y="7205"/>
                  </a:cubicBezTo>
                  <a:cubicBezTo>
                    <a:pt x="5776" y="6475"/>
                    <a:pt x="6962" y="2676"/>
                    <a:pt x="10244" y="1855"/>
                  </a:cubicBezTo>
                  <a:cubicBezTo>
                    <a:pt x="10457" y="1247"/>
                    <a:pt x="10579" y="578"/>
                    <a:pt x="1063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2" name="Google Shape;1182;p51"/>
            <p:cNvSpPr/>
            <p:nvPr/>
          </p:nvSpPr>
          <p:spPr>
            <a:xfrm flipH="1">
              <a:off x="3066112" y="5496603"/>
              <a:ext cx="251698" cy="226859"/>
            </a:xfrm>
            <a:custGeom>
              <a:avLst/>
              <a:gdLst/>
              <a:ahLst/>
              <a:cxnLst/>
              <a:rect l="l" t="t" r="r" b="b"/>
              <a:pathLst>
                <a:path w="5107" h="4603" extrusionOk="0">
                  <a:moveTo>
                    <a:pt x="1581" y="0"/>
                  </a:moveTo>
                  <a:cubicBezTo>
                    <a:pt x="1246" y="365"/>
                    <a:pt x="912" y="791"/>
                    <a:pt x="669" y="1277"/>
                  </a:cubicBezTo>
                  <a:cubicBezTo>
                    <a:pt x="304" y="1915"/>
                    <a:pt x="91" y="2645"/>
                    <a:pt x="0" y="3374"/>
                  </a:cubicBezTo>
                  <a:cubicBezTo>
                    <a:pt x="417" y="3889"/>
                    <a:pt x="1211" y="4603"/>
                    <a:pt x="2461" y="4603"/>
                  </a:cubicBezTo>
                  <a:cubicBezTo>
                    <a:pt x="2759" y="4603"/>
                    <a:pt x="3083" y="4562"/>
                    <a:pt x="3435" y="4468"/>
                  </a:cubicBezTo>
                  <a:cubicBezTo>
                    <a:pt x="4043" y="4316"/>
                    <a:pt x="4590" y="3952"/>
                    <a:pt x="5107" y="3526"/>
                  </a:cubicBezTo>
                  <a:cubicBezTo>
                    <a:pt x="4438" y="760"/>
                    <a:pt x="2766" y="122"/>
                    <a:pt x="158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3" name="Google Shape;1183;p51"/>
            <p:cNvSpPr/>
            <p:nvPr/>
          </p:nvSpPr>
          <p:spPr>
            <a:xfrm flipH="1">
              <a:off x="2790459" y="5295863"/>
              <a:ext cx="449479" cy="374566"/>
            </a:xfrm>
            <a:custGeom>
              <a:avLst/>
              <a:gdLst/>
              <a:ahLst/>
              <a:cxnLst/>
              <a:rect l="l" t="t" r="r" b="b"/>
              <a:pathLst>
                <a:path w="9120" h="7600" extrusionOk="0">
                  <a:moveTo>
                    <a:pt x="3891" y="0"/>
                  </a:moveTo>
                  <a:cubicBezTo>
                    <a:pt x="3162" y="1003"/>
                    <a:pt x="2432" y="1976"/>
                    <a:pt x="1490" y="2736"/>
                  </a:cubicBezTo>
                  <a:cubicBezTo>
                    <a:pt x="973" y="3131"/>
                    <a:pt x="457" y="3587"/>
                    <a:pt x="1" y="4073"/>
                  </a:cubicBezTo>
                  <a:cubicBezTo>
                    <a:pt x="1186" y="4164"/>
                    <a:pt x="2858" y="4833"/>
                    <a:pt x="3527" y="7599"/>
                  </a:cubicBezTo>
                  <a:cubicBezTo>
                    <a:pt x="5198" y="6201"/>
                    <a:pt x="6597" y="3921"/>
                    <a:pt x="8967" y="3587"/>
                  </a:cubicBezTo>
                  <a:cubicBezTo>
                    <a:pt x="9119" y="2310"/>
                    <a:pt x="9089" y="1277"/>
                    <a:pt x="9089" y="1277"/>
                  </a:cubicBezTo>
                  <a:lnTo>
                    <a:pt x="3891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4" name="Google Shape;1184;p51"/>
            <p:cNvSpPr/>
            <p:nvPr/>
          </p:nvSpPr>
          <p:spPr>
            <a:xfrm flipH="1">
              <a:off x="2856404" y="4161603"/>
              <a:ext cx="452436" cy="1068499"/>
            </a:xfrm>
            <a:custGeom>
              <a:avLst/>
              <a:gdLst/>
              <a:ahLst/>
              <a:cxnLst/>
              <a:rect l="l" t="t" r="r" b="b"/>
              <a:pathLst>
                <a:path w="9180" h="21680" extrusionOk="0">
                  <a:moveTo>
                    <a:pt x="7682" y="0"/>
                  </a:moveTo>
                  <a:cubicBezTo>
                    <a:pt x="7515" y="0"/>
                    <a:pt x="4920" y="1284"/>
                    <a:pt x="4773" y="1373"/>
                  </a:cubicBezTo>
                  <a:cubicBezTo>
                    <a:pt x="3222" y="2285"/>
                    <a:pt x="1611" y="3622"/>
                    <a:pt x="821" y="5294"/>
                  </a:cubicBezTo>
                  <a:cubicBezTo>
                    <a:pt x="0" y="7117"/>
                    <a:pt x="0" y="9215"/>
                    <a:pt x="365" y="11160"/>
                  </a:cubicBezTo>
                  <a:cubicBezTo>
                    <a:pt x="760" y="13166"/>
                    <a:pt x="1429" y="15203"/>
                    <a:pt x="2067" y="17148"/>
                  </a:cubicBezTo>
                  <a:cubicBezTo>
                    <a:pt x="2584" y="18668"/>
                    <a:pt x="3557" y="20339"/>
                    <a:pt x="4925" y="21251"/>
                  </a:cubicBezTo>
                  <a:cubicBezTo>
                    <a:pt x="5237" y="21479"/>
                    <a:pt x="5630" y="21680"/>
                    <a:pt x="6028" y="21680"/>
                  </a:cubicBezTo>
                  <a:cubicBezTo>
                    <a:pt x="6055" y="21680"/>
                    <a:pt x="6083" y="21679"/>
                    <a:pt x="6110" y="21677"/>
                  </a:cubicBezTo>
                  <a:cubicBezTo>
                    <a:pt x="7721" y="21555"/>
                    <a:pt x="8116" y="16874"/>
                    <a:pt x="8299" y="15689"/>
                  </a:cubicBezTo>
                  <a:cubicBezTo>
                    <a:pt x="8633" y="13318"/>
                    <a:pt x="8876" y="10917"/>
                    <a:pt x="9028" y="8516"/>
                  </a:cubicBezTo>
                  <a:cubicBezTo>
                    <a:pt x="9089" y="7604"/>
                    <a:pt x="9150" y="6661"/>
                    <a:pt x="9180" y="5719"/>
                  </a:cubicBezTo>
                  <a:cubicBezTo>
                    <a:pt x="9180" y="5719"/>
                    <a:pt x="7691" y="5"/>
                    <a:pt x="7691" y="5"/>
                  </a:cubicBezTo>
                  <a:cubicBezTo>
                    <a:pt x="7691" y="2"/>
                    <a:pt x="7688" y="0"/>
                    <a:pt x="7682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5" name="Google Shape;1185;p51"/>
            <p:cNvSpPr/>
            <p:nvPr/>
          </p:nvSpPr>
          <p:spPr>
            <a:xfrm flipH="1">
              <a:off x="2878875" y="4984279"/>
              <a:ext cx="331097" cy="274271"/>
            </a:xfrm>
            <a:custGeom>
              <a:avLst/>
              <a:gdLst/>
              <a:ahLst/>
              <a:cxnLst/>
              <a:rect l="l" t="t" r="r" b="b"/>
              <a:pathLst>
                <a:path w="6718" h="5565" extrusionOk="0">
                  <a:moveTo>
                    <a:pt x="6475" y="0"/>
                  </a:moveTo>
                  <a:cubicBezTo>
                    <a:pt x="5483" y="1221"/>
                    <a:pt x="3187" y="1448"/>
                    <a:pt x="1614" y="1448"/>
                  </a:cubicBezTo>
                  <a:cubicBezTo>
                    <a:pt x="680" y="1448"/>
                    <a:pt x="1" y="1368"/>
                    <a:pt x="1" y="1368"/>
                  </a:cubicBezTo>
                  <a:lnTo>
                    <a:pt x="1" y="1368"/>
                  </a:lnTo>
                  <a:cubicBezTo>
                    <a:pt x="1" y="1368"/>
                    <a:pt x="1745" y="5565"/>
                    <a:pt x="3717" y="5565"/>
                  </a:cubicBezTo>
                  <a:cubicBezTo>
                    <a:pt x="3744" y="5565"/>
                    <a:pt x="3772" y="5564"/>
                    <a:pt x="3800" y="5562"/>
                  </a:cubicBezTo>
                  <a:cubicBezTo>
                    <a:pt x="5806" y="5441"/>
                    <a:pt x="6718" y="3070"/>
                    <a:pt x="6475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6" name="Google Shape;1186;p51"/>
            <p:cNvSpPr/>
            <p:nvPr/>
          </p:nvSpPr>
          <p:spPr>
            <a:xfrm flipH="1">
              <a:off x="1963552" y="4006008"/>
              <a:ext cx="1152037" cy="1386239"/>
            </a:xfrm>
            <a:custGeom>
              <a:avLst/>
              <a:gdLst/>
              <a:ahLst/>
              <a:cxnLst/>
              <a:rect l="l" t="t" r="r" b="b"/>
              <a:pathLst>
                <a:path w="23375" h="28127" extrusionOk="0">
                  <a:moveTo>
                    <a:pt x="19697" y="1"/>
                  </a:moveTo>
                  <a:cubicBezTo>
                    <a:pt x="19697" y="1"/>
                    <a:pt x="10700" y="2463"/>
                    <a:pt x="4833" y="5381"/>
                  </a:cubicBezTo>
                  <a:cubicBezTo>
                    <a:pt x="821" y="7387"/>
                    <a:pt x="1" y="12706"/>
                    <a:pt x="578" y="16718"/>
                  </a:cubicBezTo>
                  <a:cubicBezTo>
                    <a:pt x="882" y="18724"/>
                    <a:pt x="1490" y="20670"/>
                    <a:pt x="1308" y="22706"/>
                  </a:cubicBezTo>
                  <a:cubicBezTo>
                    <a:pt x="1216" y="23618"/>
                    <a:pt x="1216" y="24530"/>
                    <a:pt x="1125" y="25411"/>
                  </a:cubicBezTo>
                  <a:cubicBezTo>
                    <a:pt x="1125" y="25533"/>
                    <a:pt x="943" y="26597"/>
                    <a:pt x="1034" y="26658"/>
                  </a:cubicBezTo>
                  <a:cubicBezTo>
                    <a:pt x="2068" y="27414"/>
                    <a:pt x="3572" y="28126"/>
                    <a:pt x="4948" y="28126"/>
                  </a:cubicBezTo>
                  <a:cubicBezTo>
                    <a:pt x="5838" y="28126"/>
                    <a:pt x="6675" y="27829"/>
                    <a:pt x="7296" y="27053"/>
                  </a:cubicBezTo>
                  <a:cubicBezTo>
                    <a:pt x="7721" y="26536"/>
                    <a:pt x="7995" y="25898"/>
                    <a:pt x="8177" y="25229"/>
                  </a:cubicBezTo>
                  <a:cubicBezTo>
                    <a:pt x="8603" y="23800"/>
                    <a:pt x="8724" y="22281"/>
                    <a:pt x="8633" y="20791"/>
                  </a:cubicBezTo>
                  <a:cubicBezTo>
                    <a:pt x="8572" y="19788"/>
                    <a:pt x="8390" y="18846"/>
                    <a:pt x="8116" y="17904"/>
                  </a:cubicBezTo>
                  <a:cubicBezTo>
                    <a:pt x="7873" y="16961"/>
                    <a:pt x="8086" y="16506"/>
                    <a:pt x="8633" y="15715"/>
                  </a:cubicBezTo>
                  <a:cubicBezTo>
                    <a:pt x="8724" y="15563"/>
                    <a:pt x="9180" y="14803"/>
                    <a:pt x="9393" y="14773"/>
                  </a:cubicBezTo>
                  <a:cubicBezTo>
                    <a:pt x="9393" y="14773"/>
                    <a:pt x="17569" y="14317"/>
                    <a:pt x="20487" y="10214"/>
                  </a:cubicBezTo>
                  <a:cubicBezTo>
                    <a:pt x="23375" y="6110"/>
                    <a:pt x="19697" y="1"/>
                    <a:pt x="19697" y="1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7" name="Google Shape;1187;p51"/>
            <p:cNvSpPr/>
            <p:nvPr/>
          </p:nvSpPr>
          <p:spPr>
            <a:xfrm flipH="1">
              <a:off x="2678085" y="5150520"/>
              <a:ext cx="401525" cy="255592"/>
            </a:xfrm>
            <a:custGeom>
              <a:avLst/>
              <a:gdLst/>
              <a:ahLst/>
              <a:cxnLst/>
              <a:rect l="l" t="t" r="r" b="b"/>
              <a:pathLst>
                <a:path w="8147" h="5186" extrusionOk="0">
                  <a:moveTo>
                    <a:pt x="0" y="1"/>
                  </a:moveTo>
                  <a:lnTo>
                    <a:pt x="0" y="3101"/>
                  </a:lnTo>
                  <a:cubicBezTo>
                    <a:pt x="1184" y="4801"/>
                    <a:pt x="2970" y="5185"/>
                    <a:pt x="4343" y="5185"/>
                  </a:cubicBezTo>
                  <a:cubicBezTo>
                    <a:pt x="5473" y="5185"/>
                    <a:pt x="6322" y="4925"/>
                    <a:pt x="6322" y="4925"/>
                  </a:cubicBezTo>
                  <a:cubicBezTo>
                    <a:pt x="6322" y="4925"/>
                    <a:pt x="7873" y="2098"/>
                    <a:pt x="8146" y="578"/>
                  </a:cubicBezTo>
                  <a:lnTo>
                    <a:pt x="8146" y="578"/>
                  </a:lnTo>
                  <a:cubicBezTo>
                    <a:pt x="7161" y="1438"/>
                    <a:pt x="6050" y="1741"/>
                    <a:pt x="4973" y="1741"/>
                  </a:cubicBezTo>
                  <a:cubicBezTo>
                    <a:pt x="2391" y="174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8" name="Google Shape;1188;p51"/>
            <p:cNvSpPr/>
            <p:nvPr/>
          </p:nvSpPr>
          <p:spPr>
            <a:xfrm flipH="1">
              <a:off x="3040333" y="5451655"/>
              <a:ext cx="169590" cy="95662"/>
            </a:xfrm>
            <a:custGeom>
              <a:avLst/>
              <a:gdLst/>
              <a:ahLst/>
              <a:cxnLst/>
              <a:rect l="l" t="t" r="r" b="b"/>
              <a:pathLst>
                <a:path w="3441" h="1941" extrusionOk="0">
                  <a:moveTo>
                    <a:pt x="182" y="0"/>
                  </a:moveTo>
                  <a:cubicBezTo>
                    <a:pt x="8" y="0"/>
                    <a:pt x="0" y="276"/>
                    <a:pt x="157" y="276"/>
                  </a:cubicBezTo>
                  <a:cubicBezTo>
                    <a:pt x="165" y="276"/>
                    <a:pt x="173" y="275"/>
                    <a:pt x="182" y="274"/>
                  </a:cubicBezTo>
                  <a:cubicBezTo>
                    <a:pt x="231" y="272"/>
                    <a:pt x="281" y="271"/>
                    <a:pt x="331" y="271"/>
                  </a:cubicBezTo>
                  <a:cubicBezTo>
                    <a:pt x="1088" y="271"/>
                    <a:pt x="1952" y="488"/>
                    <a:pt x="2522" y="973"/>
                  </a:cubicBezTo>
                  <a:cubicBezTo>
                    <a:pt x="2796" y="1186"/>
                    <a:pt x="3009" y="1490"/>
                    <a:pt x="3130" y="1855"/>
                  </a:cubicBezTo>
                  <a:cubicBezTo>
                    <a:pt x="3154" y="1914"/>
                    <a:pt x="3210" y="1941"/>
                    <a:pt x="3266" y="1941"/>
                  </a:cubicBezTo>
                  <a:cubicBezTo>
                    <a:pt x="3354" y="1941"/>
                    <a:pt x="3441" y="1875"/>
                    <a:pt x="3404" y="1763"/>
                  </a:cubicBezTo>
                  <a:cubicBezTo>
                    <a:pt x="3009" y="548"/>
                    <a:pt x="1702" y="61"/>
                    <a:pt x="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9" name="Google Shape;1189;p51"/>
            <p:cNvSpPr/>
            <p:nvPr/>
          </p:nvSpPr>
          <p:spPr>
            <a:xfrm flipH="1">
              <a:off x="2995384" y="5406706"/>
              <a:ext cx="168160" cy="95662"/>
            </a:xfrm>
            <a:custGeom>
              <a:avLst/>
              <a:gdLst/>
              <a:ahLst/>
              <a:cxnLst/>
              <a:rect l="l" t="t" r="r" b="b"/>
              <a:pathLst>
                <a:path w="3412" h="1941" extrusionOk="0">
                  <a:moveTo>
                    <a:pt x="183" y="1"/>
                  </a:moveTo>
                  <a:cubicBezTo>
                    <a:pt x="1" y="1"/>
                    <a:pt x="1" y="305"/>
                    <a:pt x="183" y="305"/>
                  </a:cubicBezTo>
                  <a:cubicBezTo>
                    <a:pt x="271" y="298"/>
                    <a:pt x="359" y="294"/>
                    <a:pt x="449" y="294"/>
                  </a:cubicBezTo>
                  <a:cubicBezTo>
                    <a:pt x="1172" y="294"/>
                    <a:pt x="1956" y="514"/>
                    <a:pt x="2524" y="973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5" y="1914"/>
                    <a:pt x="3181" y="1941"/>
                    <a:pt x="3237" y="1941"/>
                  </a:cubicBezTo>
                  <a:cubicBezTo>
                    <a:pt x="3324" y="1941"/>
                    <a:pt x="3412" y="1875"/>
                    <a:pt x="3375" y="1764"/>
                  </a:cubicBezTo>
                  <a:cubicBezTo>
                    <a:pt x="2980" y="548"/>
                    <a:pt x="1703" y="92"/>
                    <a:pt x="5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0" name="Google Shape;1190;p51"/>
            <p:cNvSpPr/>
            <p:nvPr/>
          </p:nvSpPr>
          <p:spPr>
            <a:xfrm flipH="1">
              <a:off x="2955019" y="5364764"/>
              <a:ext cx="168062" cy="96845"/>
            </a:xfrm>
            <a:custGeom>
              <a:avLst/>
              <a:gdLst/>
              <a:ahLst/>
              <a:cxnLst/>
              <a:rect l="l" t="t" r="r" b="b"/>
              <a:pathLst>
                <a:path w="3410" h="1965" extrusionOk="0">
                  <a:moveTo>
                    <a:pt x="183" y="0"/>
                  </a:moveTo>
                  <a:cubicBezTo>
                    <a:pt x="1" y="31"/>
                    <a:pt x="1" y="304"/>
                    <a:pt x="183" y="304"/>
                  </a:cubicBezTo>
                  <a:cubicBezTo>
                    <a:pt x="232" y="303"/>
                    <a:pt x="281" y="302"/>
                    <a:pt x="331" y="302"/>
                  </a:cubicBezTo>
                  <a:cubicBezTo>
                    <a:pt x="1085" y="302"/>
                    <a:pt x="1925" y="519"/>
                    <a:pt x="2523" y="1004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6" y="1931"/>
                    <a:pt x="3189" y="1965"/>
                    <a:pt x="3249" y="1965"/>
                  </a:cubicBezTo>
                  <a:cubicBezTo>
                    <a:pt x="3332" y="1965"/>
                    <a:pt x="3410" y="1900"/>
                    <a:pt x="3374" y="1794"/>
                  </a:cubicBezTo>
                  <a:cubicBezTo>
                    <a:pt x="2979" y="578"/>
                    <a:pt x="1672" y="92"/>
                    <a:pt x="517" y="31"/>
                  </a:cubicBezTo>
                  <a:cubicBezTo>
                    <a:pt x="396" y="0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1" name="Google Shape;1191;p51"/>
            <p:cNvSpPr/>
            <p:nvPr/>
          </p:nvSpPr>
          <p:spPr>
            <a:xfrm flipH="1">
              <a:off x="3072124" y="2609155"/>
              <a:ext cx="224395" cy="202364"/>
            </a:xfrm>
            <a:custGeom>
              <a:avLst/>
              <a:gdLst/>
              <a:ahLst/>
              <a:cxnLst/>
              <a:rect l="l" t="t" r="r" b="b"/>
              <a:pathLst>
                <a:path w="4553" h="4106" extrusionOk="0">
                  <a:moveTo>
                    <a:pt x="2092" y="1"/>
                  </a:moveTo>
                  <a:cubicBezTo>
                    <a:pt x="1700" y="1"/>
                    <a:pt x="1306" y="117"/>
                    <a:pt x="966" y="440"/>
                  </a:cubicBezTo>
                  <a:cubicBezTo>
                    <a:pt x="1" y="1381"/>
                    <a:pt x="742" y="4106"/>
                    <a:pt x="2747" y="4106"/>
                  </a:cubicBezTo>
                  <a:cubicBezTo>
                    <a:pt x="3267" y="4106"/>
                    <a:pt x="3871" y="3923"/>
                    <a:pt x="4553" y="3479"/>
                  </a:cubicBezTo>
                  <a:cubicBezTo>
                    <a:pt x="4553" y="2051"/>
                    <a:pt x="4097" y="774"/>
                    <a:pt x="4097" y="774"/>
                  </a:cubicBezTo>
                  <a:cubicBezTo>
                    <a:pt x="4097" y="774"/>
                    <a:pt x="3103" y="1"/>
                    <a:pt x="2092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2" name="Google Shape;1192;p51"/>
            <p:cNvSpPr/>
            <p:nvPr/>
          </p:nvSpPr>
          <p:spPr>
            <a:xfrm flipH="1">
              <a:off x="2261630" y="1986628"/>
              <a:ext cx="966331" cy="1261745"/>
            </a:xfrm>
            <a:custGeom>
              <a:avLst/>
              <a:gdLst/>
              <a:ahLst/>
              <a:cxnLst/>
              <a:rect l="l" t="t" r="r" b="b"/>
              <a:pathLst>
                <a:path w="19607" h="25601" extrusionOk="0">
                  <a:moveTo>
                    <a:pt x="17904" y="3040"/>
                  </a:moveTo>
                  <a:lnTo>
                    <a:pt x="17904" y="3040"/>
                  </a:lnTo>
                  <a:cubicBezTo>
                    <a:pt x="17903" y="3040"/>
                    <a:pt x="17903" y="3041"/>
                    <a:pt x="17902" y="3041"/>
                  </a:cubicBezTo>
                  <a:lnTo>
                    <a:pt x="17902" y="3041"/>
                  </a:lnTo>
                  <a:cubicBezTo>
                    <a:pt x="17903" y="3041"/>
                    <a:pt x="17903" y="3040"/>
                    <a:pt x="17904" y="3040"/>
                  </a:cubicBezTo>
                  <a:close/>
                  <a:moveTo>
                    <a:pt x="18542" y="23344"/>
                  </a:moveTo>
                  <a:lnTo>
                    <a:pt x="18542" y="23344"/>
                  </a:lnTo>
                  <a:cubicBezTo>
                    <a:pt x="18257" y="23376"/>
                    <a:pt x="18269" y="23597"/>
                    <a:pt x="18277" y="23798"/>
                  </a:cubicBezTo>
                  <a:lnTo>
                    <a:pt x="18277" y="23798"/>
                  </a:lnTo>
                  <a:cubicBezTo>
                    <a:pt x="18383" y="23653"/>
                    <a:pt x="18470" y="23501"/>
                    <a:pt x="18542" y="23344"/>
                  </a:cubicBezTo>
                  <a:close/>
                  <a:moveTo>
                    <a:pt x="3588" y="0"/>
                  </a:moveTo>
                  <a:cubicBezTo>
                    <a:pt x="1247" y="1855"/>
                    <a:pt x="1" y="4955"/>
                    <a:pt x="761" y="8055"/>
                  </a:cubicBezTo>
                  <a:lnTo>
                    <a:pt x="2645" y="15989"/>
                  </a:lnTo>
                  <a:cubicBezTo>
                    <a:pt x="3436" y="19302"/>
                    <a:pt x="6080" y="21490"/>
                    <a:pt x="9272" y="21855"/>
                  </a:cubicBezTo>
                  <a:lnTo>
                    <a:pt x="8664" y="22159"/>
                  </a:lnTo>
                  <a:cubicBezTo>
                    <a:pt x="8664" y="22159"/>
                    <a:pt x="8013" y="25601"/>
                    <a:pt x="12700" y="25601"/>
                  </a:cubicBezTo>
                  <a:cubicBezTo>
                    <a:pt x="12977" y="25601"/>
                    <a:pt x="13272" y="25589"/>
                    <a:pt x="13588" y="25563"/>
                  </a:cubicBezTo>
                  <a:cubicBezTo>
                    <a:pt x="15938" y="25381"/>
                    <a:pt x="17260" y="24856"/>
                    <a:pt x="17992" y="24129"/>
                  </a:cubicBezTo>
                  <a:lnTo>
                    <a:pt x="17992" y="24129"/>
                  </a:lnTo>
                  <a:cubicBezTo>
                    <a:pt x="18013" y="24131"/>
                    <a:pt x="18035" y="24133"/>
                    <a:pt x="18056" y="24135"/>
                  </a:cubicBezTo>
                  <a:cubicBezTo>
                    <a:pt x="18065" y="24135"/>
                    <a:pt x="18075" y="24135"/>
                    <a:pt x="18083" y="24135"/>
                  </a:cubicBezTo>
                  <a:cubicBezTo>
                    <a:pt x="18289" y="24135"/>
                    <a:pt x="18284" y="23975"/>
                    <a:pt x="18277" y="23798"/>
                  </a:cubicBezTo>
                  <a:lnTo>
                    <a:pt x="18277" y="23798"/>
                  </a:lnTo>
                  <a:cubicBezTo>
                    <a:pt x="18194" y="23912"/>
                    <a:pt x="18100" y="24023"/>
                    <a:pt x="17992" y="24129"/>
                  </a:cubicBezTo>
                  <a:lnTo>
                    <a:pt x="17992" y="24129"/>
                  </a:lnTo>
                  <a:cubicBezTo>
                    <a:pt x="16423" y="23988"/>
                    <a:pt x="15617" y="23052"/>
                    <a:pt x="15047" y="21642"/>
                  </a:cubicBezTo>
                  <a:cubicBezTo>
                    <a:pt x="14804" y="21065"/>
                    <a:pt x="14104" y="19150"/>
                    <a:pt x="14712" y="18724"/>
                  </a:cubicBezTo>
                  <a:cubicBezTo>
                    <a:pt x="14925" y="18572"/>
                    <a:pt x="15199" y="18511"/>
                    <a:pt x="15472" y="18481"/>
                  </a:cubicBezTo>
                  <a:cubicBezTo>
                    <a:pt x="16354" y="18299"/>
                    <a:pt x="17235" y="17995"/>
                    <a:pt x="17904" y="17387"/>
                  </a:cubicBezTo>
                  <a:cubicBezTo>
                    <a:pt x="19606" y="15776"/>
                    <a:pt x="19424" y="12827"/>
                    <a:pt x="19272" y="10700"/>
                  </a:cubicBezTo>
                  <a:cubicBezTo>
                    <a:pt x="19150" y="9393"/>
                    <a:pt x="18968" y="8086"/>
                    <a:pt x="18725" y="6779"/>
                  </a:cubicBezTo>
                  <a:cubicBezTo>
                    <a:pt x="18634" y="6415"/>
                    <a:pt x="17727" y="3180"/>
                    <a:pt x="17902" y="3041"/>
                  </a:cubicBezTo>
                  <a:lnTo>
                    <a:pt x="17902" y="3041"/>
                  </a:lnTo>
                  <a:cubicBezTo>
                    <a:pt x="16092" y="4360"/>
                    <a:pt x="13863" y="5150"/>
                    <a:pt x="11609" y="5150"/>
                  </a:cubicBezTo>
                  <a:cubicBezTo>
                    <a:pt x="11215" y="5150"/>
                    <a:pt x="10820" y="5126"/>
                    <a:pt x="10427" y="5077"/>
                  </a:cubicBezTo>
                  <a:cubicBezTo>
                    <a:pt x="7752" y="4742"/>
                    <a:pt x="5229" y="3162"/>
                    <a:pt x="3952" y="821"/>
                  </a:cubicBezTo>
                  <a:cubicBezTo>
                    <a:pt x="3831" y="548"/>
                    <a:pt x="3709" y="274"/>
                    <a:pt x="3588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3" name="Google Shape;1193;p51"/>
            <p:cNvSpPr/>
            <p:nvPr/>
          </p:nvSpPr>
          <p:spPr>
            <a:xfrm flipH="1">
              <a:off x="2026438" y="1842714"/>
              <a:ext cx="1024734" cy="1333455"/>
            </a:xfrm>
            <a:custGeom>
              <a:avLst/>
              <a:gdLst/>
              <a:ahLst/>
              <a:cxnLst/>
              <a:rect l="l" t="t" r="r" b="b"/>
              <a:pathLst>
                <a:path w="20792" h="27056" extrusionOk="0">
                  <a:moveTo>
                    <a:pt x="10233" y="1"/>
                  </a:moveTo>
                  <a:cubicBezTo>
                    <a:pt x="9634" y="1"/>
                    <a:pt x="9026" y="70"/>
                    <a:pt x="8420" y="215"/>
                  </a:cubicBezTo>
                  <a:lnTo>
                    <a:pt x="3010" y="1492"/>
                  </a:lnTo>
                  <a:cubicBezTo>
                    <a:pt x="1885" y="1765"/>
                    <a:pt x="882" y="2252"/>
                    <a:pt x="1" y="2920"/>
                  </a:cubicBezTo>
                  <a:cubicBezTo>
                    <a:pt x="122" y="3194"/>
                    <a:pt x="244" y="3468"/>
                    <a:pt x="365" y="3711"/>
                  </a:cubicBezTo>
                  <a:cubicBezTo>
                    <a:pt x="1642" y="6082"/>
                    <a:pt x="4165" y="7662"/>
                    <a:pt x="6840" y="7997"/>
                  </a:cubicBezTo>
                  <a:cubicBezTo>
                    <a:pt x="7233" y="8046"/>
                    <a:pt x="7628" y="8070"/>
                    <a:pt x="8022" y="8070"/>
                  </a:cubicBezTo>
                  <a:cubicBezTo>
                    <a:pt x="10276" y="8070"/>
                    <a:pt x="12505" y="7280"/>
                    <a:pt x="14315" y="5961"/>
                  </a:cubicBezTo>
                  <a:lnTo>
                    <a:pt x="14315" y="5961"/>
                  </a:lnTo>
                  <a:cubicBezTo>
                    <a:pt x="14140" y="6100"/>
                    <a:pt x="15047" y="9335"/>
                    <a:pt x="15138" y="9699"/>
                  </a:cubicBezTo>
                  <a:cubicBezTo>
                    <a:pt x="15381" y="11006"/>
                    <a:pt x="15563" y="12313"/>
                    <a:pt x="15685" y="13620"/>
                  </a:cubicBezTo>
                  <a:cubicBezTo>
                    <a:pt x="15837" y="15747"/>
                    <a:pt x="16019" y="18696"/>
                    <a:pt x="14317" y="20276"/>
                  </a:cubicBezTo>
                  <a:cubicBezTo>
                    <a:pt x="13648" y="20915"/>
                    <a:pt x="12767" y="21219"/>
                    <a:pt x="11885" y="21371"/>
                  </a:cubicBezTo>
                  <a:cubicBezTo>
                    <a:pt x="11612" y="21431"/>
                    <a:pt x="11338" y="21462"/>
                    <a:pt x="11125" y="21644"/>
                  </a:cubicBezTo>
                  <a:cubicBezTo>
                    <a:pt x="10517" y="22070"/>
                    <a:pt x="11217" y="23985"/>
                    <a:pt x="11460" y="24562"/>
                  </a:cubicBezTo>
                  <a:cubicBezTo>
                    <a:pt x="12037" y="25991"/>
                    <a:pt x="12858" y="26933"/>
                    <a:pt x="14469" y="27055"/>
                  </a:cubicBezTo>
                  <a:cubicBezTo>
                    <a:pt x="14478" y="27055"/>
                    <a:pt x="14488" y="27055"/>
                    <a:pt x="14496" y="27055"/>
                  </a:cubicBezTo>
                  <a:cubicBezTo>
                    <a:pt x="14934" y="27055"/>
                    <a:pt x="14419" y="26324"/>
                    <a:pt x="14955" y="26295"/>
                  </a:cubicBezTo>
                  <a:cubicBezTo>
                    <a:pt x="11723" y="24130"/>
                    <a:pt x="12984" y="24076"/>
                    <a:pt x="13120" y="24076"/>
                  </a:cubicBezTo>
                  <a:cubicBezTo>
                    <a:pt x="13127" y="24076"/>
                    <a:pt x="13131" y="24076"/>
                    <a:pt x="13131" y="24076"/>
                  </a:cubicBezTo>
                  <a:lnTo>
                    <a:pt x="13071" y="23681"/>
                  </a:lnTo>
                  <a:lnTo>
                    <a:pt x="13952" y="23468"/>
                  </a:lnTo>
                  <a:cubicBezTo>
                    <a:pt x="18147" y="22465"/>
                    <a:pt x="20791" y="18209"/>
                    <a:pt x="19788" y="13984"/>
                  </a:cubicBezTo>
                  <a:lnTo>
                    <a:pt x="17873" y="6021"/>
                  </a:lnTo>
                  <a:cubicBezTo>
                    <a:pt x="17015" y="2433"/>
                    <a:pt x="13777" y="1"/>
                    <a:pt x="10233" y="1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4" name="Google Shape;1194;p51"/>
            <p:cNvSpPr/>
            <p:nvPr/>
          </p:nvSpPr>
          <p:spPr>
            <a:xfrm flipH="1">
              <a:off x="1933568" y="3278651"/>
              <a:ext cx="374566" cy="604579"/>
            </a:xfrm>
            <a:custGeom>
              <a:avLst/>
              <a:gdLst/>
              <a:ahLst/>
              <a:cxnLst/>
              <a:rect l="l" t="t" r="r" b="b"/>
              <a:pathLst>
                <a:path w="7600" h="12267" extrusionOk="0">
                  <a:moveTo>
                    <a:pt x="3388" y="0"/>
                  </a:moveTo>
                  <a:cubicBezTo>
                    <a:pt x="1847" y="0"/>
                    <a:pt x="1" y="6035"/>
                    <a:pt x="1" y="6035"/>
                  </a:cubicBezTo>
                  <a:lnTo>
                    <a:pt x="1" y="10807"/>
                  </a:lnTo>
                  <a:cubicBezTo>
                    <a:pt x="426" y="10762"/>
                    <a:pt x="928" y="10727"/>
                    <a:pt x="1468" y="10727"/>
                  </a:cubicBezTo>
                  <a:cubicBezTo>
                    <a:pt x="3090" y="10727"/>
                    <a:pt x="5062" y="11035"/>
                    <a:pt x="6384" y="12266"/>
                  </a:cubicBezTo>
                  <a:cubicBezTo>
                    <a:pt x="7600" y="2084"/>
                    <a:pt x="3618" y="47"/>
                    <a:pt x="3618" y="47"/>
                  </a:cubicBezTo>
                  <a:cubicBezTo>
                    <a:pt x="3542" y="15"/>
                    <a:pt x="3466" y="0"/>
                    <a:pt x="338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5" name="Google Shape;1195;p51"/>
            <p:cNvSpPr/>
            <p:nvPr/>
          </p:nvSpPr>
          <p:spPr>
            <a:xfrm flipH="1">
              <a:off x="2703559" y="2658490"/>
              <a:ext cx="103400" cy="204533"/>
            </a:xfrm>
            <a:custGeom>
              <a:avLst/>
              <a:gdLst/>
              <a:ahLst/>
              <a:cxnLst/>
              <a:rect l="l" t="t" r="r" b="b"/>
              <a:pathLst>
                <a:path w="2098" h="4150" extrusionOk="0">
                  <a:moveTo>
                    <a:pt x="137" y="1"/>
                  </a:moveTo>
                  <a:cubicBezTo>
                    <a:pt x="68" y="1"/>
                    <a:pt x="0" y="46"/>
                    <a:pt x="0" y="138"/>
                  </a:cubicBezTo>
                  <a:lnTo>
                    <a:pt x="0" y="3512"/>
                  </a:lnTo>
                  <a:lnTo>
                    <a:pt x="0" y="3998"/>
                  </a:lnTo>
                  <a:cubicBezTo>
                    <a:pt x="0" y="4059"/>
                    <a:pt x="61" y="4150"/>
                    <a:pt x="122" y="4150"/>
                  </a:cubicBezTo>
                  <a:lnTo>
                    <a:pt x="1915" y="4150"/>
                  </a:lnTo>
                  <a:cubicBezTo>
                    <a:pt x="2097" y="4150"/>
                    <a:pt x="2097" y="3846"/>
                    <a:pt x="1915" y="3846"/>
                  </a:cubicBezTo>
                  <a:lnTo>
                    <a:pt x="274" y="3846"/>
                  </a:lnTo>
                  <a:lnTo>
                    <a:pt x="274" y="624"/>
                  </a:lnTo>
                  <a:lnTo>
                    <a:pt x="274" y="138"/>
                  </a:lnTo>
                  <a:cubicBezTo>
                    <a:pt x="274" y="46"/>
                    <a:pt x="205" y="1"/>
                    <a:pt x="1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6" name="Google Shape;1196;p51"/>
            <p:cNvSpPr/>
            <p:nvPr/>
          </p:nvSpPr>
          <p:spPr>
            <a:xfrm flipH="1">
              <a:off x="2463879" y="2648682"/>
              <a:ext cx="49482" cy="87087"/>
            </a:xfrm>
            <a:custGeom>
              <a:avLst/>
              <a:gdLst/>
              <a:ahLst/>
              <a:cxnLst/>
              <a:rect l="l" t="t" r="r" b="b"/>
              <a:pathLst>
                <a:path w="1004" h="1767" extrusionOk="0">
                  <a:moveTo>
                    <a:pt x="486" y="1"/>
                  </a:moveTo>
                  <a:cubicBezTo>
                    <a:pt x="476" y="1"/>
                    <a:pt x="466" y="1"/>
                    <a:pt x="457" y="2"/>
                  </a:cubicBezTo>
                  <a:cubicBezTo>
                    <a:pt x="213" y="2"/>
                    <a:pt x="1" y="397"/>
                    <a:pt x="31" y="914"/>
                  </a:cubicBezTo>
                  <a:cubicBezTo>
                    <a:pt x="31" y="1383"/>
                    <a:pt x="257" y="1767"/>
                    <a:pt x="518" y="1767"/>
                  </a:cubicBezTo>
                  <a:cubicBezTo>
                    <a:pt x="528" y="1767"/>
                    <a:pt x="538" y="1766"/>
                    <a:pt x="548" y="1765"/>
                  </a:cubicBezTo>
                  <a:cubicBezTo>
                    <a:pt x="791" y="1765"/>
                    <a:pt x="1004" y="1370"/>
                    <a:pt x="973" y="853"/>
                  </a:cubicBezTo>
                  <a:cubicBezTo>
                    <a:pt x="944" y="385"/>
                    <a:pt x="745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7" name="Google Shape;1197;p51"/>
            <p:cNvSpPr/>
            <p:nvPr/>
          </p:nvSpPr>
          <p:spPr>
            <a:xfrm flipH="1">
              <a:off x="2943286" y="2672635"/>
              <a:ext cx="50961" cy="87136"/>
            </a:xfrm>
            <a:custGeom>
              <a:avLst/>
              <a:gdLst/>
              <a:ahLst/>
              <a:cxnLst/>
              <a:rect l="l" t="t" r="r" b="b"/>
              <a:pathLst>
                <a:path w="1034" h="1768" extrusionOk="0">
                  <a:moveTo>
                    <a:pt x="458" y="1"/>
                  </a:moveTo>
                  <a:cubicBezTo>
                    <a:pt x="447" y="1"/>
                    <a:pt x="437" y="1"/>
                    <a:pt x="426" y="3"/>
                  </a:cubicBezTo>
                  <a:cubicBezTo>
                    <a:pt x="153" y="33"/>
                    <a:pt x="1" y="459"/>
                    <a:pt x="61" y="945"/>
                  </a:cubicBezTo>
                  <a:cubicBezTo>
                    <a:pt x="91" y="1412"/>
                    <a:pt x="344" y="1767"/>
                    <a:pt x="580" y="1767"/>
                  </a:cubicBezTo>
                  <a:cubicBezTo>
                    <a:pt x="589" y="1767"/>
                    <a:pt x="599" y="1767"/>
                    <a:pt x="609" y="1766"/>
                  </a:cubicBezTo>
                  <a:cubicBezTo>
                    <a:pt x="882" y="1735"/>
                    <a:pt x="1034" y="1340"/>
                    <a:pt x="1004" y="823"/>
                  </a:cubicBezTo>
                  <a:cubicBezTo>
                    <a:pt x="945" y="356"/>
                    <a:pt x="718" y="1"/>
                    <a:pt x="4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8" name="Google Shape;1198;p51"/>
            <p:cNvSpPr/>
            <p:nvPr/>
          </p:nvSpPr>
          <p:spPr>
            <a:xfrm flipH="1">
              <a:off x="2863890" y="2803094"/>
              <a:ext cx="214242" cy="221733"/>
            </a:xfrm>
            <a:custGeom>
              <a:avLst/>
              <a:gdLst/>
              <a:ahLst/>
              <a:cxnLst/>
              <a:rect l="l" t="t" r="r" b="b"/>
              <a:pathLst>
                <a:path w="4347" h="4499" extrusionOk="0">
                  <a:moveTo>
                    <a:pt x="1733" y="0"/>
                  </a:moveTo>
                  <a:cubicBezTo>
                    <a:pt x="1064" y="0"/>
                    <a:pt x="456" y="243"/>
                    <a:pt x="0" y="669"/>
                  </a:cubicBezTo>
                  <a:cubicBezTo>
                    <a:pt x="700" y="2371"/>
                    <a:pt x="1976" y="3678"/>
                    <a:pt x="3526" y="4499"/>
                  </a:cubicBezTo>
                  <a:cubicBezTo>
                    <a:pt x="4043" y="4012"/>
                    <a:pt x="4347" y="3344"/>
                    <a:pt x="4347" y="2584"/>
                  </a:cubicBezTo>
                  <a:cubicBezTo>
                    <a:pt x="4347" y="1155"/>
                    <a:pt x="3192" y="0"/>
                    <a:pt x="1733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9" name="Google Shape;1199;p51"/>
            <p:cNvSpPr/>
            <p:nvPr/>
          </p:nvSpPr>
          <p:spPr>
            <a:xfrm flipH="1">
              <a:off x="2255650" y="2722167"/>
              <a:ext cx="256183" cy="256233"/>
            </a:xfrm>
            <a:custGeom>
              <a:avLst/>
              <a:gdLst/>
              <a:ahLst/>
              <a:cxnLst/>
              <a:rect l="l" t="t" r="r" b="b"/>
              <a:pathLst>
                <a:path w="5198" h="5199" extrusionOk="0">
                  <a:moveTo>
                    <a:pt x="2584" y="1"/>
                  </a:moveTo>
                  <a:cubicBezTo>
                    <a:pt x="1155" y="1"/>
                    <a:pt x="0" y="1156"/>
                    <a:pt x="0" y="2584"/>
                  </a:cubicBezTo>
                  <a:cubicBezTo>
                    <a:pt x="0" y="4043"/>
                    <a:pt x="1155" y="5198"/>
                    <a:pt x="2584" y="5198"/>
                  </a:cubicBezTo>
                  <a:cubicBezTo>
                    <a:pt x="4043" y="5198"/>
                    <a:pt x="5198" y="4043"/>
                    <a:pt x="5198" y="2584"/>
                  </a:cubicBezTo>
                  <a:cubicBezTo>
                    <a:pt x="5198" y="1156"/>
                    <a:pt x="4043" y="1"/>
                    <a:pt x="258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0" name="Google Shape;1200;p51"/>
            <p:cNvSpPr/>
            <p:nvPr/>
          </p:nvSpPr>
          <p:spPr>
            <a:xfrm flipH="1">
              <a:off x="2536431" y="2814134"/>
              <a:ext cx="170181" cy="127106"/>
            </a:xfrm>
            <a:custGeom>
              <a:avLst/>
              <a:gdLst/>
              <a:ahLst/>
              <a:cxnLst/>
              <a:rect l="l" t="t" r="r" b="b"/>
              <a:pathLst>
                <a:path w="3453" h="2579" extrusionOk="0">
                  <a:moveTo>
                    <a:pt x="3288" y="0"/>
                  </a:moveTo>
                  <a:cubicBezTo>
                    <a:pt x="3230" y="0"/>
                    <a:pt x="3174" y="34"/>
                    <a:pt x="3162" y="110"/>
                  </a:cubicBezTo>
                  <a:cubicBezTo>
                    <a:pt x="3071" y="840"/>
                    <a:pt x="2675" y="1478"/>
                    <a:pt x="2007" y="1873"/>
                  </a:cubicBezTo>
                  <a:cubicBezTo>
                    <a:pt x="1551" y="2117"/>
                    <a:pt x="1034" y="2238"/>
                    <a:pt x="517" y="2299"/>
                  </a:cubicBezTo>
                  <a:lnTo>
                    <a:pt x="183" y="2299"/>
                  </a:lnTo>
                  <a:cubicBezTo>
                    <a:pt x="1" y="2299"/>
                    <a:pt x="1" y="2572"/>
                    <a:pt x="183" y="2572"/>
                  </a:cubicBezTo>
                  <a:cubicBezTo>
                    <a:pt x="252" y="2577"/>
                    <a:pt x="323" y="2579"/>
                    <a:pt x="393" y="2579"/>
                  </a:cubicBezTo>
                  <a:cubicBezTo>
                    <a:pt x="1314" y="2579"/>
                    <a:pt x="2324" y="2212"/>
                    <a:pt x="2888" y="1478"/>
                  </a:cubicBezTo>
                  <a:cubicBezTo>
                    <a:pt x="3192" y="1113"/>
                    <a:pt x="3374" y="658"/>
                    <a:pt x="3435" y="171"/>
                  </a:cubicBezTo>
                  <a:cubicBezTo>
                    <a:pt x="3453" y="65"/>
                    <a:pt x="3368" y="0"/>
                    <a:pt x="32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1" name="Google Shape;1201;p51"/>
            <p:cNvSpPr/>
            <p:nvPr/>
          </p:nvSpPr>
          <p:spPr>
            <a:xfrm flipH="1">
              <a:off x="2465360" y="2486483"/>
              <a:ext cx="127402" cy="46969"/>
            </a:xfrm>
            <a:custGeom>
              <a:avLst/>
              <a:gdLst/>
              <a:ahLst/>
              <a:cxnLst/>
              <a:rect l="l" t="t" r="r" b="b"/>
              <a:pathLst>
                <a:path w="2585" h="953" extrusionOk="0">
                  <a:moveTo>
                    <a:pt x="1401" y="0"/>
                  </a:moveTo>
                  <a:cubicBezTo>
                    <a:pt x="1339" y="0"/>
                    <a:pt x="1278" y="4"/>
                    <a:pt x="1216" y="11"/>
                  </a:cubicBezTo>
                  <a:cubicBezTo>
                    <a:pt x="943" y="71"/>
                    <a:pt x="669" y="193"/>
                    <a:pt x="457" y="345"/>
                  </a:cubicBezTo>
                  <a:cubicBezTo>
                    <a:pt x="274" y="527"/>
                    <a:pt x="92" y="710"/>
                    <a:pt x="1" y="953"/>
                  </a:cubicBezTo>
                  <a:cubicBezTo>
                    <a:pt x="426" y="679"/>
                    <a:pt x="821" y="467"/>
                    <a:pt x="1247" y="406"/>
                  </a:cubicBezTo>
                  <a:cubicBezTo>
                    <a:pt x="1328" y="383"/>
                    <a:pt x="1414" y="373"/>
                    <a:pt x="1501" y="373"/>
                  </a:cubicBezTo>
                  <a:cubicBezTo>
                    <a:pt x="1641" y="373"/>
                    <a:pt x="1784" y="399"/>
                    <a:pt x="1916" y="436"/>
                  </a:cubicBezTo>
                  <a:cubicBezTo>
                    <a:pt x="2128" y="497"/>
                    <a:pt x="2341" y="588"/>
                    <a:pt x="2584" y="679"/>
                  </a:cubicBezTo>
                  <a:cubicBezTo>
                    <a:pt x="2432" y="467"/>
                    <a:pt x="2250" y="284"/>
                    <a:pt x="2007" y="163"/>
                  </a:cubicBezTo>
                  <a:cubicBezTo>
                    <a:pt x="1818" y="45"/>
                    <a:pt x="1611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2" name="Google Shape;1202;p51"/>
            <p:cNvSpPr/>
            <p:nvPr/>
          </p:nvSpPr>
          <p:spPr>
            <a:xfrm flipH="1">
              <a:off x="2934267" y="2541831"/>
              <a:ext cx="86939" cy="48546"/>
            </a:xfrm>
            <a:custGeom>
              <a:avLst/>
              <a:gdLst/>
              <a:ahLst/>
              <a:cxnLst/>
              <a:rect l="l" t="t" r="r" b="b"/>
              <a:pathLst>
                <a:path w="1764" h="985" extrusionOk="0">
                  <a:moveTo>
                    <a:pt x="1015" y="0"/>
                  </a:moveTo>
                  <a:cubicBezTo>
                    <a:pt x="903" y="0"/>
                    <a:pt x="786" y="23"/>
                    <a:pt x="669" y="73"/>
                  </a:cubicBezTo>
                  <a:cubicBezTo>
                    <a:pt x="487" y="134"/>
                    <a:pt x="304" y="286"/>
                    <a:pt x="213" y="438"/>
                  </a:cubicBezTo>
                  <a:cubicBezTo>
                    <a:pt x="92" y="590"/>
                    <a:pt x="0" y="772"/>
                    <a:pt x="0" y="985"/>
                  </a:cubicBezTo>
                  <a:cubicBezTo>
                    <a:pt x="304" y="742"/>
                    <a:pt x="548" y="529"/>
                    <a:pt x="821" y="438"/>
                  </a:cubicBezTo>
                  <a:cubicBezTo>
                    <a:pt x="943" y="377"/>
                    <a:pt x="1064" y="347"/>
                    <a:pt x="1247" y="347"/>
                  </a:cubicBezTo>
                  <a:cubicBezTo>
                    <a:pt x="1399" y="347"/>
                    <a:pt x="1551" y="377"/>
                    <a:pt x="1763" y="407"/>
                  </a:cubicBezTo>
                  <a:cubicBezTo>
                    <a:pt x="1642" y="255"/>
                    <a:pt x="1490" y="103"/>
                    <a:pt x="1277" y="43"/>
                  </a:cubicBezTo>
                  <a:cubicBezTo>
                    <a:pt x="1195" y="15"/>
                    <a:pt x="1107" y="0"/>
                    <a:pt x="10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3" name="Google Shape;1203;p51"/>
            <p:cNvSpPr/>
            <p:nvPr/>
          </p:nvSpPr>
          <p:spPr>
            <a:xfrm flipH="1">
              <a:off x="2059389" y="1568685"/>
              <a:ext cx="101921" cy="221733"/>
            </a:xfrm>
            <a:custGeom>
              <a:avLst/>
              <a:gdLst/>
              <a:ahLst/>
              <a:cxnLst/>
              <a:rect l="l" t="t" r="r" b="b"/>
              <a:pathLst>
                <a:path w="2068" h="4499" extrusionOk="0">
                  <a:moveTo>
                    <a:pt x="1034" y="0"/>
                  </a:moveTo>
                  <a:cubicBezTo>
                    <a:pt x="1" y="0"/>
                    <a:pt x="61" y="4499"/>
                    <a:pt x="61" y="4499"/>
                  </a:cubicBezTo>
                  <a:cubicBezTo>
                    <a:pt x="61" y="4499"/>
                    <a:pt x="2068" y="0"/>
                    <a:pt x="1034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4" name="Google Shape;1204;p51"/>
            <p:cNvSpPr/>
            <p:nvPr/>
          </p:nvSpPr>
          <p:spPr>
            <a:xfrm flipH="1">
              <a:off x="2146282" y="1554935"/>
              <a:ext cx="148348" cy="211531"/>
            </a:xfrm>
            <a:custGeom>
              <a:avLst/>
              <a:gdLst/>
              <a:ahLst/>
              <a:cxnLst/>
              <a:rect l="l" t="t" r="r" b="b"/>
              <a:pathLst>
                <a:path w="3010" h="4292" extrusionOk="0">
                  <a:moveTo>
                    <a:pt x="1030" y="0"/>
                  </a:moveTo>
                  <a:cubicBezTo>
                    <a:pt x="1011" y="0"/>
                    <a:pt x="992" y="2"/>
                    <a:pt x="973" y="6"/>
                  </a:cubicBezTo>
                  <a:cubicBezTo>
                    <a:pt x="0" y="158"/>
                    <a:pt x="3010" y="4291"/>
                    <a:pt x="3010" y="4291"/>
                  </a:cubicBezTo>
                  <a:cubicBezTo>
                    <a:pt x="3010" y="4291"/>
                    <a:pt x="1959" y="0"/>
                    <a:pt x="1030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5" name="Google Shape;1205;p51"/>
            <p:cNvSpPr/>
            <p:nvPr/>
          </p:nvSpPr>
          <p:spPr>
            <a:xfrm flipH="1">
              <a:off x="2517810" y="3719905"/>
              <a:ext cx="531884" cy="650168"/>
            </a:xfrm>
            <a:custGeom>
              <a:avLst/>
              <a:gdLst/>
              <a:ahLst/>
              <a:cxnLst/>
              <a:rect l="l" t="t" r="r" b="b"/>
              <a:pathLst>
                <a:path w="10792" h="13192" extrusionOk="0">
                  <a:moveTo>
                    <a:pt x="10487" y="0"/>
                  </a:moveTo>
                  <a:lnTo>
                    <a:pt x="1" y="2645"/>
                  </a:lnTo>
                  <a:lnTo>
                    <a:pt x="1065" y="13192"/>
                  </a:lnTo>
                  <a:lnTo>
                    <a:pt x="10791" y="9605"/>
                  </a:lnTo>
                  <a:cubicBezTo>
                    <a:pt x="10731" y="9453"/>
                    <a:pt x="10487" y="0"/>
                    <a:pt x="10487" y="0"/>
                  </a:cubicBez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6" name="Google Shape;1206;p51"/>
            <p:cNvSpPr/>
            <p:nvPr/>
          </p:nvSpPr>
          <p:spPr>
            <a:xfrm flipH="1">
              <a:off x="2532792" y="3684321"/>
              <a:ext cx="509410" cy="165943"/>
            </a:xfrm>
            <a:custGeom>
              <a:avLst/>
              <a:gdLst/>
              <a:ahLst/>
              <a:cxnLst/>
              <a:rect l="l" t="t" r="r" b="b"/>
              <a:pathLst>
                <a:path w="10336" h="3367" extrusionOk="0">
                  <a:moveTo>
                    <a:pt x="6438" y="1"/>
                  </a:moveTo>
                  <a:cubicBezTo>
                    <a:pt x="2356" y="1"/>
                    <a:pt x="1" y="2485"/>
                    <a:pt x="1" y="2485"/>
                  </a:cubicBezTo>
                  <a:lnTo>
                    <a:pt x="153" y="3367"/>
                  </a:lnTo>
                  <a:cubicBezTo>
                    <a:pt x="153" y="3367"/>
                    <a:pt x="7083" y="1543"/>
                    <a:pt x="10335" y="722"/>
                  </a:cubicBezTo>
                  <a:cubicBezTo>
                    <a:pt x="8906" y="203"/>
                    <a:pt x="7601" y="1"/>
                    <a:pt x="6438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7" name="Google Shape;1207;p51"/>
            <p:cNvSpPr/>
            <p:nvPr/>
          </p:nvSpPr>
          <p:spPr>
            <a:xfrm flipH="1">
              <a:off x="2997211" y="3459233"/>
              <a:ext cx="305616" cy="912364"/>
            </a:xfrm>
            <a:custGeom>
              <a:avLst/>
              <a:gdLst/>
              <a:ahLst/>
              <a:cxnLst/>
              <a:rect l="l" t="t" r="r" b="b"/>
              <a:pathLst>
                <a:path w="6201" h="18512" extrusionOk="0">
                  <a:moveTo>
                    <a:pt x="0" y="0"/>
                  </a:moveTo>
                  <a:lnTo>
                    <a:pt x="2128" y="13952"/>
                  </a:lnTo>
                  <a:lnTo>
                    <a:pt x="6201" y="18511"/>
                  </a:lnTo>
                  <a:lnTo>
                    <a:pt x="5441" y="7934"/>
                  </a:lnTo>
                  <a:lnTo>
                    <a:pt x="4833" y="69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8" name="Google Shape;1208;p51"/>
            <p:cNvSpPr/>
            <p:nvPr/>
          </p:nvSpPr>
          <p:spPr>
            <a:xfrm flipH="1">
              <a:off x="3027176" y="3459233"/>
              <a:ext cx="275651" cy="391027"/>
            </a:xfrm>
            <a:custGeom>
              <a:avLst/>
              <a:gdLst/>
              <a:ahLst/>
              <a:cxnLst/>
              <a:rect l="l" t="t" r="r" b="b"/>
              <a:pathLst>
                <a:path w="5593" h="7934" extrusionOk="0">
                  <a:moveTo>
                    <a:pt x="0" y="0"/>
                  </a:moveTo>
                  <a:cubicBezTo>
                    <a:pt x="1" y="1"/>
                    <a:pt x="4012" y="5897"/>
                    <a:pt x="5441" y="7934"/>
                  </a:cubicBezTo>
                  <a:cubicBezTo>
                    <a:pt x="5593" y="3435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9" name="Google Shape;1209;p51"/>
            <p:cNvSpPr/>
            <p:nvPr/>
          </p:nvSpPr>
          <p:spPr>
            <a:xfrm flipH="1">
              <a:off x="3049653" y="3599353"/>
              <a:ext cx="359583" cy="640606"/>
            </a:xfrm>
            <a:custGeom>
              <a:avLst/>
              <a:gdLst/>
              <a:ahLst/>
              <a:cxnLst/>
              <a:rect l="l" t="t" r="r" b="b"/>
              <a:pathLst>
                <a:path w="7296" h="12998" extrusionOk="0">
                  <a:moveTo>
                    <a:pt x="3564" y="1"/>
                  </a:moveTo>
                  <a:cubicBezTo>
                    <a:pt x="3120" y="1"/>
                    <a:pt x="1907" y="214"/>
                    <a:pt x="791" y="2325"/>
                  </a:cubicBezTo>
                  <a:cubicBezTo>
                    <a:pt x="761" y="2355"/>
                    <a:pt x="730" y="2416"/>
                    <a:pt x="730" y="2446"/>
                  </a:cubicBezTo>
                  <a:cubicBezTo>
                    <a:pt x="1" y="3905"/>
                    <a:pt x="1" y="5577"/>
                    <a:pt x="275" y="7127"/>
                  </a:cubicBezTo>
                  <a:cubicBezTo>
                    <a:pt x="487" y="8191"/>
                    <a:pt x="609" y="9285"/>
                    <a:pt x="1156" y="10197"/>
                  </a:cubicBezTo>
                  <a:cubicBezTo>
                    <a:pt x="1794" y="11291"/>
                    <a:pt x="3041" y="11899"/>
                    <a:pt x="4165" y="12386"/>
                  </a:cubicBezTo>
                  <a:cubicBezTo>
                    <a:pt x="4252" y="12415"/>
                    <a:pt x="5780" y="12998"/>
                    <a:pt x="5945" y="12998"/>
                  </a:cubicBezTo>
                  <a:cubicBezTo>
                    <a:pt x="5952" y="12998"/>
                    <a:pt x="5957" y="12996"/>
                    <a:pt x="5959" y="12993"/>
                  </a:cubicBezTo>
                  <a:cubicBezTo>
                    <a:pt x="7296" y="8920"/>
                    <a:pt x="3588" y="5729"/>
                    <a:pt x="3588" y="5729"/>
                  </a:cubicBezTo>
                  <a:lnTo>
                    <a:pt x="4895" y="4787"/>
                  </a:lnTo>
                  <a:cubicBezTo>
                    <a:pt x="5290" y="4513"/>
                    <a:pt x="5381" y="3936"/>
                    <a:pt x="5077" y="3571"/>
                  </a:cubicBezTo>
                  <a:cubicBezTo>
                    <a:pt x="4986" y="3480"/>
                    <a:pt x="4925" y="3388"/>
                    <a:pt x="4834" y="3388"/>
                  </a:cubicBezTo>
                  <a:cubicBezTo>
                    <a:pt x="5266" y="3334"/>
                    <a:pt x="5266" y="2367"/>
                    <a:pt x="4598" y="2367"/>
                  </a:cubicBezTo>
                  <a:cubicBezTo>
                    <a:pt x="4515" y="2367"/>
                    <a:pt x="4422" y="2382"/>
                    <a:pt x="4317" y="2416"/>
                  </a:cubicBezTo>
                  <a:cubicBezTo>
                    <a:pt x="4530" y="1990"/>
                    <a:pt x="4591" y="1352"/>
                    <a:pt x="3740" y="1261"/>
                  </a:cubicBezTo>
                  <a:cubicBezTo>
                    <a:pt x="4408" y="258"/>
                    <a:pt x="3740" y="15"/>
                    <a:pt x="3740" y="15"/>
                  </a:cubicBezTo>
                  <a:cubicBezTo>
                    <a:pt x="3740" y="15"/>
                    <a:pt x="3677" y="1"/>
                    <a:pt x="3564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0" name="Google Shape;1210;p51"/>
            <p:cNvSpPr/>
            <p:nvPr/>
          </p:nvSpPr>
          <p:spPr>
            <a:xfrm flipH="1">
              <a:off x="2997205" y="3799304"/>
              <a:ext cx="71956" cy="572297"/>
            </a:xfrm>
            <a:custGeom>
              <a:avLst/>
              <a:gdLst/>
              <a:ahLst/>
              <a:cxnLst/>
              <a:rect l="l" t="t" r="r" b="b"/>
              <a:pathLst>
                <a:path w="1460" h="11612" extrusionOk="0">
                  <a:moveTo>
                    <a:pt x="1" y="0"/>
                  </a:moveTo>
                  <a:lnTo>
                    <a:pt x="791" y="10851"/>
                  </a:lnTo>
                  <a:lnTo>
                    <a:pt x="1460" y="11611"/>
                  </a:lnTo>
                  <a:lnTo>
                    <a:pt x="700" y="10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1" name="Google Shape;1211;p51"/>
            <p:cNvSpPr/>
            <p:nvPr/>
          </p:nvSpPr>
          <p:spPr>
            <a:xfrm flipH="1">
              <a:off x="2116337" y="1639076"/>
              <a:ext cx="934838" cy="341406"/>
            </a:xfrm>
            <a:custGeom>
              <a:avLst/>
              <a:gdLst/>
              <a:ahLst/>
              <a:cxnLst/>
              <a:rect l="l" t="t" r="r" b="b"/>
              <a:pathLst>
                <a:path w="18968" h="6610" extrusionOk="0">
                  <a:moveTo>
                    <a:pt x="730" y="1"/>
                  </a:moveTo>
                  <a:cubicBezTo>
                    <a:pt x="426" y="305"/>
                    <a:pt x="244" y="669"/>
                    <a:pt x="153" y="1065"/>
                  </a:cubicBezTo>
                  <a:cubicBezTo>
                    <a:pt x="1" y="1855"/>
                    <a:pt x="213" y="2676"/>
                    <a:pt x="608" y="3375"/>
                  </a:cubicBezTo>
                  <a:cubicBezTo>
                    <a:pt x="1551" y="5077"/>
                    <a:pt x="3405" y="6141"/>
                    <a:pt x="5320" y="6475"/>
                  </a:cubicBezTo>
                  <a:cubicBezTo>
                    <a:pt x="5852" y="6568"/>
                    <a:pt x="6390" y="6609"/>
                    <a:pt x="6928" y="6609"/>
                  </a:cubicBezTo>
                  <a:cubicBezTo>
                    <a:pt x="8324" y="6609"/>
                    <a:pt x="9726" y="6331"/>
                    <a:pt x="11065" y="5958"/>
                  </a:cubicBezTo>
                  <a:cubicBezTo>
                    <a:pt x="12341" y="5563"/>
                    <a:pt x="13557" y="5107"/>
                    <a:pt x="14864" y="4894"/>
                  </a:cubicBezTo>
                  <a:cubicBezTo>
                    <a:pt x="15266" y="4829"/>
                    <a:pt x="15676" y="4792"/>
                    <a:pt x="16086" y="4792"/>
                  </a:cubicBezTo>
                  <a:cubicBezTo>
                    <a:pt x="17008" y="4792"/>
                    <a:pt x="17924" y="4978"/>
                    <a:pt x="18724" y="5442"/>
                  </a:cubicBezTo>
                  <a:cubicBezTo>
                    <a:pt x="18815" y="5502"/>
                    <a:pt x="18876" y="5563"/>
                    <a:pt x="18967" y="5624"/>
                  </a:cubicBezTo>
                  <a:lnTo>
                    <a:pt x="18785" y="4317"/>
                  </a:lnTo>
                  <a:cubicBezTo>
                    <a:pt x="18724" y="3739"/>
                    <a:pt x="18633" y="3162"/>
                    <a:pt x="18542" y="2584"/>
                  </a:cubicBezTo>
                  <a:cubicBezTo>
                    <a:pt x="18451" y="1916"/>
                    <a:pt x="18572" y="1703"/>
                    <a:pt x="17934" y="1612"/>
                  </a:cubicBezTo>
                  <a:cubicBezTo>
                    <a:pt x="17296" y="1520"/>
                    <a:pt x="16627" y="1551"/>
                    <a:pt x="15989" y="1520"/>
                  </a:cubicBezTo>
                  <a:cubicBezTo>
                    <a:pt x="14925" y="1460"/>
                    <a:pt x="13770" y="1520"/>
                    <a:pt x="12706" y="1308"/>
                  </a:cubicBezTo>
                  <a:cubicBezTo>
                    <a:pt x="10122" y="1004"/>
                    <a:pt x="7569" y="548"/>
                    <a:pt x="4985" y="274"/>
                  </a:cubicBezTo>
                  <a:cubicBezTo>
                    <a:pt x="3587" y="122"/>
                    <a:pt x="2159" y="1"/>
                    <a:pt x="730" y="1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2" name="Google Shape;1212;p51"/>
            <p:cNvSpPr/>
            <p:nvPr/>
          </p:nvSpPr>
          <p:spPr>
            <a:xfrm flipH="1">
              <a:off x="2033942" y="1639065"/>
              <a:ext cx="1552034" cy="891418"/>
            </a:xfrm>
            <a:custGeom>
              <a:avLst/>
              <a:gdLst/>
              <a:ahLst/>
              <a:cxnLst/>
              <a:rect l="l" t="t" r="r" b="b"/>
              <a:pathLst>
                <a:path w="31491" h="18087" extrusionOk="0">
                  <a:moveTo>
                    <a:pt x="11581" y="1"/>
                  </a:moveTo>
                  <a:cubicBezTo>
                    <a:pt x="10943" y="1"/>
                    <a:pt x="10335" y="1"/>
                    <a:pt x="9697" y="61"/>
                  </a:cubicBezTo>
                  <a:cubicBezTo>
                    <a:pt x="8754" y="122"/>
                    <a:pt x="4256" y="274"/>
                    <a:pt x="4256" y="1642"/>
                  </a:cubicBezTo>
                  <a:cubicBezTo>
                    <a:pt x="4256" y="2514"/>
                    <a:pt x="5310" y="2748"/>
                    <a:pt x="6443" y="2748"/>
                  </a:cubicBezTo>
                  <a:cubicBezTo>
                    <a:pt x="7758" y="2748"/>
                    <a:pt x="9179" y="2432"/>
                    <a:pt x="9180" y="2432"/>
                  </a:cubicBezTo>
                  <a:lnTo>
                    <a:pt x="9180" y="2432"/>
                  </a:lnTo>
                  <a:cubicBezTo>
                    <a:pt x="9179" y="2433"/>
                    <a:pt x="1611" y="4864"/>
                    <a:pt x="2432" y="5958"/>
                  </a:cubicBezTo>
                  <a:cubicBezTo>
                    <a:pt x="2644" y="6252"/>
                    <a:pt x="2984" y="6360"/>
                    <a:pt x="3367" y="6360"/>
                  </a:cubicBezTo>
                  <a:cubicBezTo>
                    <a:pt x="4410" y="6360"/>
                    <a:pt x="5775" y="5564"/>
                    <a:pt x="5775" y="5563"/>
                  </a:cubicBezTo>
                  <a:lnTo>
                    <a:pt x="5775" y="5563"/>
                  </a:lnTo>
                  <a:cubicBezTo>
                    <a:pt x="5774" y="5564"/>
                    <a:pt x="0" y="9849"/>
                    <a:pt x="1338" y="10457"/>
                  </a:cubicBezTo>
                  <a:cubicBezTo>
                    <a:pt x="1460" y="10510"/>
                    <a:pt x="1600" y="10534"/>
                    <a:pt x="1752" y="10534"/>
                  </a:cubicBezTo>
                  <a:cubicBezTo>
                    <a:pt x="3255" y="10534"/>
                    <a:pt x="5988" y="8178"/>
                    <a:pt x="5988" y="8177"/>
                  </a:cubicBezTo>
                  <a:lnTo>
                    <a:pt x="5988" y="8177"/>
                  </a:lnTo>
                  <a:cubicBezTo>
                    <a:pt x="5988" y="8178"/>
                    <a:pt x="2797" y="13466"/>
                    <a:pt x="3678" y="13740"/>
                  </a:cubicBezTo>
                  <a:cubicBezTo>
                    <a:pt x="3704" y="13748"/>
                    <a:pt x="3733" y="13752"/>
                    <a:pt x="3765" y="13752"/>
                  </a:cubicBezTo>
                  <a:cubicBezTo>
                    <a:pt x="4751" y="13752"/>
                    <a:pt x="8176" y="9728"/>
                    <a:pt x="8177" y="9727"/>
                  </a:cubicBezTo>
                  <a:lnTo>
                    <a:pt x="8177" y="9727"/>
                  </a:lnTo>
                  <a:cubicBezTo>
                    <a:pt x="8176" y="9728"/>
                    <a:pt x="5988" y="13800"/>
                    <a:pt x="6900" y="14226"/>
                  </a:cubicBezTo>
                  <a:cubicBezTo>
                    <a:pt x="6931" y="14241"/>
                    <a:pt x="6967" y="14248"/>
                    <a:pt x="7006" y="14248"/>
                  </a:cubicBezTo>
                  <a:cubicBezTo>
                    <a:pt x="8151" y="14248"/>
                    <a:pt x="12554" y="8056"/>
                    <a:pt x="12554" y="8056"/>
                  </a:cubicBezTo>
                  <a:cubicBezTo>
                    <a:pt x="12554" y="8056"/>
                    <a:pt x="15290" y="10933"/>
                    <a:pt x="18559" y="10933"/>
                  </a:cubicBezTo>
                  <a:cubicBezTo>
                    <a:pt x="19001" y="10933"/>
                    <a:pt x="19453" y="10880"/>
                    <a:pt x="19909" y="10761"/>
                  </a:cubicBezTo>
                  <a:cubicBezTo>
                    <a:pt x="23645" y="9812"/>
                    <a:pt x="24691" y="7504"/>
                    <a:pt x="26518" y="7504"/>
                  </a:cubicBezTo>
                  <a:cubicBezTo>
                    <a:pt x="26564" y="7504"/>
                    <a:pt x="26610" y="7505"/>
                    <a:pt x="26657" y="7508"/>
                  </a:cubicBezTo>
                  <a:cubicBezTo>
                    <a:pt x="28572" y="7630"/>
                    <a:pt x="29484" y="18086"/>
                    <a:pt x="29484" y="18086"/>
                  </a:cubicBezTo>
                  <a:lnTo>
                    <a:pt x="31490" y="17600"/>
                  </a:lnTo>
                  <a:cubicBezTo>
                    <a:pt x="30943" y="13618"/>
                    <a:pt x="30396" y="9606"/>
                    <a:pt x="29818" y="5593"/>
                  </a:cubicBezTo>
                  <a:cubicBezTo>
                    <a:pt x="29727" y="5533"/>
                    <a:pt x="29666" y="5472"/>
                    <a:pt x="29575" y="5442"/>
                  </a:cubicBezTo>
                  <a:cubicBezTo>
                    <a:pt x="29180" y="5198"/>
                    <a:pt x="28785" y="5046"/>
                    <a:pt x="28359" y="4955"/>
                  </a:cubicBezTo>
                  <a:cubicBezTo>
                    <a:pt x="27843" y="5046"/>
                    <a:pt x="27326" y="5198"/>
                    <a:pt x="26840" y="5411"/>
                  </a:cubicBezTo>
                  <a:cubicBezTo>
                    <a:pt x="24712" y="6353"/>
                    <a:pt x="23131" y="8329"/>
                    <a:pt x="20943" y="9028"/>
                  </a:cubicBezTo>
                  <a:cubicBezTo>
                    <a:pt x="20542" y="9162"/>
                    <a:pt x="20117" y="9248"/>
                    <a:pt x="19698" y="9248"/>
                  </a:cubicBezTo>
                  <a:cubicBezTo>
                    <a:pt x="19450" y="9248"/>
                    <a:pt x="19204" y="9218"/>
                    <a:pt x="18967" y="9150"/>
                  </a:cubicBezTo>
                  <a:cubicBezTo>
                    <a:pt x="18329" y="8998"/>
                    <a:pt x="17721" y="8572"/>
                    <a:pt x="17447" y="7934"/>
                  </a:cubicBezTo>
                  <a:cubicBezTo>
                    <a:pt x="17295" y="7508"/>
                    <a:pt x="17295" y="7022"/>
                    <a:pt x="17508" y="6597"/>
                  </a:cubicBezTo>
                  <a:cubicBezTo>
                    <a:pt x="17052" y="6597"/>
                    <a:pt x="16596" y="6536"/>
                    <a:pt x="16171" y="6475"/>
                  </a:cubicBezTo>
                  <a:cubicBezTo>
                    <a:pt x="14256" y="6141"/>
                    <a:pt x="12402" y="5077"/>
                    <a:pt x="11459" y="3375"/>
                  </a:cubicBezTo>
                  <a:cubicBezTo>
                    <a:pt x="11064" y="2676"/>
                    <a:pt x="10852" y="1855"/>
                    <a:pt x="11004" y="1065"/>
                  </a:cubicBezTo>
                  <a:cubicBezTo>
                    <a:pt x="11095" y="669"/>
                    <a:pt x="11277" y="305"/>
                    <a:pt x="11581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3" name="Google Shape;1213;p51"/>
            <p:cNvSpPr/>
            <p:nvPr/>
          </p:nvSpPr>
          <p:spPr>
            <a:xfrm flipH="1">
              <a:off x="2188233" y="1874996"/>
              <a:ext cx="545339" cy="219220"/>
            </a:xfrm>
            <a:custGeom>
              <a:avLst/>
              <a:gdLst/>
              <a:ahLst/>
              <a:cxnLst/>
              <a:rect l="l" t="t" r="r" b="b"/>
              <a:pathLst>
                <a:path w="11065" h="4448" extrusionOk="0">
                  <a:moveTo>
                    <a:pt x="9642" y="0"/>
                  </a:moveTo>
                  <a:cubicBezTo>
                    <a:pt x="9234" y="0"/>
                    <a:pt x="8824" y="38"/>
                    <a:pt x="8420" y="107"/>
                  </a:cubicBezTo>
                  <a:cubicBezTo>
                    <a:pt x="7113" y="320"/>
                    <a:pt x="5897" y="776"/>
                    <a:pt x="4621" y="1141"/>
                  </a:cubicBezTo>
                  <a:cubicBezTo>
                    <a:pt x="3264" y="1545"/>
                    <a:pt x="1853" y="1812"/>
                    <a:pt x="439" y="1812"/>
                  </a:cubicBezTo>
                  <a:cubicBezTo>
                    <a:pt x="364" y="1812"/>
                    <a:pt x="289" y="1811"/>
                    <a:pt x="213" y="1810"/>
                  </a:cubicBezTo>
                  <a:cubicBezTo>
                    <a:pt x="0" y="2205"/>
                    <a:pt x="0" y="2721"/>
                    <a:pt x="152" y="3147"/>
                  </a:cubicBezTo>
                  <a:cubicBezTo>
                    <a:pt x="426" y="3755"/>
                    <a:pt x="1034" y="4211"/>
                    <a:pt x="1672" y="4363"/>
                  </a:cubicBezTo>
                  <a:cubicBezTo>
                    <a:pt x="1913" y="4420"/>
                    <a:pt x="2163" y="4447"/>
                    <a:pt x="2415" y="4447"/>
                  </a:cubicBezTo>
                  <a:cubicBezTo>
                    <a:pt x="2830" y="4447"/>
                    <a:pt x="3251" y="4374"/>
                    <a:pt x="3648" y="4241"/>
                  </a:cubicBezTo>
                  <a:cubicBezTo>
                    <a:pt x="5836" y="3542"/>
                    <a:pt x="7417" y="1566"/>
                    <a:pt x="9545" y="655"/>
                  </a:cubicBezTo>
                  <a:cubicBezTo>
                    <a:pt x="10031" y="442"/>
                    <a:pt x="10548" y="290"/>
                    <a:pt x="11064" y="168"/>
                  </a:cubicBezTo>
                  <a:cubicBezTo>
                    <a:pt x="10603" y="53"/>
                    <a:pt x="10124" y="0"/>
                    <a:pt x="9642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4" name="Google Shape;1214;p51"/>
            <p:cNvSpPr/>
            <p:nvPr/>
          </p:nvSpPr>
          <p:spPr>
            <a:xfrm flipH="1">
              <a:off x="1866537" y="2424038"/>
              <a:ext cx="323211" cy="289944"/>
            </a:xfrm>
            <a:custGeom>
              <a:avLst/>
              <a:gdLst/>
              <a:ahLst/>
              <a:cxnLst/>
              <a:rect l="l" t="t" r="r" b="b"/>
              <a:pathLst>
                <a:path w="6558" h="5883" extrusionOk="0">
                  <a:moveTo>
                    <a:pt x="2689" y="1"/>
                  </a:moveTo>
                  <a:cubicBezTo>
                    <a:pt x="1162" y="1"/>
                    <a:pt x="182" y="1855"/>
                    <a:pt x="182" y="1855"/>
                  </a:cubicBezTo>
                  <a:cubicBezTo>
                    <a:pt x="182" y="1855"/>
                    <a:pt x="0" y="3831"/>
                    <a:pt x="942" y="5867"/>
                  </a:cubicBezTo>
                  <a:cubicBezTo>
                    <a:pt x="1078" y="5878"/>
                    <a:pt x="1211" y="5883"/>
                    <a:pt x="1341" y="5883"/>
                  </a:cubicBezTo>
                  <a:cubicBezTo>
                    <a:pt x="5064" y="5883"/>
                    <a:pt x="6557" y="1802"/>
                    <a:pt x="3708" y="275"/>
                  </a:cubicBezTo>
                  <a:cubicBezTo>
                    <a:pt x="3347" y="81"/>
                    <a:pt x="3006" y="1"/>
                    <a:pt x="2689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5" name="Google Shape;1215;p51"/>
            <p:cNvSpPr/>
            <p:nvPr/>
          </p:nvSpPr>
          <p:spPr>
            <a:xfrm flipH="1">
              <a:off x="2004435" y="2485349"/>
              <a:ext cx="102956" cy="186692"/>
            </a:xfrm>
            <a:custGeom>
              <a:avLst/>
              <a:gdLst/>
              <a:ahLst/>
              <a:cxnLst/>
              <a:rect l="l" t="t" r="r" b="b"/>
              <a:pathLst>
                <a:path w="2089" h="3788" extrusionOk="0">
                  <a:moveTo>
                    <a:pt x="1853" y="1"/>
                  </a:moveTo>
                  <a:cubicBezTo>
                    <a:pt x="1843" y="1"/>
                    <a:pt x="1834" y="2"/>
                    <a:pt x="1825" y="3"/>
                  </a:cubicBezTo>
                  <a:cubicBezTo>
                    <a:pt x="396" y="246"/>
                    <a:pt x="31" y="1857"/>
                    <a:pt x="1" y="3104"/>
                  </a:cubicBezTo>
                  <a:cubicBezTo>
                    <a:pt x="1" y="3286"/>
                    <a:pt x="31" y="3468"/>
                    <a:pt x="31" y="3651"/>
                  </a:cubicBezTo>
                  <a:cubicBezTo>
                    <a:pt x="31" y="3742"/>
                    <a:pt x="100" y="3787"/>
                    <a:pt x="168" y="3787"/>
                  </a:cubicBezTo>
                  <a:cubicBezTo>
                    <a:pt x="236" y="3787"/>
                    <a:pt x="305" y="3742"/>
                    <a:pt x="305" y="3651"/>
                  </a:cubicBezTo>
                  <a:cubicBezTo>
                    <a:pt x="305" y="2708"/>
                    <a:pt x="274" y="1553"/>
                    <a:pt x="943" y="793"/>
                  </a:cubicBezTo>
                  <a:cubicBezTo>
                    <a:pt x="1186" y="520"/>
                    <a:pt x="1521" y="338"/>
                    <a:pt x="1916" y="277"/>
                  </a:cubicBezTo>
                  <a:cubicBezTo>
                    <a:pt x="2089" y="248"/>
                    <a:pt x="2016" y="1"/>
                    <a:pt x="1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6" name="Google Shape;1216;p51"/>
            <p:cNvSpPr/>
            <p:nvPr/>
          </p:nvSpPr>
          <p:spPr>
            <a:xfrm flipH="1">
              <a:off x="1967274" y="2554103"/>
              <a:ext cx="137456" cy="43272"/>
            </a:xfrm>
            <a:custGeom>
              <a:avLst/>
              <a:gdLst/>
              <a:ahLst/>
              <a:cxnLst/>
              <a:rect l="l" t="t" r="r" b="b"/>
              <a:pathLst>
                <a:path w="2789" h="878" extrusionOk="0">
                  <a:moveTo>
                    <a:pt x="1873" y="1"/>
                  </a:moveTo>
                  <a:cubicBezTo>
                    <a:pt x="1548" y="1"/>
                    <a:pt x="1220" y="72"/>
                    <a:pt x="920" y="189"/>
                  </a:cubicBezTo>
                  <a:cubicBezTo>
                    <a:pt x="646" y="280"/>
                    <a:pt x="372" y="402"/>
                    <a:pt x="129" y="584"/>
                  </a:cubicBezTo>
                  <a:cubicBezTo>
                    <a:pt x="0" y="687"/>
                    <a:pt x="90" y="877"/>
                    <a:pt x="213" y="877"/>
                  </a:cubicBezTo>
                  <a:cubicBezTo>
                    <a:pt x="235" y="877"/>
                    <a:pt x="258" y="871"/>
                    <a:pt x="281" y="857"/>
                  </a:cubicBezTo>
                  <a:cubicBezTo>
                    <a:pt x="726" y="519"/>
                    <a:pt x="1289" y="298"/>
                    <a:pt x="1846" y="298"/>
                  </a:cubicBezTo>
                  <a:cubicBezTo>
                    <a:pt x="2089" y="298"/>
                    <a:pt x="2330" y="340"/>
                    <a:pt x="2561" y="432"/>
                  </a:cubicBezTo>
                  <a:cubicBezTo>
                    <a:pt x="2579" y="438"/>
                    <a:pt x="2596" y="441"/>
                    <a:pt x="2611" y="441"/>
                  </a:cubicBezTo>
                  <a:cubicBezTo>
                    <a:pt x="2753" y="441"/>
                    <a:pt x="2789" y="213"/>
                    <a:pt x="2652" y="158"/>
                  </a:cubicBezTo>
                  <a:cubicBezTo>
                    <a:pt x="2405" y="49"/>
                    <a:pt x="2140" y="1"/>
                    <a:pt x="1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7" name="Google Shape;1217;p51"/>
            <p:cNvSpPr/>
            <p:nvPr/>
          </p:nvSpPr>
          <p:spPr>
            <a:xfrm flipH="1">
              <a:off x="2543289" y="3758841"/>
              <a:ext cx="453964" cy="572297"/>
            </a:xfrm>
            <a:custGeom>
              <a:avLst/>
              <a:gdLst/>
              <a:ahLst/>
              <a:cxnLst/>
              <a:rect l="l" t="t" r="r" b="b"/>
              <a:pathLst>
                <a:path w="9211" h="11612" extrusionOk="0">
                  <a:moveTo>
                    <a:pt x="8846" y="0"/>
                  </a:moveTo>
                  <a:lnTo>
                    <a:pt x="1" y="2371"/>
                  </a:lnTo>
                  <a:lnTo>
                    <a:pt x="548" y="11612"/>
                  </a:lnTo>
                  <a:lnTo>
                    <a:pt x="9211" y="8815"/>
                  </a:lnTo>
                  <a:lnTo>
                    <a:pt x="88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8" name="Google Shape;1218;p51"/>
            <p:cNvSpPr/>
            <p:nvPr/>
          </p:nvSpPr>
          <p:spPr>
            <a:xfrm flipH="1">
              <a:off x="2495333" y="3892159"/>
              <a:ext cx="443466" cy="471953"/>
            </a:xfrm>
            <a:custGeom>
              <a:avLst/>
              <a:gdLst/>
              <a:ahLst/>
              <a:cxnLst/>
              <a:rect l="l" t="t" r="r" b="b"/>
              <a:pathLst>
                <a:path w="8998" h="9576" extrusionOk="0">
                  <a:moveTo>
                    <a:pt x="5988" y="1"/>
                  </a:moveTo>
                  <a:cubicBezTo>
                    <a:pt x="5289" y="1"/>
                    <a:pt x="5988" y="3192"/>
                    <a:pt x="5988" y="3192"/>
                  </a:cubicBezTo>
                  <a:cubicBezTo>
                    <a:pt x="5988" y="3192"/>
                    <a:pt x="2385" y="1764"/>
                    <a:pt x="982" y="1764"/>
                  </a:cubicBezTo>
                  <a:cubicBezTo>
                    <a:pt x="710" y="1764"/>
                    <a:pt x="520" y="1818"/>
                    <a:pt x="456" y="1946"/>
                  </a:cubicBezTo>
                  <a:cubicBezTo>
                    <a:pt x="183" y="2493"/>
                    <a:pt x="2584" y="4074"/>
                    <a:pt x="2584" y="4074"/>
                  </a:cubicBezTo>
                  <a:lnTo>
                    <a:pt x="730" y="3952"/>
                  </a:lnTo>
                  <a:cubicBezTo>
                    <a:pt x="213" y="4043"/>
                    <a:pt x="0" y="4621"/>
                    <a:pt x="395" y="5046"/>
                  </a:cubicBezTo>
                  <a:cubicBezTo>
                    <a:pt x="183" y="5441"/>
                    <a:pt x="152" y="5928"/>
                    <a:pt x="395" y="6384"/>
                  </a:cubicBezTo>
                  <a:cubicBezTo>
                    <a:pt x="1003" y="7630"/>
                    <a:pt x="2310" y="9089"/>
                    <a:pt x="4833" y="9575"/>
                  </a:cubicBezTo>
                  <a:cubicBezTo>
                    <a:pt x="8997" y="9575"/>
                    <a:pt x="7751" y="3435"/>
                    <a:pt x="7751" y="3435"/>
                  </a:cubicBezTo>
                  <a:cubicBezTo>
                    <a:pt x="7751" y="3435"/>
                    <a:pt x="6687" y="1"/>
                    <a:pt x="5988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9" name="Google Shape;1219;p51"/>
            <p:cNvSpPr/>
            <p:nvPr/>
          </p:nvSpPr>
          <p:spPr>
            <a:xfrm flipH="1">
              <a:off x="1991980" y="3807338"/>
              <a:ext cx="708620" cy="557265"/>
            </a:xfrm>
            <a:custGeom>
              <a:avLst/>
              <a:gdLst/>
              <a:ahLst/>
              <a:cxnLst/>
              <a:rect l="l" t="t" r="r" b="b"/>
              <a:pathLst>
                <a:path w="14378" h="11307" extrusionOk="0">
                  <a:moveTo>
                    <a:pt x="9445" y="0"/>
                  </a:moveTo>
                  <a:cubicBezTo>
                    <a:pt x="8902" y="0"/>
                    <a:pt x="8397" y="35"/>
                    <a:pt x="7964" y="80"/>
                  </a:cubicBezTo>
                  <a:lnTo>
                    <a:pt x="7964" y="1387"/>
                  </a:lnTo>
                  <a:lnTo>
                    <a:pt x="2918" y="5156"/>
                  </a:lnTo>
                  <a:lnTo>
                    <a:pt x="0" y="11296"/>
                  </a:lnTo>
                  <a:cubicBezTo>
                    <a:pt x="0" y="11296"/>
                    <a:pt x="149" y="11307"/>
                    <a:pt x="422" y="11307"/>
                  </a:cubicBezTo>
                  <a:cubicBezTo>
                    <a:pt x="2140" y="11307"/>
                    <a:pt x="8763" y="10899"/>
                    <a:pt x="13800" y="4944"/>
                  </a:cubicBezTo>
                  <a:cubicBezTo>
                    <a:pt x="14043" y="3728"/>
                    <a:pt x="14225" y="2603"/>
                    <a:pt x="14377" y="1539"/>
                  </a:cubicBezTo>
                  <a:cubicBezTo>
                    <a:pt x="13032" y="308"/>
                    <a:pt x="11072" y="0"/>
                    <a:pt x="9445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0" name="Google Shape;1220;p51"/>
            <p:cNvSpPr/>
            <p:nvPr/>
          </p:nvSpPr>
          <p:spPr>
            <a:xfrm flipH="1">
              <a:off x="1991980" y="3841246"/>
              <a:ext cx="714633" cy="523210"/>
            </a:xfrm>
            <a:custGeom>
              <a:avLst/>
              <a:gdLst/>
              <a:ahLst/>
              <a:cxnLst/>
              <a:rect l="l" t="t" r="r" b="b"/>
              <a:pathLst>
                <a:path w="14500" h="106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3375" y="6566"/>
                    <a:pt x="1" y="10578"/>
                    <a:pt x="1" y="10578"/>
                  </a:cubicBezTo>
                  <a:cubicBezTo>
                    <a:pt x="350" y="10603"/>
                    <a:pt x="696" y="10616"/>
                    <a:pt x="1036" y="10616"/>
                  </a:cubicBezTo>
                  <a:cubicBezTo>
                    <a:pt x="8789" y="10616"/>
                    <a:pt x="13922" y="4256"/>
                    <a:pt x="13922" y="4256"/>
                  </a:cubicBezTo>
                  <a:cubicBezTo>
                    <a:pt x="13922" y="4256"/>
                    <a:pt x="14378" y="1794"/>
                    <a:pt x="14499" y="851"/>
                  </a:cubicBezTo>
                  <a:cubicBezTo>
                    <a:pt x="13983" y="335"/>
                    <a:pt x="13162" y="0"/>
                    <a:pt x="13162" y="0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1" name="Google Shape;1221;p51"/>
            <p:cNvSpPr/>
            <p:nvPr/>
          </p:nvSpPr>
          <p:spPr>
            <a:xfrm flipH="1">
              <a:off x="2788973" y="4146817"/>
              <a:ext cx="133365" cy="59980"/>
            </a:xfrm>
            <a:custGeom>
              <a:avLst/>
              <a:gdLst/>
              <a:ahLst/>
              <a:cxnLst/>
              <a:rect l="l" t="t" r="r" b="b"/>
              <a:pathLst>
                <a:path w="2706" h="1217" extrusionOk="0">
                  <a:moveTo>
                    <a:pt x="1" y="1"/>
                  </a:moveTo>
                  <a:cubicBezTo>
                    <a:pt x="1" y="1"/>
                    <a:pt x="1247" y="822"/>
                    <a:pt x="2706" y="12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2" name="Google Shape;1222;p51"/>
            <p:cNvSpPr/>
            <p:nvPr/>
          </p:nvSpPr>
          <p:spPr>
            <a:xfrm flipH="1">
              <a:off x="2607705" y="3697431"/>
              <a:ext cx="417986" cy="127352"/>
            </a:xfrm>
            <a:custGeom>
              <a:avLst/>
              <a:gdLst/>
              <a:ahLst/>
              <a:cxnLst/>
              <a:rect l="l" t="t" r="r" b="b"/>
              <a:pathLst>
                <a:path w="8481" h="2584" extrusionOk="0">
                  <a:moveTo>
                    <a:pt x="8481" y="0"/>
                  </a:moveTo>
                  <a:lnTo>
                    <a:pt x="8481" y="0"/>
                  </a:lnTo>
                  <a:cubicBezTo>
                    <a:pt x="7052" y="365"/>
                    <a:pt x="5623" y="791"/>
                    <a:pt x="4195" y="1216"/>
                  </a:cubicBezTo>
                  <a:cubicBezTo>
                    <a:pt x="2797" y="1642"/>
                    <a:pt x="1368" y="2098"/>
                    <a:pt x="0" y="2584"/>
                  </a:cubicBezTo>
                  <a:cubicBezTo>
                    <a:pt x="1429" y="2219"/>
                    <a:pt x="2857" y="1824"/>
                    <a:pt x="4256" y="1398"/>
                  </a:cubicBezTo>
                  <a:cubicBezTo>
                    <a:pt x="5684" y="942"/>
                    <a:pt x="7082" y="517"/>
                    <a:pt x="8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3" name="Google Shape;1223;p51"/>
            <p:cNvSpPr/>
            <p:nvPr/>
          </p:nvSpPr>
          <p:spPr>
            <a:xfrm flipH="1">
              <a:off x="2616674" y="3712414"/>
              <a:ext cx="385064" cy="121389"/>
            </a:xfrm>
            <a:custGeom>
              <a:avLst/>
              <a:gdLst/>
              <a:ahLst/>
              <a:cxnLst/>
              <a:rect l="l" t="t" r="r" b="b"/>
              <a:pathLst>
                <a:path w="7813" h="2463" extrusionOk="0">
                  <a:moveTo>
                    <a:pt x="7812" y="0"/>
                  </a:moveTo>
                  <a:cubicBezTo>
                    <a:pt x="6475" y="335"/>
                    <a:pt x="5168" y="760"/>
                    <a:pt x="3861" y="1155"/>
                  </a:cubicBezTo>
                  <a:cubicBezTo>
                    <a:pt x="2584" y="1550"/>
                    <a:pt x="1277" y="1976"/>
                    <a:pt x="1" y="2462"/>
                  </a:cubicBezTo>
                  <a:cubicBezTo>
                    <a:pt x="1308" y="2128"/>
                    <a:pt x="2615" y="1733"/>
                    <a:pt x="3922" y="1338"/>
                  </a:cubicBezTo>
                  <a:cubicBezTo>
                    <a:pt x="5229" y="912"/>
                    <a:pt x="6536" y="487"/>
                    <a:pt x="78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4" name="Google Shape;1224;p51"/>
            <p:cNvSpPr/>
            <p:nvPr/>
          </p:nvSpPr>
          <p:spPr>
            <a:xfrm flipH="1">
              <a:off x="2300593" y="35798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5" name="Google Shape;1225;p51"/>
            <p:cNvSpPr/>
            <p:nvPr/>
          </p:nvSpPr>
          <p:spPr>
            <a:xfrm flipH="1">
              <a:off x="3224908" y="3661452"/>
              <a:ext cx="77920" cy="62986"/>
            </a:xfrm>
            <a:custGeom>
              <a:avLst/>
              <a:gdLst/>
              <a:ahLst/>
              <a:cxnLst/>
              <a:rect l="l" t="t" r="r" b="b"/>
              <a:pathLst>
                <a:path w="1581" h="1278" extrusionOk="0">
                  <a:moveTo>
                    <a:pt x="1581" y="1"/>
                  </a:moveTo>
                  <a:cubicBezTo>
                    <a:pt x="1580" y="1"/>
                    <a:pt x="456" y="274"/>
                    <a:pt x="0" y="1277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6" name="Google Shape;1226;p51"/>
            <p:cNvSpPr/>
            <p:nvPr/>
          </p:nvSpPr>
          <p:spPr>
            <a:xfrm flipH="1">
              <a:off x="3196420" y="3718377"/>
              <a:ext cx="67471" cy="49482"/>
            </a:xfrm>
            <a:custGeom>
              <a:avLst/>
              <a:gdLst/>
              <a:ahLst/>
              <a:cxnLst/>
              <a:rect l="l" t="t" r="r" b="b"/>
              <a:pathLst>
                <a:path w="1369" h="1004" extrusionOk="0">
                  <a:moveTo>
                    <a:pt x="1368" y="1"/>
                  </a:moveTo>
                  <a:lnTo>
                    <a:pt x="1368" y="1"/>
                  </a:lnTo>
                  <a:cubicBezTo>
                    <a:pt x="1368" y="1"/>
                    <a:pt x="517" y="335"/>
                    <a:pt x="0" y="1004"/>
                  </a:cubicBezTo>
                  <a:lnTo>
                    <a:pt x="1368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7" name="Google Shape;1227;p51"/>
            <p:cNvSpPr/>
            <p:nvPr/>
          </p:nvSpPr>
          <p:spPr>
            <a:xfrm flipH="1">
              <a:off x="3170988" y="3767811"/>
              <a:ext cx="58452" cy="36027"/>
            </a:xfrm>
            <a:custGeom>
              <a:avLst/>
              <a:gdLst/>
              <a:ahLst/>
              <a:cxnLst/>
              <a:rect l="l" t="t" r="r" b="b"/>
              <a:pathLst>
                <a:path w="1186" h="731" extrusionOk="0">
                  <a:moveTo>
                    <a:pt x="1186" y="1"/>
                  </a:moveTo>
                  <a:lnTo>
                    <a:pt x="1186" y="1"/>
                  </a:lnTo>
                  <a:cubicBezTo>
                    <a:pt x="1186" y="1"/>
                    <a:pt x="456" y="214"/>
                    <a:pt x="0" y="730"/>
                  </a:cubicBezTo>
                  <a:lnTo>
                    <a:pt x="1186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8" name="Google Shape;1228;p51"/>
            <p:cNvSpPr/>
            <p:nvPr/>
          </p:nvSpPr>
          <p:spPr>
            <a:xfrm flipH="1">
              <a:off x="2934268" y="34189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229" name="Google Shape;1229;p51">
            <a:hlinkClick r:id="rId3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230" name="Google Shape;1230;p51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68888" y="6051700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73928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p51"/>
          <p:cNvSpPr txBox="1">
            <a:spLocks noGrp="1"/>
          </p:cNvSpPr>
          <p:nvPr>
            <p:ph type="title"/>
          </p:nvPr>
        </p:nvSpPr>
        <p:spPr>
          <a:xfrm>
            <a:off x="3528811" y="1945355"/>
            <a:ext cx="5164427" cy="36183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l"/>
            <a:r>
              <a:rPr lang="id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WACANA</a:t>
            </a:r>
            <a:r>
              <a:rPr lang="id-ID" sz="3200" dirty="0">
                <a:latin typeface="Century Gothic" panose="020B0502020202020204" pitchFamily="34" charset="0"/>
              </a:rPr>
              <a:t> </a:t>
            </a:r>
            <a:r>
              <a:rPr lang="id-ID" sz="3200" b="0" dirty="0">
                <a:latin typeface="Century Gothic" panose="020B0502020202020204" pitchFamily="34" charset="0"/>
              </a:rPr>
              <a:t>nyaéta wangunan basa anu disusun tina runtuyan kalimah anu sambung sinambung (sambung menyambung) . </a:t>
            </a:r>
            <a:endParaRPr lang="en-ID" sz="3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70" name="Google Shape;1170;p51">
            <a:hlinkClick r:id="" action="ppaction://noaction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1" name="Google Shape;1171;p51"/>
          <p:cNvSpPr/>
          <p:nvPr/>
        </p:nvSpPr>
        <p:spPr>
          <a:xfrm>
            <a:off x="11122100" y="2394633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2" name="Google Shape;1172;p51"/>
          <p:cNvSpPr/>
          <p:nvPr/>
        </p:nvSpPr>
        <p:spPr>
          <a:xfrm>
            <a:off x="-499069" y="4075401"/>
            <a:ext cx="1691612" cy="135026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3" name="Google Shape;1173;p51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WACANA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" name="Google Shape;1229;p51">
            <a:hlinkClick r:id="rId3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230" name="Google Shape;1230;p51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68888" y="6051700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34" name="Google Shape;3541;p80"/>
          <p:cNvGrpSpPr/>
          <p:nvPr/>
        </p:nvGrpSpPr>
        <p:grpSpPr>
          <a:xfrm>
            <a:off x="7687255" y="4750534"/>
            <a:ext cx="2610295" cy="1104404"/>
            <a:chOff x="2700100" y="4201800"/>
            <a:chExt cx="1951425" cy="616500"/>
          </a:xfrm>
        </p:grpSpPr>
        <p:sp>
          <p:nvSpPr>
            <p:cNvPr id="135" name="Google Shape;3542;p80"/>
            <p:cNvSpPr/>
            <p:nvPr/>
          </p:nvSpPr>
          <p:spPr>
            <a:xfrm>
              <a:off x="3688725" y="4598125"/>
              <a:ext cx="158075" cy="220175"/>
            </a:xfrm>
            <a:custGeom>
              <a:avLst/>
              <a:gdLst/>
              <a:ahLst/>
              <a:cxnLst/>
              <a:rect l="l" t="t" r="r" b="b"/>
              <a:pathLst>
                <a:path w="6323" h="8807" extrusionOk="0">
                  <a:moveTo>
                    <a:pt x="2732" y="1"/>
                  </a:moveTo>
                  <a:cubicBezTo>
                    <a:pt x="2605" y="1"/>
                    <a:pt x="2484" y="17"/>
                    <a:pt x="2371" y="51"/>
                  </a:cubicBezTo>
                  <a:cubicBezTo>
                    <a:pt x="2371" y="51"/>
                    <a:pt x="3465" y="2057"/>
                    <a:pt x="3830" y="2544"/>
                  </a:cubicBezTo>
                  <a:cubicBezTo>
                    <a:pt x="3830" y="2544"/>
                    <a:pt x="1429" y="4550"/>
                    <a:pt x="0" y="5097"/>
                  </a:cubicBezTo>
                  <a:cubicBezTo>
                    <a:pt x="0" y="5097"/>
                    <a:pt x="1034" y="6191"/>
                    <a:pt x="1824" y="6738"/>
                  </a:cubicBezTo>
                  <a:cubicBezTo>
                    <a:pt x="1824" y="6738"/>
                    <a:pt x="2402" y="6404"/>
                    <a:pt x="2675" y="5887"/>
                  </a:cubicBezTo>
                  <a:cubicBezTo>
                    <a:pt x="2707" y="5833"/>
                    <a:pt x="2733" y="5808"/>
                    <a:pt x="2752" y="5808"/>
                  </a:cubicBezTo>
                  <a:cubicBezTo>
                    <a:pt x="2918" y="5808"/>
                    <a:pt x="2675" y="7559"/>
                    <a:pt x="2675" y="7559"/>
                  </a:cubicBezTo>
                  <a:cubicBezTo>
                    <a:pt x="2675" y="7559"/>
                    <a:pt x="3344" y="8471"/>
                    <a:pt x="4620" y="8744"/>
                  </a:cubicBezTo>
                  <a:cubicBezTo>
                    <a:pt x="4799" y="8788"/>
                    <a:pt x="4960" y="8807"/>
                    <a:pt x="5107" y="8807"/>
                  </a:cubicBezTo>
                  <a:cubicBezTo>
                    <a:pt x="5988" y="8807"/>
                    <a:pt x="6323" y="8137"/>
                    <a:pt x="6323" y="8137"/>
                  </a:cubicBezTo>
                  <a:cubicBezTo>
                    <a:pt x="6323" y="8137"/>
                    <a:pt x="5776" y="4945"/>
                    <a:pt x="5897" y="3304"/>
                  </a:cubicBezTo>
                  <a:cubicBezTo>
                    <a:pt x="6008" y="1804"/>
                    <a:pt x="4065" y="1"/>
                    <a:pt x="2732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543;p80"/>
            <p:cNvSpPr/>
            <p:nvPr/>
          </p:nvSpPr>
          <p:spPr>
            <a:xfrm>
              <a:off x="3760900" y="4635875"/>
              <a:ext cx="91975" cy="58950"/>
            </a:xfrm>
            <a:custGeom>
              <a:avLst/>
              <a:gdLst/>
              <a:ahLst/>
              <a:cxnLst/>
              <a:rect l="l" t="t" r="r" b="b"/>
              <a:pathLst>
                <a:path w="3679" h="2358" extrusionOk="0">
                  <a:moveTo>
                    <a:pt x="822" y="0"/>
                  </a:moveTo>
                  <a:cubicBezTo>
                    <a:pt x="822" y="0"/>
                    <a:pt x="1" y="396"/>
                    <a:pt x="1338" y="1520"/>
                  </a:cubicBezTo>
                  <a:cubicBezTo>
                    <a:pt x="2025" y="2111"/>
                    <a:pt x="2636" y="2358"/>
                    <a:pt x="3061" y="2358"/>
                  </a:cubicBezTo>
                  <a:cubicBezTo>
                    <a:pt x="3446" y="2358"/>
                    <a:pt x="3679" y="2156"/>
                    <a:pt x="3679" y="1824"/>
                  </a:cubicBezTo>
                  <a:cubicBezTo>
                    <a:pt x="3648" y="1155"/>
                    <a:pt x="822" y="0"/>
                    <a:pt x="822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544;p80"/>
            <p:cNvSpPr/>
            <p:nvPr/>
          </p:nvSpPr>
          <p:spPr>
            <a:xfrm>
              <a:off x="4150725" y="4517325"/>
              <a:ext cx="171000" cy="230450"/>
            </a:xfrm>
            <a:custGeom>
              <a:avLst/>
              <a:gdLst/>
              <a:ahLst/>
              <a:cxnLst/>
              <a:rect l="l" t="t" r="r" b="b"/>
              <a:pathLst>
                <a:path w="6840" h="9218" extrusionOk="0">
                  <a:moveTo>
                    <a:pt x="2858" y="1"/>
                  </a:moveTo>
                  <a:cubicBezTo>
                    <a:pt x="1490" y="31"/>
                    <a:pt x="1" y="2736"/>
                    <a:pt x="670" y="4226"/>
                  </a:cubicBezTo>
                  <a:cubicBezTo>
                    <a:pt x="1338" y="5745"/>
                    <a:pt x="1885" y="8907"/>
                    <a:pt x="1885" y="8907"/>
                  </a:cubicBezTo>
                  <a:cubicBezTo>
                    <a:pt x="1885" y="8907"/>
                    <a:pt x="2210" y="9217"/>
                    <a:pt x="2759" y="9217"/>
                  </a:cubicBezTo>
                  <a:cubicBezTo>
                    <a:pt x="3034" y="9217"/>
                    <a:pt x="3365" y="9140"/>
                    <a:pt x="3740" y="8907"/>
                  </a:cubicBezTo>
                  <a:cubicBezTo>
                    <a:pt x="4834" y="8238"/>
                    <a:pt x="5138" y="7144"/>
                    <a:pt x="5138" y="7144"/>
                  </a:cubicBezTo>
                  <a:cubicBezTo>
                    <a:pt x="5138" y="7144"/>
                    <a:pt x="4274" y="5517"/>
                    <a:pt x="4474" y="5517"/>
                  </a:cubicBezTo>
                  <a:cubicBezTo>
                    <a:pt x="4493" y="5517"/>
                    <a:pt x="4521" y="5532"/>
                    <a:pt x="4560" y="5563"/>
                  </a:cubicBezTo>
                  <a:cubicBezTo>
                    <a:pt x="4986" y="5958"/>
                    <a:pt x="5655" y="6110"/>
                    <a:pt x="5655" y="6110"/>
                  </a:cubicBezTo>
                  <a:cubicBezTo>
                    <a:pt x="6202" y="5289"/>
                    <a:pt x="6840" y="3922"/>
                    <a:pt x="6840" y="3922"/>
                  </a:cubicBezTo>
                  <a:cubicBezTo>
                    <a:pt x="5290" y="3891"/>
                    <a:pt x="2341" y="2827"/>
                    <a:pt x="2341" y="2827"/>
                  </a:cubicBezTo>
                  <a:cubicBezTo>
                    <a:pt x="2524" y="2250"/>
                    <a:pt x="2858" y="1"/>
                    <a:pt x="2858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545;p80"/>
            <p:cNvSpPr/>
            <p:nvPr/>
          </p:nvSpPr>
          <p:spPr>
            <a:xfrm>
              <a:off x="4146175" y="4562150"/>
              <a:ext cx="79825" cy="76125"/>
            </a:xfrm>
            <a:custGeom>
              <a:avLst/>
              <a:gdLst/>
              <a:ahLst/>
              <a:cxnLst/>
              <a:rect l="l" t="t" r="r" b="b"/>
              <a:pathLst>
                <a:path w="3193" h="3045" extrusionOk="0">
                  <a:moveTo>
                    <a:pt x="2280" y="1"/>
                  </a:moveTo>
                  <a:cubicBezTo>
                    <a:pt x="2280" y="1"/>
                    <a:pt x="1" y="2037"/>
                    <a:pt x="244" y="2706"/>
                  </a:cubicBezTo>
                  <a:cubicBezTo>
                    <a:pt x="317" y="2925"/>
                    <a:pt x="487" y="3044"/>
                    <a:pt x="713" y="3044"/>
                  </a:cubicBezTo>
                  <a:cubicBezTo>
                    <a:pt x="1145" y="3044"/>
                    <a:pt x="1782" y="2610"/>
                    <a:pt x="2341" y="1612"/>
                  </a:cubicBezTo>
                  <a:cubicBezTo>
                    <a:pt x="3192" y="92"/>
                    <a:pt x="2280" y="1"/>
                    <a:pt x="2280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546;p80"/>
            <p:cNvSpPr/>
            <p:nvPr/>
          </p:nvSpPr>
          <p:spPr>
            <a:xfrm>
              <a:off x="3664400" y="4559150"/>
              <a:ext cx="103375" cy="63275"/>
            </a:xfrm>
            <a:custGeom>
              <a:avLst/>
              <a:gdLst/>
              <a:ahLst/>
              <a:cxnLst/>
              <a:rect l="l" t="t" r="r" b="b"/>
              <a:pathLst>
                <a:path w="4135" h="2531" extrusionOk="0">
                  <a:moveTo>
                    <a:pt x="2665" y="1"/>
                  </a:moveTo>
                  <a:cubicBezTo>
                    <a:pt x="1684" y="1"/>
                    <a:pt x="718" y="376"/>
                    <a:pt x="1" y="1094"/>
                  </a:cubicBezTo>
                  <a:cubicBezTo>
                    <a:pt x="260" y="1851"/>
                    <a:pt x="977" y="2531"/>
                    <a:pt x="2083" y="2531"/>
                  </a:cubicBezTo>
                  <a:cubicBezTo>
                    <a:pt x="2663" y="2531"/>
                    <a:pt x="3350" y="2344"/>
                    <a:pt x="4134" y="1884"/>
                  </a:cubicBezTo>
                  <a:lnTo>
                    <a:pt x="3831" y="182"/>
                  </a:lnTo>
                  <a:cubicBezTo>
                    <a:pt x="3450" y="61"/>
                    <a:pt x="3056" y="1"/>
                    <a:pt x="2665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547;p80"/>
            <p:cNvSpPr/>
            <p:nvPr/>
          </p:nvSpPr>
          <p:spPr>
            <a:xfrm>
              <a:off x="3658325" y="4525425"/>
              <a:ext cx="101850" cy="61075"/>
            </a:xfrm>
            <a:custGeom>
              <a:avLst/>
              <a:gdLst/>
              <a:ahLst/>
              <a:cxnLst/>
              <a:rect l="l" t="t" r="r" b="b"/>
              <a:pathLst>
                <a:path w="4074" h="2443" extrusionOk="0">
                  <a:moveTo>
                    <a:pt x="2301" y="0"/>
                  </a:moveTo>
                  <a:cubicBezTo>
                    <a:pt x="1773" y="0"/>
                    <a:pt x="1180" y="140"/>
                    <a:pt x="639" y="588"/>
                  </a:cubicBezTo>
                  <a:cubicBezTo>
                    <a:pt x="122" y="1044"/>
                    <a:pt x="1" y="1774"/>
                    <a:pt x="244" y="2443"/>
                  </a:cubicBezTo>
                  <a:cubicBezTo>
                    <a:pt x="961" y="1725"/>
                    <a:pt x="1927" y="1350"/>
                    <a:pt x="2908" y="1350"/>
                  </a:cubicBezTo>
                  <a:cubicBezTo>
                    <a:pt x="3299" y="1350"/>
                    <a:pt x="3693" y="1410"/>
                    <a:pt x="4074" y="1531"/>
                  </a:cubicBezTo>
                  <a:lnTo>
                    <a:pt x="3861" y="376"/>
                  </a:lnTo>
                  <a:cubicBezTo>
                    <a:pt x="3861" y="376"/>
                    <a:pt x="3168" y="0"/>
                    <a:pt x="230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548;p80"/>
            <p:cNvSpPr/>
            <p:nvPr/>
          </p:nvSpPr>
          <p:spPr>
            <a:xfrm>
              <a:off x="3691000" y="4562200"/>
              <a:ext cx="68100" cy="46200"/>
            </a:xfrm>
            <a:custGeom>
              <a:avLst/>
              <a:gdLst/>
              <a:ahLst/>
              <a:cxnLst/>
              <a:rect l="l" t="t" r="r" b="b"/>
              <a:pathLst>
                <a:path w="2724" h="1848" extrusionOk="0">
                  <a:moveTo>
                    <a:pt x="1329" y="0"/>
                  </a:moveTo>
                  <a:cubicBezTo>
                    <a:pt x="886" y="0"/>
                    <a:pt x="421" y="188"/>
                    <a:pt x="31" y="364"/>
                  </a:cubicBezTo>
                  <a:cubicBezTo>
                    <a:pt x="1" y="364"/>
                    <a:pt x="31" y="394"/>
                    <a:pt x="61" y="394"/>
                  </a:cubicBezTo>
                  <a:cubicBezTo>
                    <a:pt x="468" y="320"/>
                    <a:pt x="931" y="123"/>
                    <a:pt x="1354" y="123"/>
                  </a:cubicBezTo>
                  <a:cubicBezTo>
                    <a:pt x="1627" y="123"/>
                    <a:pt x="1883" y="205"/>
                    <a:pt x="2098" y="455"/>
                  </a:cubicBezTo>
                  <a:cubicBezTo>
                    <a:pt x="2432" y="820"/>
                    <a:pt x="2493" y="1336"/>
                    <a:pt x="2584" y="1792"/>
                  </a:cubicBezTo>
                  <a:cubicBezTo>
                    <a:pt x="2597" y="1830"/>
                    <a:pt x="2626" y="1847"/>
                    <a:pt x="2652" y="1847"/>
                  </a:cubicBezTo>
                  <a:cubicBezTo>
                    <a:pt x="2690" y="1847"/>
                    <a:pt x="2723" y="1815"/>
                    <a:pt x="2706" y="1762"/>
                  </a:cubicBezTo>
                  <a:cubicBezTo>
                    <a:pt x="2645" y="1215"/>
                    <a:pt x="2523" y="546"/>
                    <a:pt x="2037" y="212"/>
                  </a:cubicBezTo>
                  <a:cubicBezTo>
                    <a:pt x="1819" y="59"/>
                    <a:pt x="1577" y="0"/>
                    <a:pt x="132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549;p80"/>
            <p:cNvSpPr/>
            <p:nvPr/>
          </p:nvSpPr>
          <p:spPr>
            <a:xfrm>
              <a:off x="3720025" y="4575050"/>
              <a:ext cx="36900" cy="17375"/>
            </a:xfrm>
            <a:custGeom>
              <a:avLst/>
              <a:gdLst/>
              <a:ahLst/>
              <a:cxnLst/>
              <a:rect l="l" t="t" r="r" b="b"/>
              <a:pathLst>
                <a:path w="1476" h="695" extrusionOk="0">
                  <a:moveTo>
                    <a:pt x="528" y="1"/>
                  </a:moveTo>
                  <a:cubicBezTo>
                    <a:pt x="352" y="1"/>
                    <a:pt x="178" y="71"/>
                    <a:pt x="25" y="245"/>
                  </a:cubicBezTo>
                  <a:cubicBezTo>
                    <a:pt x="0" y="294"/>
                    <a:pt x="16" y="344"/>
                    <a:pt x="56" y="344"/>
                  </a:cubicBezTo>
                  <a:cubicBezTo>
                    <a:pt x="64" y="344"/>
                    <a:pt x="75" y="342"/>
                    <a:pt x="86" y="336"/>
                  </a:cubicBezTo>
                  <a:cubicBezTo>
                    <a:pt x="234" y="225"/>
                    <a:pt x="371" y="159"/>
                    <a:pt x="525" y="159"/>
                  </a:cubicBezTo>
                  <a:cubicBezTo>
                    <a:pt x="623" y="159"/>
                    <a:pt x="727" y="186"/>
                    <a:pt x="846" y="245"/>
                  </a:cubicBezTo>
                  <a:cubicBezTo>
                    <a:pt x="1028" y="336"/>
                    <a:pt x="1150" y="518"/>
                    <a:pt x="1332" y="670"/>
                  </a:cubicBezTo>
                  <a:cubicBezTo>
                    <a:pt x="1349" y="687"/>
                    <a:pt x="1368" y="695"/>
                    <a:pt x="1387" y="695"/>
                  </a:cubicBezTo>
                  <a:cubicBezTo>
                    <a:pt x="1434" y="695"/>
                    <a:pt x="1475" y="645"/>
                    <a:pt x="1454" y="579"/>
                  </a:cubicBezTo>
                  <a:cubicBezTo>
                    <a:pt x="1232" y="276"/>
                    <a:pt x="876" y="1"/>
                    <a:pt x="528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550;p80"/>
            <p:cNvSpPr/>
            <p:nvPr/>
          </p:nvSpPr>
          <p:spPr>
            <a:xfrm>
              <a:off x="4199375" y="4467400"/>
              <a:ext cx="97950" cy="65075"/>
            </a:xfrm>
            <a:custGeom>
              <a:avLst/>
              <a:gdLst/>
              <a:ahLst/>
              <a:cxnLst/>
              <a:rect l="l" t="t" r="r" b="b"/>
              <a:pathLst>
                <a:path w="3918" h="2603" extrusionOk="0">
                  <a:moveTo>
                    <a:pt x="2311" y="0"/>
                  </a:moveTo>
                  <a:cubicBezTo>
                    <a:pt x="1484" y="0"/>
                    <a:pt x="664" y="278"/>
                    <a:pt x="0" y="812"/>
                  </a:cubicBezTo>
                  <a:lnTo>
                    <a:pt x="304" y="2514"/>
                  </a:lnTo>
                  <a:cubicBezTo>
                    <a:pt x="647" y="2575"/>
                    <a:pt x="962" y="2603"/>
                    <a:pt x="1251" y="2603"/>
                  </a:cubicBezTo>
                  <a:cubicBezTo>
                    <a:pt x="3143" y="2603"/>
                    <a:pt x="3917" y="1411"/>
                    <a:pt x="3891" y="356"/>
                  </a:cubicBezTo>
                  <a:cubicBezTo>
                    <a:pt x="3388" y="117"/>
                    <a:pt x="2848" y="0"/>
                    <a:pt x="231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551;p80"/>
            <p:cNvSpPr/>
            <p:nvPr/>
          </p:nvSpPr>
          <p:spPr>
            <a:xfrm>
              <a:off x="4194050" y="4432375"/>
              <a:ext cx="102600" cy="55350"/>
            </a:xfrm>
            <a:custGeom>
              <a:avLst/>
              <a:gdLst/>
              <a:ahLst/>
              <a:cxnLst/>
              <a:rect l="l" t="t" r="r" b="b"/>
              <a:pathLst>
                <a:path w="4104" h="2214" extrusionOk="0">
                  <a:moveTo>
                    <a:pt x="2256" y="0"/>
                  </a:moveTo>
                  <a:cubicBezTo>
                    <a:pt x="944" y="0"/>
                    <a:pt x="0" y="1028"/>
                    <a:pt x="0" y="1028"/>
                  </a:cubicBezTo>
                  <a:lnTo>
                    <a:pt x="213" y="2213"/>
                  </a:lnTo>
                  <a:cubicBezTo>
                    <a:pt x="877" y="1679"/>
                    <a:pt x="1697" y="1401"/>
                    <a:pt x="2524" y="1401"/>
                  </a:cubicBezTo>
                  <a:cubicBezTo>
                    <a:pt x="3061" y="1401"/>
                    <a:pt x="3601" y="1518"/>
                    <a:pt x="4104" y="1757"/>
                  </a:cubicBezTo>
                  <a:cubicBezTo>
                    <a:pt x="4104" y="1058"/>
                    <a:pt x="3739" y="389"/>
                    <a:pt x="3101" y="146"/>
                  </a:cubicBezTo>
                  <a:cubicBezTo>
                    <a:pt x="2807" y="43"/>
                    <a:pt x="2524" y="0"/>
                    <a:pt x="225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552;p80"/>
            <p:cNvSpPr/>
            <p:nvPr/>
          </p:nvSpPr>
          <p:spPr>
            <a:xfrm>
              <a:off x="4209250" y="4470650"/>
              <a:ext cx="57025" cy="57950"/>
            </a:xfrm>
            <a:custGeom>
              <a:avLst/>
              <a:gdLst/>
              <a:ahLst/>
              <a:cxnLst/>
              <a:rect l="l" t="t" r="r" b="b"/>
              <a:pathLst>
                <a:path w="2281" h="2318" extrusionOk="0">
                  <a:moveTo>
                    <a:pt x="1815" y="1"/>
                  </a:moveTo>
                  <a:cubicBezTo>
                    <a:pt x="1256" y="1"/>
                    <a:pt x="639" y="89"/>
                    <a:pt x="304" y="591"/>
                  </a:cubicBezTo>
                  <a:cubicBezTo>
                    <a:pt x="0" y="1077"/>
                    <a:pt x="92" y="1716"/>
                    <a:pt x="213" y="2263"/>
                  </a:cubicBezTo>
                  <a:cubicBezTo>
                    <a:pt x="226" y="2301"/>
                    <a:pt x="255" y="2318"/>
                    <a:pt x="284" y="2318"/>
                  </a:cubicBezTo>
                  <a:cubicBezTo>
                    <a:pt x="324" y="2318"/>
                    <a:pt x="365" y="2285"/>
                    <a:pt x="365" y="2232"/>
                  </a:cubicBezTo>
                  <a:cubicBezTo>
                    <a:pt x="274" y="1746"/>
                    <a:pt x="122" y="1138"/>
                    <a:pt x="396" y="682"/>
                  </a:cubicBezTo>
                  <a:cubicBezTo>
                    <a:pt x="760" y="13"/>
                    <a:pt x="1642" y="165"/>
                    <a:pt x="2280" y="74"/>
                  </a:cubicBezTo>
                  <a:cubicBezTo>
                    <a:pt x="2280" y="44"/>
                    <a:pt x="2280" y="13"/>
                    <a:pt x="2250" y="13"/>
                  </a:cubicBezTo>
                  <a:cubicBezTo>
                    <a:pt x="2114" y="7"/>
                    <a:pt x="1966" y="1"/>
                    <a:pt x="181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553;p80"/>
            <p:cNvSpPr/>
            <p:nvPr/>
          </p:nvSpPr>
          <p:spPr>
            <a:xfrm>
              <a:off x="4211000" y="4488175"/>
              <a:ext cx="32475" cy="24500"/>
            </a:xfrm>
            <a:custGeom>
              <a:avLst/>
              <a:gdLst/>
              <a:ahLst/>
              <a:cxnLst/>
              <a:rect l="l" t="t" r="r" b="b"/>
              <a:pathLst>
                <a:path w="1299" h="980" extrusionOk="0">
                  <a:moveTo>
                    <a:pt x="901" y="1"/>
                  </a:moveTo>
                  <a:cubicBezTo>
                    <a:pt x="469" y="1"/>
                    <a:pt x="141" y="438"/>
                    <a:pt x="22" y="893"/>
                  </a:cubicBezTo>
                  <a:cubicBezTo>
                    <a:pt x="0" y="936"/>
                    <a:pt x="55" y="979"/>
                    <a:pt x="110" y="979"/>
                  </a:cubicBezTo>
                  <a:cubicBezTo>
                    <a:pt x="133" y="979"/>
                    <a:pt x="156" y="972"/>
                    <a:pt x="174" y="954"/>
                  </a:cubicBezTo>
                  <a:cubicBezTo>
                    <a:pt x="295" y="741"/>
                    <a:pt x="326" y="528"/>
                    <a:pt x="508" y="346"/>
                  </a:cubicBezTo>
                  <a:cubicBezTo>
                    <a:pt x="621" y="195"/>
                    <a:pt x="758" y="138"/>
                    <a:pt x="910" y="138"/>
                  </a:cubicBezTo>
                  <a:cubicBezTo>
                    <a:pt x="1004" y="138"/>
                    <a:pt x="1103" y="159"/>
                    <a:pt x="1207" y="194"/>
                  </a:cubicBezTo>
                  <a:cubicBezTo>
                    <a:pt x="1268" y="194"/>
                    <a:pt x="1298" y="133"/>
                    <a:pt x="1268" y="103"/>
                  </a:cubicBezTo>
                  <a:cubicBezTo>
                    <a:pt x="1139" y="32"/>
                    <a:pt x="1016" y="1"/>
                    <a:pt x="9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554;p80"/>
            <p:cNvSpPr/>
            <p:nvPr/>
          </p:nvSpPr>
          <p:spPr>
            <a:xfrm>
              <a:off x="3703900" y="4263800"/>
              <a:ext cx="510700" cy="442300"/>
            </a:xfrm>
            <a:custGeom>
              <a:avLst/>
              <a:gdLst/>
              <a:ahLst/>
              <a:cxnLst/>
              <a:rect l="l" t="t" r="r" b="b"/>
              <a:pathLst>
                <a:path w="20428" h="17692" extrusionOk="0">
                  <a:moveTo>
                    <a:pt x="9368" y="1"/>
                  </a:moveTo>
                  <a:cubicBezTo>
                    <a:pt x="4824" y="1"/>
                    <a:pt x="0" y="1843"/>
                    <a:pt x="1673" y="10263"/>
                  </a:cubicBezTo>
                  <a:cubicBezTo>
                    <a:pt x="1673" y="10263"/>
                    <a:pt x="2159" y="13607"/>
                    <a:pt x="3254" y="15096"/>
                  </a:cubicBezTo>
                  <a:cubicBezTo>
                    <a:pt x="4216" y="16444"/>
                    <a:pt x="6772" y="17692"/>
                    <a:pt x="9907" y="17692"/>
                  </a:cubicBezTo>
                  <a:cubicBezTo>
                    <a:pt x="10236" y="17692"/>
                    <a:pt x="10572" y="17678"/>
                    <a:pt x="10913" y="17649"/>
                  </a:cubicBezTo>
                  <a:cubicBezTo>
                    <a:pt x="14530" y="17376"/>
                    <a:pt x="19059" y="15370"/>
                    <a:pt x="19698" y="12604"/>
                  </a:cubicBezTo>
                  <a:cubicBezTo>
                    <a:pt x="20306" y="9838"/>
                    <a:pt x="20427" y="8014"/>
                    <a:pt x="19637" y="5430"/>
                  </a:cubicBezTo>
                  <a:cubicBezTo>
                    <a:pt x="18847" y="2877"/>
                    <a:pt x="18512" y="1722"/>
                    <a:pt x="15868" y="993"/>
                  </a:cubicBezTo>
                  <a:cubicBezTo>
                    <a:pt x="14870" y="703"/>
                    <a:pt x="12172" y="1"/>
                    <a:pt x="936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555;p80"/>
            <p:cNvSpPr/>
            <p:nvPr/>
          </p:nvSpPr>
          <p:spPr>
            <a:xfrm>
              <a:off x="3809550" y="4432225"/>
              <a:ext cx="38775" cy="38325"/>
            </a:xfrm>
            <a:custGeom>
              <a:avLst/>
              <a:gdLst/>
              <a:ahLst/>
              <a:cxnLst/>
              <a:rect l="l" t="t" r="r" b="b"/>
              <a:pathLst>
                <a:path w="1551" h="1533" extrusionOk="0">
                  <a:moveTo>
                    <a:pt x="1459" y="0"/>
                  </a:moveTo>
                  <a:cubicBezTo>
                    <a:pt x="851" y="92"/>
                    <a:pt x="31" y="851"/>
                    <a:pt x="0" y="1490"/>
                  </a:cubicBezTo>
                  <a:cubicBezTo>
                    <a:pt x="0" y="1511"/>
                    <a:pt x="31" y="1533"/>
                    <a:pt x="59" y="1533"/>
                  </a:cubicBezTo>
                  <a:cubicBezTo>
                    <a:pt x="71" y="1533"/>
                    <a:pt x="83" y="1529"/>
                    <a:pt x="91" y="1520"/>
                  </a:cubicBezTo>
                  <a:cubicBezTo>
                    <a:pt x="395" y="851"/>
                    <a:pt x="821" y="426"/>
                    <a:pt x="1490" y="152"/>
                  </a:cubicBezTo>
                  <a:cubicBezTo>
                    <a:pt x="1550" y="122"/>
                    <a:pt x="1550" y="0"/>
                    <a:pt x="14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556;p80"/>
            <p:cNvSpPr/>
            <p:nvPr/>
          </p:nvSpPr>
          <p:spPr>
            <a:xfrm>
              <a:off x="4065625" y="4386650"/>
              <a:ext cx="51325" cy="16300"/>
            </a:xfrm>
            <a:custGeom>
              <a:avLst/>
              <a:gdLst/>
              <a:ahLst/>
              <a:cxnLst/>
              <a:rect l="l" t="t" r="r" b="b"/>
              <a:pathLst>
                <a:path w="2053" h="652" extrusionOk="0">
                  <a:moveTo>
                    <a:pt x="601" y="1"/>
                  </a:moveTo>
                  <a:cubicBezTo>
                    <a:pt x="405" y="1"/>
                    <a:pt x="219" y="29"/>
                    <a:pt x="61" y="91"/>
                  </a:cubicBezTo>
                  <a:cubicBezTo>
                    <a:pt x="1" y="121"/>
                    <a:pt x="1" y="212"/>
                    <a:pt x="61" y="212"/>
                  </a:cubicBezTo>
                  <a:cubicBezTo>
                    <a:pt x="700" y="243"/>
                    <a:pt x="1308" y="243"/>
                    <a:pt x="1824" y="638"/>
                  </a:cubicBezTo>
                  <a:cubicBezTo>
                    <a:pt x="1844" y="648"/>
                    <a:pt x="1863" y="652"/>
                    <a:pt x="1882" y="652"/>
                  </a:cubicBezTo>
                  <a:cubicBezTo>
                    <a:pt x="1979" y="652"/>
                    <a:pt x="2053" y="532"/>
                    <a:pt x="1976" y="456"/>
                  </a:cubicBezTo>
                  <a:cubicBezTo>
                    <a:pt x="1630" y="174"/>
                    <a:pt x="1084" y="1"/>
                    <a:pt x="6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557;p80"/>
            <p:cNvSpPr/>
            <p:nvPr/>
          </p:nvSpPr>
          <p:spPr>
            <a:xfrm>
              <a:off x="3824750" y="4570675"/>
              <a:ext cx="95000" cy="83300"/>
            </a:xfrm>
            <a:custGeom>
              <a:avLst/>
              <a:gdLst/>
              <a:ahLst/>
              <a:cxnLst/>
              <a:rect l="l" t="t" r="r" b="b"/>
              <a:pathLst>
                <a:path w="3800" h="3332" extrusionOk="0">
                  <a:moveTo>
                    <a:pt x="1943" y="0"/>
                  </a:moveTo>
                  <a:cubicBezTo>
                    <a:pt x="1843" y="0"/>
                    <a:pt x="1743" y="8"/>
                    <a:pt x="1642" y="25"/>
                  </a:cubicBezTo>
                  <a:cubicBezTo>
                    <a:pt x="669" y="207"/>
                    <a:pt x="0" y="1058"/>
                    <a:pt x="183" y="1970"/>
                  </a:cubicBezTo>
                  <a:cubicBezTo>
                    <a:pt x="318" y="2784"/>
                    <a:pt x="1059" y="3332"/>
                    <a:pt x="1887" y="3332"/>
                  </a:cubicBezTo>
                  <a:cubicBezTo>
                    <a:pt x="1987" y="3332"/>
                    <a:pt x="2088" y="3324"/>
                    <a:pt x="2189" y="3307"/>
                  </a:cubicBezTo>
                  <a:cubicBezTo>
                    <a:pt x="3161" y="3125"/>
                    <a:pt x="3800" y="2274"/>
                    <a:pt x="3648" y="1362"/>
                  </a:cubicBezTo>
                  <a:cubicBezTo>
                    <a:pt x="3512" y="548"/>
                    <a:pt x="2771" y="0"/>
                    <a:pt x="1943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558;p80"/>
            <p:cNvSpPr/>
            <p:nvPr/>
          </p:nvSpPr>
          <p:spPr>
            <a:xfrm>
              <a:off x="4063350" y="4529425"/>
              <a:ext cx="95000" cy="82975"/>
            </a:xfrm>
            <a:custGeom>
              <a:avLst/>
              <a:gdLst/>
              <a:ahLst/>
              <a:cxnLst/>
              <a:rect l="l" t="t" r="r" b="b"/>
              <a:pathLst>
                <a:path w="3800" h="3319" extrusionOk="0">
                  <a:moveTo>
                    <a:pt x="1958" y="1"/>
                  </a:moveTo>
                  <a:cubicBezTo>
                    <a:pt x="1844" y="1"/>
                    <a:pt x="1728" y="11"/>
                    <a:pt x="1611" y="33"/>
                  </a:cubicBezTo>
                  <a:cubicBezTo>
                    <a:pt x="669" y="185"/>
                    <a:pt x="0" y="1067"/>
                    <a:pt x="152" y="1948"/>
                  </a:cubicBezTo>
                  <a:cubicBezTo>
                    <a:pt x="313" y="2751"/>
                    <a:pt x="1015" y="3318"/>
                    <a:pt x="1844" y="3318"/>
                  </a:cubicBezTo>
                  <a:cubicBezTo>
                    <a:pt x="1957" y="3318"/>
                    <a:pt x="2072" y="3308"/>
                    <a:pt x="2189" y="3286"/>
                  </a:cubicBezTo>
                  <a:cubicBezTo>
                    <a:pt x="3162" y="3134"/>
                    <a:pt x="3800" y="2252"/>
                    <a:pt x="3648" y="1340"/>
                  </a:cubicBezTo>
                  <a:cubicBezTo>
                    <a:pt x="3514" y="565"/>
                    <a:pt x="2792" y="1"/>
                    <a:pt x="1958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559;p80"/>
            <p:cNvSpPr/>
            <p:nvPr/>
          </p:nvSpPr>
          <p:spPr>
            <a:xfrm>
              <a:off x="3956200" y="4562350"/>
              <a:ext cx="42575" cy="23475"/>
            </a:xfrm>
            <a:custGeom>
              <a:avLst/>
              <a:gdLst/>
              <a:ahLst/>
              <a:cxnLst/>
              <a:rect l="l" t="t" r="r" b="b"/>
              <a:pathLst>
                <a:path w="1703" h="939" extrusionOk="0">
                  <a:moveTo>
                    <a:pt x="46" y="1"/>
                  </a:moveTo>
                  <a:cubicBezTo>
                    <a:pt x="23" y="1"/>
                    <a:pt x="1" y="8"/>
                    <a:pt x="1" y="23"/>
                  </a:cubicBezTo>
                  <a:cubicBezTo>
                    <a:pt x="29" y="754"/>
                    <a:pt x="861" y="939"/>
                    <a:pt x="1467" y="939"/>
                  </a:cubicBezTo>
                  <a:cubicBezTo>
                    <a:pt x="1517" y="939"/>
                    <a:pt x="1565" y="938"/>
                    <a:pt x="1612" y="935"/>
                  </a:cubicBezTo>
                  <a:cubicBezTo>
                    <a:pt x="1703" y="935"/>
                    <a:pt x="1703" y="814"/>
                    <a:pt x="1612" y="814"/>
                  </a:cubicBezTo>
                  <a:cubicBezTo>
                    <a:pt x="973" y="722"/>
                    <a:pt x="365" y="692"/>
                    <a:pt x="92" y="23"/>
                  </a:cubicBezTo>
                  <a:cubicBezTo>
                    <a:pt x="92" y="8"/>
                    <a:pt x="69" y="1"/>
                    <a:pt x="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560;p80"/>
            <p:cNvSpPr/>
            <p:nvPr/>
          </p:nvSpPr>
          <p:spPr>
            <a:xfrm>
              <a:off x="3853625" y="4511025"/>
              <a:ext cx="28900" cy="31475"/>
            </a:xfrm>
            <a:custGeom>
              <a:avLst/>
              <a:gdLst/>
              <a:ahLst/>
              <a:cxnLst/>
              <a:rect l="l" t="t" r="r" b="b"/>
              <a:pathLst>
                <a:path w="1156" h="1259" extrusionOk="0">
                  <a:moveTo>
                    <a:pt x="541" y="0"/>
                  </a:moveTo>
                  <a:cubicBezTo>
                    <a:pt x="513" y="0"/>
                    <a:pt x="485" y="3"/>
                    <a:pt x="456" y="9"/>
                  </a:cubicBezTo>
                  <a:cubicBezTo>
                    <a:pt x="183" y="70"/>
                    <a:pt x="0" y="374"/>
                    <a:pt x="61" y="739"/>
                  </a:cubicBezTo>
                  <a:cubicBezTo>
                    <a:pt x="118" y="1052"/>
                    <a:pt x="388" y="1259"/>
                    <a:pt x="647" y="1259"/>
                  </a:cubicBezTo>
                  <a:cubicBezTo>
                    <a:pt x="664" y="1259"/>
                    <a:pt x="682" y="1258"/>
                    <a:pt x="699" y="1256"/>
                  </a:cubicBezTo>
                  <a:cubicBezTo>
                    <a:pt x="973" y="1195"/>
                    <a:pt x="1155" y="861"/>
                    <a:pt x="1094" y="526"/>
                  </a:cubicBezTo>
                  <a:cubicBezTo>
                    <a:pt x="1013" y="227"/>
                    <a:pt x="785" y="0"/>
                    <a:pt x="54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561;p80"/>
            <p:cNvSpPr/>
            <p:nvPr/>
          </p:nvSpPr>
          <p:spPr>
            <a:xfrm>
              <a:off x="4064100" y="4469225"/>
              <a:ext cx="28900" cy="31475"/>
            </a:xfrm>
            <a:custGeom>
              <a:avLst/>
              <a:gdLst/>
              <a:ahLst/>
              <a:cxnLst/>
              <a:rect l="l" t="t" r="r" b="b"/>
              <a:pathLst>
                <a:path w="1156" h="1259" extrusionOk="0">
                  <a:moveTo>
                    <a:pt x="543" y="0"/>
                  </a:moveTo>
                  <a:cubicBezTo>
                    <a:pt x="514" y="0"/>
                    <a:pt x="485" y="3"/>
                    <a:pt x="457" y="10"/>
                  </a:cubicBezTo>
                  <a:cubicBezTo>
                    <a:pt x="183" y="70"/>
                    <a:pt x="1" y="374"/>
                    <a:pt x="62" y="739"/>
                  </a:cubicBezTo>
                  <a:cubicBezTo>
                    <a:pt x="119" y="1052"/>
                    <a:pt x="389" y="1259"/>
                    <a:pt x="647" y="1259"/>
                  </a:cubicBezTo>
                  <a:cubicBezTo>
                    <a:pt x="665" y="1259"/>
                    <a:pt x="683" y="1258"/>
                    <a:pt x="700" y="1256"/>
                  </a:cubicBezTo>
                  <a:cubicBezTo>
                    <a:pt x="973" y="1195"/>
                    <a:pt x="1156" y="861"/>
                    <a:pt x="1095" y="526"/>
                  </a:cubicBezTo>
                  <a:cubicBezTo>
                    <a:pt x="1041" y="227"/>
                    <a:pt x="791" y="0"/>
                    <a:pt x="543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562;p80"/>
            <p:cNvSpPr/>
            <p:nvPr/>
          </p:nvSpPr>
          <p:spPr>
            <a:xfrm>
              <a:off x="3959250" y="4477050"/>
              <a:ext cx="35725" cy="52825"/>
            </a:xfrm>
            <a:custGeom>
              <a:avLst/>
              <a:gdLst/>
              <a:ahLst/>
              <a:cxnLst/>
              <a:rect l="l" t="t" r="r" b="b"/>
              <a:pathLst>
                <a:path w="1429" h="2113" extrusionOk="0">
                  <a:moveTo>
                    <a:pt x="61" y="1"/>
                  </a:moveTo>
                  <a:cubicBezTo>
                    <a:pt x="61" y="1"/>
                    <a:pt x="31" y="1"/>
                    <a:pt x="31" y="31"/>
                  </a:cubicBezTo>
                  <a:cubicBezTo>
                    <a:pt x="0" y="305"/>
                    <a:pt x="31" y="609"/>
                    <a:pt x="31" y="882"/>
                  </a:cubicBezTo>
                  <a:cubicBezTo>
                    <a:pt x="31" y="1095"/>
                    <a:pt x="0" y="1368"/>
                    <a:pt x="152" y="1520"/>
                  </a:cubicBezTo>
                  <a:cubicBezTo>
                    <a:pt x="220" y="1633"/>
                    <a:pt x="321" y="1696"/>
                    <a:pt x="431" y="1696"/>
                  </a:cubicBezTo>
                  <a:cubicBezTo>
                    <a:pt x="469" y="1696"/>
                    <a:pt x="508" y="1688"/>
                    <a:pt x="547" y="1672"/>
                  </a:cubicBezTo>
                  <a:cubicBezTo>
                    <a:pt x="608" y="1642"/>
                    <a:pt x="669" y="1581"/>
                    <a:pt x="730" y="1551"/>
                  </a:cubicBezTo>
                  <a:cubicBezTo>
                    <a:pt x="760" y="1520"/>
                    <a:pt x="851" y="1399"/>
                    <a:pt x="882" y="1399"/>
                  </a:cubicBezTo>
                  <a:cubicBezTo>
                    <a:pt x="1003" y="1490"/>
                    <a:pt x="1094" y="1581"/>
                    <a:pt x="1186" y="1672"/>
                  </a:cubicBezTo>
                  <a:cubicBezTo>
                    <a:pt x="1155" y="1794"/>
                    <a:pt x="1094" y="1885"/>
                    <a:pt x="973" y="1946"/>
                  </a:cubicBezTo>
                  <a:cubicBezTo>
                    <a:pt x="896" y="1997"/>
                    <a:pt x="948" y="2112"/>
                    <a:pt x="1021" y="2112"/>
                  </a:cubicBezTo>
                  <a:cubicBezTo>
                    <a:pt x="1035" y="2112"/>
                    <a:pt x="1049" y="2108"/>
                    <a:pt x="1064" y="2098"/>
                  </a:cubicBezTo>
                  <a:cubicBezTo>
                    <a:pt x="1277" y="1976"/>
                    <a:pt x="1429" y="1703"/>
                    <a:pt x="1338" y="1429"/>
                  </a:cubicBezTo>
                  <a:cubicBezTo>
                    <a:pt x="1294" y="1298"/>
                    <a:pt x="1155" y="1198"/>
                    <a:pt x="1002" y="1198"/>
                  </a:cubicBezTo>
                  <a:cubicBezTo>
                    <a:pt x="942" y="1198"/>
                    <a:pt x="880" y="1213"/>
                    <a:pt x="821" y="1247"/>
                  </a:cubicBezTo>
                  <a:cubicBezTo>
                    <a:pt x="730" y="1308"/>
                    <a:pt x="669" y="1429"/>
                    <a:pt x="578" y="1490"/>
                  </a:cubicBezTo>
                  <a:cubicBezTo>
                    <a:pt x="516" y="1524"/>
                    <a:pt x="462" y="1538"/>
                    <a:pt x="417" y="1538"/>
                  </a:cubicBezTo>
                  <a:cubicBezTo>
                    <a:pt x="174" y="1538"/>
                    <a:pt x="152" y="1117"/>
                    <a:pt x="152" y="913"/>
                  </a:cubicBezTo>
                  <a:cubicBezTo>
                    <a:pt x="152" y="669"/>
                    <a:pt x="274" y="213"/>
                    <a:pt x="6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563;p80"/>
            <p:cNvSpPr/>
            <p:nvPr/>
          </p:nvSpPr>
          <p:spPr>
            <a:xfrm>
              <a:off x="3691000" y="4287850"/>
              <a:ext cx="97300" cy="243425"/>
            </a:xfrm>
            <a:custGeom>
              <a:avLst/>
              <a:gdLst/>
              <a:ahLst/>
              <a:cxnLst/>
              <a:rect l="l" t="t" r="r" b="b"/>
              <a:pathLst>
                <a:path w="3892" h="9737" extrusionOk="0">
                  <a:moveTo>
                    <a:pt x="3861" y="0"/>
                  </a:moveTo>
                  <a:cubicBezTo>
                    <a:pt x="2128" y="1003"/>
                    <a:pt x="821" y="2645"/>
                    <a:pt x="517" y="4134"/>
                  </a:cubicBezTo>
                  <a:cubicBezTo>
                    <a:pt x="1" y="6748"/>
                    <a:pt x="821" y="9514"/>
                    <a:pt x="821" y="9514"/>
                  </a:cubicBezTo>
                  <a:cubicBezTo>
                    <a:pt x="1156" y="9514"/>
                    <a:pt x="2128" y="9696"/>
                    <a:pt x="2280" y="9727"/>
                  </a:cubicBezTo>
                  <a:cubicBezTo>
                    <a:pt x="2295" y="9733"/>
                    <a:pt x="2308" y="9737"/>
                    <a:pt x="2318" y="9737"/>
                  </a:cubicBezTo>
                  <a:cubicBezTo>
                    <a:pt x="2486" y="9737"/>
                    <a:pt x="1931" y="8808"/>
                    <a:pt x="2189" y="8693"/>
                  </a:cubicBezTo>
                  <a:cubicBezTo>
                    <a:pt x="2736" y="8450"/>
                    <a:pt x="3314" y="8207"/>
                    <a:pt x="3891" y="7994"/>
                  </a:cubicBezTo>
                  <a:cubicBezTo>
                    <a:pt x="3253" y="5775"/>
                    <a:pt x="3283" y="3496"/>
                    <a:pt x="3678" y="1338"/>
                  </a:cubicBezTo>
                  <a:cubicBezTo>
                    <a:pt x="3739" y="882"/>
                    <a:pt x="3800" y="426"/>
                    <a:pt x="3861" y="0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564;p80"/>
            <p:cNvSpPr/>
            <p:nvPr/>
          </p:nvSpPr>
          <p:spPr>
            <a:xfrm>
              <a:off x="3772300" y="4272650"/>
              <a:ext cx="76775" cy="215075"/>
            </a:xfrm>
            <a:custGeom>
              <a:avLst/>
              <a:gdLst/>
              <a:ahLst/>
              <a:cxnLst/>
              <a:rect l="l" t="t" r="r" b="b"/>
              <a:pathLst>
                <a:path w="3071" h="8603" extrusionOk="0">
                  <a:moveTo>
                    <a:pt x="1946" y="0"/>
                  </a:moveTo>
                  <a:lnTo>
                    <a:pt x="1946" y="0"/>
                  </a:lnTo>
                  <a:cubicBezTo>
                    <a:pt x="1460" y="152"/>
                    <a:pt x="1034" y="365"/>
                    <a:pt x="609" y="608"/>
                  </a:cubicBezTo>
                  <a:cubicBezTo>
                    <a:pt x="548" y="1034"/>
                    <a:pt x="487" y="1490"/>
                    <a:pt x="426" y="1946"/>
                  </a:cubicBezTo>
                  <a:cubicBezTo>
                    <a:pt x="31" y="4104"/>
                    <a:pt x="1" y="6383"/>
                    <a:pt x="639" y="8602"/>
                  </a:cubicBezTo>
                  <a:cubicBezTo>
                    <a:pt x="1429" y="8329"/>
                    <a:pt x="2281" y="8085"/>
                    <a:pt x="3071" y="7903"/>
                  </a:cubicBezTo>
                  <a:cubicBezTo>
                    <a:pt x="2159" y="5350"/>
                    <a:pt x="1825" y="2675"/>
                    <a:pt x="1946" y="0"/>
                  </a:cubicBez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565;p80"/>
            <p:cNvSpPr/>
            <p:nvPr/>
          </p:nvSpPr>
          <p:spPr>
            <a:xfrm>
              <a:off x="3817900" y="4201800"/>
              <a:ext cx="313875" cy="267675"/>
            </a:xfrm>
            <a:custGeom>
              <a:avLst/>
              <a:gdLst/>
              <a:ahLst/>
              <a:cxnLst/>
              <a:rect l="l" t="t" r="r" b="b"/>
              <a:pathLst>
                <a:path w="12555" h="10707" extrusionOk="0">
                  <a:moveTo>
                    <a:pt x="5177" y="1"/>
                  </a:moveTo>
                  <a:cubicBezTo>
                    <a:pt x="5156" y="1"/>
                    <a:pt x="5132" y="3"/>
                    <a:pt x="5107" y="7"/>
                  </a:cubicBezTo>
                  <a:cubicBezTo>
                    <a:pt x="4286" y="129"/>
                    <a:pt x="4195" y="2348"/>
                    <a:pt x="4195" y="2348"/>
                  </a:cubicBezTo>
                  <a:cubicBezTo>
                    <a:pt x="4195" y="2348"/>
                    <a:pt x="3715" y="1003"/>
                    <a:pt x="3010" y="1003"/>
                  </a:cubicBezTo>
                  <a:cubicBezTo>
                    <a:pt x="2922" y="1003"/>
                    <a:pt x="2831" y="1024"/>
                    <a:pt x="2736" y="1071"/>
                  </a:cubicBezTo>
                  <a:cubicBezTo>
                    <a:pt x="1885" y="1527"/>
                    <a:pt x="3314" y="2530"/>
                    <a:pt x="3314" y="2530"/>
                  </a:cubicBezTo>
                  <a:cubicBezTo>
                    <a:pt x="2985" y="2477"/>
                    <a:pt x="2659" y="2452"/>
                    <a:pt x="2338" y="2452"/>
                  </a:cubicBezTo>
                  <a:cubicBezTo>
                    <a:pt x="1560" y="2452"/>
                    <a:pt x="811" y="2598"/>
                    <a:pt x="122" y="2834"/>
                  </a:cubicBezTo>
                  <a:cubicBezTo>
                    <a:pt x="1" y="5509"/>
                    <a:pt x="335" y="8184"/>
                    <a:pt x="1247" y="10707"/>
                  </a:cubicBezTo>
                  <a:cubicBezTo>
                    <a:pt x="4317" y="9977"/>
                    <a:pt x="7022" y="9825"/>
                    <a:pt x="7022" y="9825"/>
                  </a:cubicBezTo>
                  <a:cubicBezTo>
                    <a:pt x="7022" y="9825"/>
                    <a:pt x="6518" y="7254"/>
                    <a:pt x="6795" y="7254"/>
                  </a:cubicBezTo>
                  <a:cubicBezTo>
                    <a:pt x="6822" y="7254"/>
                    <a:pt x="6857" y="7279"/>
                    <a:pt x="6900" y="7333"/>
                  </a:cubicBezTo>
                  <a:cubicBezTo>
                    <a:pt x="7387" y="7971"/>
                    <a:pt x="7843" y="9764"/>
                    <a:pt x="7843" y="9764"/>
                  </a:cubicBezTo>
                  <a:lnTo>
                    <a:pt x="10305" y="9430"/>
                  </a:lnTo>
                  <a:cubicBezTo>
                    <a:pt x="10335" y="8822"/>
                    <a:pt x="9697" y="6056"/>
                    <a:pt x="9697" y="6056"/>
                  </a:cubicBezTo>
                  <a:lnTo>
                    <a:pt x="9697" y="6056"/>
                  </a:lnTo>
                  <a:cubicBezTo>
                    <a:pt x="10426" y="6907"/>
                    <a:pt x="11369" y="9400"/>
                    <a:pt x="11369" y="9400"/>
                  </a:cubicBezTo>
                  <a:cubicBezTo>
                    <a:pt x="11703" y="9430"/>
                    <a:pt x="12128" y="9430"/>
                    <a:pt x="12554" y="9460"/>
                  </a:cubicBezTo>
                  <a:cubicBezTo>
                    <a:pt x="11581" y="6573"/>
                    <a:pt x="9666" y="3898"/>
                    <a:pt x="7660" y="1466"/>
                  </a:cubicBezTo>
                  <a:cubicBezTo>
                    <a:pt x="6080" y="1740"/>
                    <a:pt x="4864" y="2257"/>
                    <a:pt x="4864" y="2257"/>
                  </a:cubicBezTo>
                  <a:cubicBezTo>
                    <a:pt x="4864" y="2257"/>
                    <a:pt x="5864" y="1"/>
                    <a:pt x="5177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566;p80"/>
            <p:cNvSpPr/>
            <p:nvPr/>
          </p:nvSpPr>
          <p:spPr>
            <a:xfrm>
              <a:off x="4009400" y="4234175"/>
              <a:ext cx="180125" cy="204150"/>
            </a:xfrm>
            <a:custGeom>
              <a:avLst/>
              <a:gdLst/>
              <a:ahLst/>
              <a:cxnLst/>
              <a:rect l="l" t="t" r="r" b="b"/>
              <a:pathLst>
                <a:path w="7205" h="8166" extrusionOk="0">
                  <a:moveTo>
                    <a:pt x="2032" y="0"/>
                  </a:moveTo>
                  <a:cubicBezTo>
                    <a:pt x="1337" y="0"/>
                    <a:pt x="641" y="77"/>
                    <a:pt x="0" y="171"/>
                  </a:cubicBezTo>
                  <a:cubicBezTo>
                    <a:pt x="2006" y="2603"/>
                    <a:pt x="3921" y="5278"/>
                    <a:pt x="4924" y="8165"/>
                  </a:cubicBezTo>
                  <a:lnTo>
                    <a:pt x="7204" y="8165"/>
                  </a:lnTo>
                  <a:cubicBezTo>
                    <a:pt x="6475" y="5096"/>
                    <a:pt x="4864" y="2208"/>
                    <a:pt x="2614" y="19"/>
                  </a:cubicBezTo>
                  <a:cubicBezTo>
                    <a:pt x="2421" y="6"/>
                    <a:pt x="2226" y="0"/>
                    <a:pt x="2032" y="0"/>
                  </a:cubicBez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567;p80"/>
            <p:cNvSpPr/>
            <p:nvPr/>
          </p:nvSpPr>
          <p:spPr>
            <a:xfrm>
              <a:off x="4073975" y="4234650"/>
              <a:ext cx="150500" cy="212800"/>
            </a:xfrm>
            <a:custGeom>
              <a:avLst/>
              <a:gdLst/>
              <a:ahLst/>
              <a:cxnLst/>
              <a:rect l="l" t="t" r="r" b="b"/>
              <a:pathLst>
                <a:path w="6020" h="8512" extrusionOk="0">
                  <a:moveTo>
                    <a:pt x="1" y="0"/>
                  </a:moveTo>
                  <a:lnTo>
                    <a:pt x="1" y="0"/>
                  </a:lnTo>
                  <a:cubicBezTo>
                    <a:pt x="2281" y="2189"/>
                    <a:pt x="3892" y="5077"/>
                    <a:pt x="4621" y="8146"/>
                  </a:cubicBezTo>
                  <a:lnTo>
                    <a:pt x="5107" y="8146"/>
                  </a:lnTo>
                  <a:cubicBezTo>
                    <a:pt x="5533" y="8146"/>
                    <a:pt x="5047" y="8511"/>
                    <a:pt x="5290" y="8511"/>
                  </a:cubicBezTo>
                  <a:cubicBezTo>
                    <a:pt x="5472" y="8511"/>
                    <a:pt x="6019" y="8116"/>
                    <a:pt x="6019" y="8116"/>
                  </a:cubicBezTo>
                  <a:cubicBezTo>
                    <a:pt x="6019" y="8116"/>
                    <a:pt x="5776" y="5958"/>
                    <a:pt x="3588" y="2067"/>
                  </a:cubicBezTo>
                  <a:cubicBezTo>
                    <a:pt x="2828" y="669"/>
                    <a:pt x="1460" y="122"/>
                    <a:pt x="1" y="0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568;p80"/>
            <p:cNvSpPr/>
            <p:nvPr/>
          </p:nvSpPr>
          <p:spPr>
            <a:xfrm>
              <a:off x="2975175" y="4531100"/>
              <a:ext cx="96550" cy="62725"/>
            </a:xfrm>
            <a:custGeom>
              <a:avLst/>
              <a:gdLst/>
              <a:ahLst/>
              <a:cxnLst/>
              <a:rect l="l" t="t" r="r" b="b"/>
              <a:pathLst>
                <a:path w="3862" h="2509" extrusionOk="0">
                  <a:moveTo>
                    <a:pt x="1729" y="1"/>
                  </a:moveTo>
                  <a:cubicBezTo>
                    <a:pt x="1134" y="1"/>
                    <a:pt x="538" y="140"/>
                    <a:pt x="1" y="422"/>
                  </a:cubicBezTo>
                  <a:cubicBezTo>
                    <a:pt x="26" y="1434"/>
                    <a:pt x="788" y="2508"/>
                    <a:pt x="2496" y="2508"/>
                  </a:cubicBezTo>
                  <a:cubicBezTo>
                    <a:pt x="2841" y="2508"/>
                    <a:pt x="3224" y="2465"/>
                    <a:pt x="3648" y="2368"/>
                  </a:cubicBezTo>
                  <a:lnTo>
                    <a:pt x="3861" y="665"/>
                  </a:lnTo>
                  <a:cubicBezTo>
                    <a:pt x="3233" y="224"/>
                    <a:pt x="2482" y="1"/>
                    <a:pt x="172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569;p80"/>
            <p:cNvSpPr/>
            <p:nvPr/>
          </p:nvSpPr>
          <p:spPr>
            <a:xfrm>
              <a:off x="2975175" y="4496475"/>
              <a:ext cx="100325" cy="51275"/>
            </a:xfrm>
            <a:custGeom>
              <a:avLst/>
              <a:gdLst/>
              <a:ahLst/>
              <a:cxnLst/>
              <a:rect l="l" t="t" r="r" b="b"/>
              <a:pathLst>
                <a:path w="4013" h="2051" extrusionOk="0">
                  <a:moveTo>
                    <a:pt x="1877" y="1"/>
                  </a:moveTo>
                  <a:cubicBezTo>
                    <a:pt x="1572" y="1"/>
                    <a:pt x="1247" y="56"/>
                    <a:pt x="913" y="196"/>
                  </a:cubicBezTo>
                  <a:cubicBezTo>
                    <a:pt x="305" y="439"/>
                    <a:pt x="1" y="1108"/>
                    <a:pt x="1" y="1807"/>
                  </a:cubicBezTo>
                  <a:cubicBezTo>
                    <a:pt x="538" y="1525"/>
                    <a:pt x="1134" y="1386"/>
                    <a:pt x="1729" y="1386"/>
                  </a:cubicBezTo>
                  <a:cubicBezTo>
                    <a:pt x="2482" y="1386"/>
                    <a:pt x="3233" y="1609"/>
                    <a:pt x="3861" y="2050"/>
                  </a:cubicBezTo>
                  <a:lnTo>
                    <a:pt x="4013" y="895"/>
                  </a:lnTo>
                  <a:cubicBezTo>
                    <a:pt x="4013" y="895"/>
                    <a:pt x="3099" y="1"/>
                    <a:pt x="187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570;p80"/>
            <p:cNvSpPr/>
            <p:nvPr/>
          </p:nvSpPr>
          <p:spPr>
            <a:xfrm>
              <a:off x="3004825" y="4533275"/>
              <a:ext cx="57775" cy="55575"/>
            </a:xfrm>
            <a:custGeom>
              <a:avLst/>
              <a:gdLst/>
              <a:ahLst/>
              <a:cxnLst/>
              <a:rect l="l" t="t" r="r" b="b"/>
              <a:pathLst>
                <a:path w="2311" h="2223" extrusionOk="0">
                  <a:moveTo>
                    <a:pt x="675" y="24"/>
                  </a:moveTo>
                  <a:cubicBezTo>
                    <a:pt x="459" y="24"/>
                    <a:pt x="249" y="43"/>
                    <a:pt x="61" y="62"/>
                  </a:cubicBezTo>
                  <a:cubicBezTo>
                    <a:pt x="31" y="92"/>
                    <a:pt x="0" y="123"/>
                    <a:pt x="31" y="123"/>
                  </a:cubicBezTo>
                  <a:cubicBezTo>
                    <a:pt x="669" y="214"/>
                    <a:pt x="1520" y="1"/>
                    <a:pt x="1915" y="639"/>
                  </a:cubicBezTo>
                  <a:cubicBezTo>
                    <a:pt x="2189" y="1095"/>
                    <a:pt x="2067" y="1673"/>
                    <a:pt x="2037" y="2159"/>
                  </a:cubicBezTo>
                  <a:cubicBezTo>
                    <a:pt x="2018" y="2197"/>
                    <a:pt x="2069" y="2223"/>
                    <a:pt x="2110" y="2223"/>
                  </a:cubicBezTo>
                  <a:cubicBezTo>
                    <a:pt x="2136" y="2223"/>
                    <a:pt x="2158" y="2213"/>
                    <a:pt x="2158" y="2189"/>
                  </a:cubicBezTo>
                  <a:cubicBezTo>
                    <a:pt x="2249" y="1642"/>
                    <a:pt x="2310" y="974"/>
                    <a:pt x="1976" y="518"/>
                  </a:cubicBezTo>
                  <a:cubicBezTo>
                    <a:pt x="1661" y="118"/>
                    <a:pt x="1157" y="24"/>
                    <a:pt x="675" y="2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571;p80"/>
            <p:cNvSpPr/>
            <p:nvPr/>
          </p:nvSpPr>
          <p:spPr>
            <a:xfrm>
              <a:off x="3028575" y="4550100"/>
              <a:ext cx="32500" cy="23125"/>
            </a:xfrm>
            <a:custGeom>
              <a:avLst/>
              <a:gdLst/>
              <a:ahLst/>
              <a:cxnLst/>
              <a:rect l="l" t="t" r="r" b="b"/>
              <a:pathLst>
                <a:path w="1300" h="925" extrusionOk="0">
                  <a:moveTo>
                    <a:pt x="427" y="0"/>
                  </a:moveTo>
                  <a:cubicBezTo>
                    <a:pt x="309" y="0"/>
                    <a:pt x="183" y="36"/>
                    <a:pt x="53" y="118"/>
                  </a:cubicBezTo>
                  <a:cubicBezTo>
                    <a:pt x="1" y="144"/>
                    <a:pt x="16" y="216"/>
                    <a:pt x="60" y="216"/>
                  </a:cubicBezTo>
                  <a:cubicBezTo>
                    <a:pt x="67" y="216"/>
                    <a:pt x="75" y="214"/>
                    <a:pt x="84" y="209"/>
                  </a:cubicBezTo>
                  <a:cubicBezTo>
                    <a:pt x="192" y="173"/>
                    <a:pt x="291" y="152"/>
                    <a:pt x="384" y="152"/>
                  </a:cubicBezTo>
                  <a:cubicBezTo>
                    <a:pt x="526" y="152"/>
                    <a:pt x="654" y="202"/>
                    <a:pt x="783" y="331"/>
                  </a:cubicBezTo>
                  <a:cubicBezTo>
                    <a:pt x="965" y="483"/>
                    <a:pt x="1026" y="696"/>
                    <a:pt x="1148" y="878"/>
                  </a:cubicBezTo>
                  <a:cubicBezTo>
                    <a:pt x="1170" y="912"/>
                    <a:pt x="1196" y="925"/>
                    <a:pt x="1221" y="925"/>
                  </a:cubicBezTo>
                  <a:cubicBezTo>
                    <a:pt x="1263" y="925"/>
                    <a:pt x="1299" y="886"/>
                    <a:pt x="1299" y="848"/>
                  </a:cubicBezTo>
                  <a:cubicBezTo>
                    <a:pt x="1158" y="424"/>
                    <a:pt x="835" y="0"/>
                    <a:pt x="42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3572;p80"/>
            <p:cNvSpPr/>
            <p:nvPr/>
          </p:nvSpPr>
          <p:spPr>
            <a:xfrm>
              <a:off x="3500275" y="4595575"/>
              <a:ext cx="100325" cy="61225"/>
            </a:xfrm>
            <a:custGeom>
              <a:avLst/>
              <a:gdLst/>
              <a:ahLst/>
              <a:cxnLst/>
              <a:rect l="l" t="t" r="r" b="b"/>
              <a:pathLst>
                <a:path w="4013" h="2449" extrusionOk="0">
                  <a:moveTo>
                    <a:pt x="1545" y="0"/>
                  </a:moveTo>
                  <a:cubicBezTo>
                    <a:pt x="1094" y="0"/>
                    <a:pt x="642" y="81"/>
                    <a:pt x="213" y="245"/>
                  </a:cubicBezTo>
                  <a:lnTo>
                    <a:pt x="0" y="1916"/>
                  </a:lnTo>
                  <a:cubicBezTo>
                    <a:pt x="725" y="2293"/>
                    <a:pt x="1360" y="2449"/>
                    <a:pt x="1901" y="2449"/>
                  </a:cubicBezTo>
                  <a:cubicBezTo>
                    <a:pt x="3061" y="2449"/>
                    <a:pt x="3784" y="1732"/>
                    <a:pt x="4012" y="944"/>
                  </a:cubicBezTo>
                  <a:cubicBezTo>
                    <a:pt x="3326" y="318"/>
                    <a:pt x="2438" y="0"/>
                    <a:pt x="154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3573;p80"/>
            <p:cNvSpPr/>
            <p:nvPr/>
          </p:nvSpPr>
          <p:spPr>
            <a:xfrm>
              <a:off x="3505575" y="4561750"/>
              <a:ext cx="99575" cy="57425"/>
            </a:xfrm>
            <a:custGeom>
              <a:avLst/>
              <a:gdLst/>
              <a:ahLst/>
              <a:cxnLst/>
              <a:rect l="l" t="t" r="r" b="b"/>
              <a:pathLst>
                <a:path w="3983" h="2297" extrusionOk="0">
                  <a:moveTo>
                    <a:pt x="1775" y="1"/>
                  </a:moveTo>
                  <a:cubicBezTo>
                    <a:pt x="863" y="1"/>
                    <a:pt x="123" y="443"/>
                    <a:pt x="123" y="443"/>
                  </a:cubicBezTo>
                  <a:lnTo>
                    <a:pt x="1" y="1598"/>
                  </a:lnTo>
                  <a:cubicBezTo>
                    <a:pt x="419" y="1434"/>
                    <a:pt x="868" y="1353"/>
                    <a:pt x="1319" y="1353"/>
                  </a:cubicBezTo>
                  <a:cubicBezTo>
                    <a:pt x="2209" y="1353"/>
                    <a:pt x="3104" y="1671"/>
                    <a:pt x="3770" y="2297"/>
                  </a:cubicBezTo>
                  <a:cubicBezTo>
                    <a:pt x="3983" y="1628"/>
                    <a:pt x="3800" y="898"/>
                    <a:pt x="3284" y="503"/>
                  </a:cubicBezTo>
                  <a:cubicBezTo>
                    <a:pt x="2789" y="125"/>
                    <a:pt x="2258" y="1"/>
                    <a:pt x="177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574;p80"/>
            <p:cNvSpPr/>
            <p:nvPr/>
          </p:nvSpPr>
          <p:spPr>
            <a:xfrm>
              <a:off x="3508200" y="4598150"/>
              <a:ext cx="65050" cy="46775"/>
            </a:xfrm>
            <a:custGeom>
              <a:avLst/>
              <a:gdLst/>
              <a:ahLst/>
              <a:cxnLst/>
              <a:rect l="l" t="t" r="r" b="b"/>
              <a:pathLst>
                <a:path w="2602" h="1871" extrusionOk="0">
                  <a:moveTo>
                    <a:pt x="1374" y="0"/>
                  </a:moveTo>
                  <a:cubicBezTo>
                    <a:pt x="1103" y="0"/>
                    <a:pt x="843" y="64"/>
                    <a:pt x="625" y="233"/>
                  </a:cubicBezTo>
                  <a:cubicBezTo>
                    <a:pt x="139" y="567"/>
                    <a:pt x="48" y="1266"/>
                    <a:pt x="18" y="1813"/>
                  </a:cubicBezTo>
                  <a:cubicBezTo>
                    <a:pt x="1" y="1847"/>
                    <a:pt x="39" y="1871"/>
                    <a:pt x="77" y="1871"/>
                  </a:cubicBezTo>
                  <a:cubicBezTo>
                    <a:pt x="108" y="1871"/>
                    <a:pt x="139" y="1854"/>
                    <a:pt x="139" y="1813"/>
                  </a:cubicBezTo>
                  <a:cubicBezTo>
                    <a:pt x="200" y="1327"/>
                    <a:pt x="261" y="719"/>
                    <a:pt x="625" y="385"/>
                  </a:cubicBezTo>
                  <a:cubicBezTo>
                    <a:pt x="836" y="186"/>
                    <a:pt x="1077" y="122"/>
                    <a:pt x="1331" y="122"/>
                  </a:cubicBezTo>
                  <a:cubicBezTo>
                    <a:pt x="1739" y="122"/>
                    <a:pt x="2178" y="286"/>
                    <a:pt x="2571" y="324"/>
                  </a:cubicBezTo>
                  <a:cubicBezTo>
                    <a:pt x="2601" y="324"/>
                    <a:pt x="2601" y="294"/>
                    <a:pt x="2571" y="294"/>
                  </a:cubicBezTo>
                  <a:cubicBezTo>
                    <a:pt x="2223" y="147"/>
                    <a:pt x="1786" y="0"/>
                    <a:pt x="137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575;p80"/>
            <p:cNvSpPr/>
            <p:nvPr/>
          </p:nvSpPr>
          <p:spPr>
            <a:xfrm>
              <a:off x="3509575" y="4611325"/>
              <a:ext cx="36200" cy="18225"/>
            </a:xfrm>
            <a:custGeom>
              <a:avLst/>
              <a:gdLst/>
              <a:ahLst/>
              <a:cxnLst/>
              <a:rect l="l" t="t" r="r" b="b"/>
              <a:pathLst>
                <a:path w="1448" h="729" extrusionOk="0">
                  <a:moveTo>
                    <a:pt x="927" y="0"/>
                  </a:moveTo>
                  <a:cubicBezTo>
                    <a:pt x="575" y="0"/>
                    <a:pt x="229" y="288"/>
                    <a:pt x="23" y="618"/>
                  </a:cubicBezTo>
                  <a:cubicBezTo>
                    <a:pt x="0" y="664"/>
                    <a:pt x="48" y="729"/>
                    <a:pt x="100" y="729"/>
                  </a:cubicBezTo>
                  <a:cubicBezTo>
                    <a:pt x="115" y="729"/>
                    <a:pt x="131" y="723"/>
                    <a:pt x="145" y="709"/>
                  </a:cubicBezTo>
                  <a:cubicBezTo>
                    <a:pt x="297" y="557"/>
                    <a:pt x="418" y="374"/>
                    <a:pt x="601" y="253"/>
                  </a:cubicBezTo>
                  <a:cubicBezTo>
                    <a:pt x="709" y="181"/>
                    <a:pt x="807" y="152"/>
                    <a:pt x="903" y="152"/>
                  </a:cubicBezTo>
                  <a:cubicBezTo>
                    <a:pt x="1051" y="152"/>
                    <a:pt x="1195" y="221"/>
                    <a:pt x="1361" y="314"/>
                  </a:cubicBezTo>
                  <a:cubicBezTo>
                    <a:pt x="1365" y="318"/>
                    <a:pt x="1370" y="320"/>
                    <a:pt x="1375" y="320"/>
                  </a:cubicBezTo>
                  <a:cubicBezTo>
                    <a:pt x="1406" y="320"/>
                    <a:pt x="1448" y="249"/>
                    <a:pt x="1422" y="222"/>
                  </a:cubicBezTo>
                  <a:cubicBezTo>
                    <a:pt x="1265" y="66"/>
                    <a:pt x="1095" y="0"/>
                    <a:pt x="92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576;p80"/>
            <p:cNvSpPr/>
            <p:nvPr/>
          </p:nvSpPr>
          <p:spPr>
            <a:xfrm>
              <a:off x="3058775" y="4302825"/>
              <a:ext cx="468125" cy="447300"/>
            </a:xfrm>
            <a:custGeom>
              <a:avLst/>
              <a:gdLst/>
              <a:ahLst/>
              <a:cxnLst/>
              <a:rect l="l" t="t" r="r" b="b"/>
              <a:pathLst>
                <a:path w="18725" h="17892" extrusionOk="0">
                  <a:moveTo>
                    <a:pt x="7210" y="1"/>
                  </a:moveTo>
                  <a:cubicBezTo>
                    <a:pt x="4011" y="1"/>
                    <a:pt x="1098" y="1811"/>
                    <a:pt x="487" y="8003"/>
                  </a:cubicBezTo>
                  <a:cubicBezTo>
                    <a:pt x="487" y="8003"/>
                    <a:pt x="0" y="11255"/>
                    <a:pt x="578" y="12988"/>
                  </a:cubicBezTo>
                  <a:cubicBezTo>
                    <a:pt x="1155" y="14690"/>
                    <a:pt x="3587" y="16818"/>
                    <a:pt x="7052" y="17578"/>
                  </a:cubicBezTo>
                  <a:cubicBezTo>
                    <a:pt x="7990" y="17783"/>
                    <a:pt x="9027" y="17891"/>
                    <a:pt x="10067" y="17891"/>
                  </a:cubicBezTo>
                  <a:cubicBezTo>
                    <a:pt x="12868" y="17891"/>
                    <a:pt x="15698" y="17110"/>
                    <a:pt x="16718" y="15359"/>
                  </a:cubicBezTo>
                  <a:cubicBezTo>
                    <a:pt x="18086" y="12958"/>
                    <a:pt x="18724" y="11225"/>
                    <a:pt x="18724" y="8611"/>
                  </a:cubicBezTo>
                  <a:cubicBezTo>
                    <a:pt x="18724" y="5997"/>
                    <a:pt x="18724" y="4812"/>
                    <a:pt x="16444" y="3353"/>
                  </a:cubicBezTo>
                  <a:cubicBezTo>
                    <a:pt x="15223" y="2560"/>
                    <a:pt x="11014" y="1"/>
                    <a:pt x="721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577;p80"/>
            <p:cNvSpPr/>
            <p:nvPr/>
          </p:nvSpPr>
          <p:spPr>
            <a:xfrm>
              <a:off x="3168200" y="4531700"/>
              <a:ext cx="28125" cy="31300"/>
            </a:xfrm>
            <a:custGeom>
              <a:avLst/>
              <a:gdLst/>
              <a:ahLst/>
              <a:cxnLst/>
              <a:rect l="l" t="t" r="r" b="b"/>
              <a:pathLst>
                <a:path w="1125" h="1252" extrusionOk="0">
                  <a:moveTo>
                    <a:pt x="592" y="1"/>
                  </a:moveTo>
                  <a:cubicBezTo>
                    <a:pt x="335" y="1"/>
                    <a:pt x="90" y="235"/>
                    <a:pt x="61" y="550"/>
                  </a:cubicBezTo>
                  <a:cubicBezTo>
                    <a:pt x="0" y="915"/>
                    <a:pt x="213" y="1219"/>
                    <a:pt x="487" y="1249"/>
                  </a:cubicBezTo>
                  <a:cubicBezTo>
                    <a:pt x="504" y="1251"/>
                    <a:pt x="521" y="1252"/>
                    <a:pt x="538" y="1252"/>
                  </a:cubicBezTo>
                  <a:cubicBezTo>
                    <a:pt x="818" y="1252"/>
                    <a:pt x="1037" y="1018"/>
                    <a:pt x="1095" y="702"/>
                  </a:cubicBezTo>
                  <a:cubicBezTo>
                    <a:pt x="1125" y="337"/>
                    <a:pt x="943" y="34"/>
                    <a:pt x="639" y="3"/>
                  </a:cubicBezTo>
                  <a:cubicBezTo>
                    <a:pt x="623" y="1"/>
                    <a:pt x="608" y="1"/>
                    <a:pt x="59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578;p80"/>
            <p:cNvSpPr/>
            <p:nvPr/>
          </p:nvSpPr>
          <p:spPr>
            <a:xfrm>
              <a:off x="3381725" y="4558300"/>
              <a:ext cx="28150" cy="31300"/>
            </a:xfrm>
            <a:custGeom>
              <a:avLst/>
              <a:gdLst/>
              <a:ahLst/>
              <a:cxnLst/>
              <a:rect l="l" t="t" r="r" b="b"/>
              <a:pathLst>
                <a:path w="1126" h="1252" extrusionOk="0">
                  <a:moveTo>
                    <a:pt x="588" y="0"/>
                  </a:moveTo>
                  <a:cubicBezTo>
                    <a:pt x="308" y="0"/>
                    <a:pt x="88" y="235"/>
                    <a:pt x="31" y="550"/>
                  </a:cubicBezTo>
                  <a:cubicBezTo>
                    <a:pt x="0" y="915"/>
                    <a:pt x="183" y="1219"/>
                    <a:pt x="487" y="1249"/>
                  </a:cubicBezTo>
                  <a:cubicBezTo>
                    <a:pt x="502" y="1251"/>
                    <a:pt x="518" y="1252"/>
                    <a:pt x="533" y="1252"/>
                  </a:cubicBezTo>
                  <a:cubicBezTo>
                    <a:pt x="790" y="1252"/>
                    <a:pt x="1036" y="1016"/>
                    <a:pt x="1064" y="672"/>
                  </a:cubicBezTo>
                  <a:cubicBezTo>
                    <a:pt x="1125" y="337"/>
                    <a:pt x="912" y="33"/>
                    <a:pt x="639" y="3"/>
                  </a:cubicBezTo>
                  <a:cubicBezTo>
                    <a:pt x="622" y="1"/>
                    <a:pt x="605" y="0"/>
                    <a:pt x="58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579;p80"/>
            <p:cNvSpPr/>
            <p:nvPr/>
          </p:nvSpPr>
          <p:spPr>
            <a:xfrm>
              <a:off x="3274575" y="4529675"/>
              <a:ext cx="31175" cy="57575"/>
            </a:xfrm>
            <a:custGeom>
              <a:avLst/>
              <a:gdLst/>
              <a:ahLst/>
              <a:cxnLst/>
              <a:rect l="l" t="t" r="r" b="b"/>
              <a:pathLst>
                <a:path w="1247" h="2303" extrusionOk="0">
                  <a:moveTo>
                    <a:pt x="445" y="1"/>
                  </a:moveTo>
                  <a:cubicBezTo>
                    <a:pt x="434" y="1"/>
                    <a:pt x="426" y="8"/>
                    <a:pt x="426" y="23"/>
                  </a:cubicBezTo>
                  <a:cubicBezTo>
                    <a:pt x="305" y="236"/>
                    <a:pt x="274" y="479"/>
                    <a:pt x="183" y="722"/>
                  </a:cubicBezTo>
                  <a:cubicBezTo>
                    <a:pt x="122" y="935"/>
                    <a:pt x="1" y="1209"/>
                    <a:pt x="61" y="1422"/>
                  </a:cubicBezTo>
                  <a:cubicBezTo>
                    <a:pt x="92" y="1574"/>
                    <a:pt x="183" y="1726"/>
                    <a:pt x="335" y="1726"/>
                  </a:cubicBezTo>
                  <a:cubicBezTo>
                    <a:pt x="353" y="1734"/>
                    <a:pt x="371" y="1738"/>
                    <a:pt x="388" y="1738"/>
                  </a:cubicBezTo>
                  <a:cubicBezTo>
                    <a:pt x="431" y="1738"/>
                    <a:pt x="474" y="1717"/>
                    <a:pt x="517" y="1695"/>
                  </a:cubicBezTo>
                  <a:cubicBezTo>
                    <a:pt x="548" y="1695"/>
                    <a:pt x="609" y="1634"/>
                    <a:pt x="639" y="1634"/>
                  </a:cubicBezTo>
                  <a:cubicBezTo>
                    <a:pt x="666" y="1607"/>
                    <a:pt x="691" y="1593"/>
                    <a:pt x="713" y="1593"/>
                  </a:cubicBezTo>
                  <a:cubicBezTo>
                    <a:pt x="764" y="1593"/>
                    <a:pt x="800" y="1668"/>
                    <a:pt x="821" y="1817"/>
                  </a:cubicBezTo>
                  <a:cubicBezTo>
                    <a:pt x="1004" y="1999"/>
                    <a:pt x="973" y="2090"/>
                    <a:pt x="700" y="2121"/>
                  </a:cubicBezTo>
                  <a:cubicBezTo>
                    <a:pt x="609" y="2151"/>
                    <a:pt x="639" y="2303"/>
                    <a:pt x="761" y="2303"/>
                  </a:cubicBezTo>
                  <a:cubicBezTo>
                    <a:pt x="1004" y="2242"/>
                    <a:pt x="1247" y="2029"/>
                    <a:pt x="1217" y="1756"/>
                  </a:cubicBezTo>
                  <a:cubicBezTo>
                    <a:pt x="1217" y="1561"/>
                    <a:pt x="1064" y="1418"/>
                    <a:pt x="875" y="1418"/>
                  </a:cubicBezTo>
                  <a:cubicBezTo>
                    <a:pt x="858" y="1418"/>
                    <a:pt x="840" y="1419"/>
                    <a:pt x="821" y="1422"/>
                  </a:cubicBezTo>
                  <a:cubicBezTo>
                    <a:pt x="700" y="1422"/>
                    <a:pt x="639" y="1513"/>
                    <a:pt x="517" y="1543"/>
                  </a:cubicBezTo>
                  <a:cubicBezTo>
                    <a:pt x="477" y="1552"/>
                    <a:pt x="442" y="1556"/>
                    <a:pt x="410" y="1556"/>
                  </a:cubicBezTo>
                  <a:cubicBezTo>
                    <a:pt x="104" y="1556"/>
                    <a:pt x="161" y="1186"/>
                    <a:pt x="244" y="966"/>
                  </a:cubicBezTo>
                  <a:cubicBezTo>
                    <a:pt x="335" y="692"/>
                    <a:pt x="578" y="297"/>
                    <a:pt x="487" y="23"/>
                  </a:cubicBezTo>
                  <a:cubicBezTo>
                    <a:pt x="472" y="8"/>
                    <a:pt x="457" y="1"/>
                    <a:pt x="44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3580;p80"/>
            <p:cNvSpPr/>
            <p:nvPr/>
          </p:nvSpPr>
          <p:spPr>
            <a:xfrm>
              <a:off x="3249500" y="4611725"/>
              <a:ext cx="68675" cy="52275"/>
            </a:xfrm>
            <a:custGeom>
              <a:avLst/>
              <a:gdLst/>
              <a:ahLst/>
              <a:cxnLst/>
              <a:rect l="l" t="t" r="r" b="b"/>
              <a:pathLst>
                <a:path w="2747" h="2091" extrusionOk="0">
                  <a:moveTo>
                    <a:pt x="383" y="1"/>
                  </a:moveTo>
                  <a:cubicBezTo>
                    <a:pt x="302" y="1"/>
                    <a:pt x="221" y="47"/>
                    <a:pt x="153" y="176"/>
                  </a:cubicBezTo>
                  <a:cubicBezTo>
                    <a:pt x="92" y="328"/>
                    <a:pt x="31" y="480"/>
                    <a:pt x="1" y="693"/>
                  </a:cubicBezTo>
                  <a:cubicBezTo>
                    <a:pt x="669" y="1088"/>
                    <a:pt x="1399" y="1544"/>
                    <a:pt x="1976" y="2091"/>
                  </a:cubicBezTo>
                  <a:cubicBezTo>
                    <a:pt x="2493" y="1878"/>
                    <a:pt x="2675" y="1331"/>
                    <a:pt x="2706" y="1027"/>
                  </a:cubicBezTo>
                  <a:cubicBezTo>
                    <a:pt x="2746" y="703"/>
                    <a:pt x="2638" y="608"/>
                    <a:pt x="2535" y="608"/>
                  </a:cubicBezTo>
                  <a:cubicBezTo>
                    <a:pt x="2483" y="608"/>
                    <a:pt x="2432" y="632"/>
                    <a:pt x="2402" y="662"/>
                  </a:cubicBezTo>
                  <a:cubicBezTo>
                    <a:pt x="2183" y="868"/>
                    <a:pt x="1894" y="981"/>
                    <a:pt x="1619" y="981"/>
                  </a:cubicBezTo>
                  <a:cubicBezTo>
                    <a:pt x="1244" y="981"/>
                    <a:pt x="896" y="771"/>
                    <a:pt x="791" y="298"/>
                  </a:cubicBezTo>
                  <a:cubicBezTo>
                    <a:pt x="791" y="298"/>
                    <a:pt x="588" y="1"/>
                    <a:pt x="383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3581;p80"/>
            <p:cNvSpPr/>
            <p:nvPr/>
          </p:nvSpPr>
          <p:spPr>
            <a:xfrm>
              <a:off x="3248750" y="4629025"/>
              <a:ext cx="50175" cy="37375"/>
            </a:xfrm>
            <a:custGeom>
              <a:avLst/>
              <a:gdLst/>
              <a:ahLst/>
              <a:cxnLst/>
              <a:rect l="l" t="t" r="r" b="b"/>
              <a:pathLst>
                <a:path w="2007" h="1495" extrusionOk="0">
                  <a:moveTo>
                    <a:pt x="61" y="1"/>
                  </a:moveTo>
                  <a:lnTo>
                    <a:pt x="61" y="1"/>
                  </a:lnTo>
                  <a:cubicBezTo>
                    <a:pt x="0" y="487"/>
                    <a:pt x="122" y="1065"/>
                    <a:pt x="851" y="1338"/>
                  </a:cubicBezTo>
                  <a:cubicBezTo>
                    <a:pt x="1106" y="1449"/>
                    <a:pt x="1335" y="1494"/>
                    <a:pt x="1535" y="1494"/>
                  </a:cubicBezTo>
                  <a:cubicBezTo>
                    <a:pt x="1718" y="1494"/>
                    <a:pt x="1876" y="1457"/>
                    <a:pt x="2006" y="1399"/>
                  </a:cubicBezTo>
                  <a:cubicBezTo>
                    <a:pt x="1429" y="852"/>
                    <a:pt x="699" y="396"/>
                    <a:pt x="61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3582;p80"/>
            <p:cNvSpPr/>
            <p:nvPr/>
          </p:nvSpPr>
          <p:spPr>
            <a:xfrm>
              <a:off x="3136475" y="4455475"/>
              <a:ext cx="46950" cy="26450"/>
            </a:xfrm>
            <a:custGeom>
              <a:avLst/>
              <a:gdLst/>
              <a:ahLst/>
              <a:cxnLst/>
              <a:rect l="l" t="t" r="r" b="b"/>
              <a:pathLst>
                <a:path w="1878" h="1058" extrusionOk="0">
                  <a:moveTo>
                    <a:pt x="1622" y="1"/>
                  </a:moveTo>
                  <a:cubicBezTo>
                    <a:pt x="1017" y="1"/>
                    <a:pt x="190" y="430"/>
                    <a:pt x="23" y="985"/>
                  </a:cubicBezTo>
                  <a:cubicBezTo>
                    <a:pt x="1" y="1030"/>
                    <a:pt x="27" y="1058"/>
                    <a:pt x="55" y="1058"/>
                  </a:cubicBezTo>
                  <a:cubicBezTo>
                    <a:pt x="65" y="1058"/>
                    <a:pt x="76" y="1054"/>
                    <a:pt x="84" y="1046"/>
                  </a:cubicBezTo>
                  <a:cubicBezTo>
                    <a:pt x="570" y="499"/>
                    <a:pt x="1057" y="225"/>
                    <a:pt x="1786" y="165"/>
                  </a:cubicBezTo>
                  <a:cubicBezTo>
                    <a:pt x="1847" y="165"/>
                    <a:pt x="1877" y="43"/>
                    <a:pt x="1786" y="13"/>
                  </a:cubicBezTo>
                  <a:cubicBezTo>
                    <a:pt x="1734" y="5"/>
                    <a:pt x="1679" y="1"/>
                    <a:pt x="162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3583;p80"/>
            <p:cNvSpPr/>
            <p:nvPr/>
          </p:nvSpPr>
          <p:spPr>
            <a:xfrm>
              <a:off x="3399200" y="4478425"/>
              <a:ext cx="44950" cy="25425"/>
            </a:xfrm>
            <a:custGeom>
              <a:avLst/>
              <a:gdLst/>
              <a:ahLst/>
              <a:cxnLst/>
              <a:rect l="l" t="t" r="r" b="b"/>
              <a:pathLst>
                <a:path w="1798" h="1017" extrusionOk="0">
                  <a:moveTo>
                    <a:pt x="175" y="1"/>
                  </a:moveTo>
                  <a:cubicBezTo>
                    <a:pt x="136" y="1"/>
                    <a:pt x="98" y="3"/>
                    <a:pt x="61" y="6"/>
                  </a:cubicBezTo>
                  <a:cubicBezTo>
                    <a:pt x="1" y="6"/>
                    <a:pt x="1" y="67"/>
                    <a:pt x="31" y="98"/>
                  </a:cubicBezTo>
                  <a:cubicBezTo>
                    <a:pt x="608" y="310"/>
                    <a:pt x="1186" y="462"/>
                    <a:pt x="1581" y="979"/>
                  </a:cubicBezTo>
                  <a:cubicBezTo>
                    <a:pt x="1599" y="1006"/>
                    <a:pt x="1627" y="1017"/>
                    <a:pt x="1656" y="1017"/>
                  </a:cubicBezTo>
                  <a:cubicBezTo>
                    <a:pt x="1725" y="1017"/>
                    <a:pt x="1798" y="952"/>
                    <a:pt x="1733" y="888"/>
                  </a:cubicBezTo>
                  <a:cubicBezTo>
                    <a:pt x="1449" y="404"/>
                    <a:pt x="738" y="1"/>
                    <a:pt x="17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3584;p80"/>
            <p:cNvSpPr/>
            <p:nvPr/>
          </p:nvSpPr>
          <p:spPr>
            <a:xfrm>
              <a:off x="3118050" y="4584575"/>
              <a:ext cx="91200" cy="81950"/>
            </a:xfrm>
            <a:custGeom>
              <a:avLst/>
              <a:gdLst/>
              <a:ahLst/>
              <a:cxnLst/>
              <a:rect l="l" t="t" r="r" b="b"/>
              <a:pathLst>
                <a:path w="3648" h="3278" extrusionOk="0">
                  <a:moveTo>
                    <a:pt x="1776" y="1"/>
                  </a:moveTo>
                  <a:cubicBezTo>
                    <a:pt x="929" y="1"/>
                    <a:pt x="203" y="605"/>
                    <a:pt x="91" y="1414"/>
                  </a:cubicBezTo>
                  <a:cubicBezTo>
                    <a:pt x="0" y="2326"/>
                    <a:pt x="669" y="3147"/>
                    <a:pt x="1611" y="3268"/>
                  </a:cubicBezTo>
                  <a:cubicBezTo>
                    <a:pt x="1676" y="3274"/>
                    <a:pt x="1740" y="3277"/>
                    <a:pt x="1803" y="3277"/>
                  </a:cubicBezTo>
                  <a:cubicBezTo>
                    <a:pt x="2694" y="3277"/>
                    <a:pt x="3441" y="2691"/>
                    <a:pt x="3526" y="1840"/>
                  </a:cubicBezTo>
                  <a:cubicBezTo>
                    <a:pt x="3648" y="958"/>
                    <a:pt x="2979" y="137"/>
                    <a:pt x="2006" y="16"/>
                  </a:cubicBezTo>
                  <a:cubicBezTo>
                    <a:pt x="1929" y="6"/>
                    <a:pt x="1852" y="1"/>
                    <a:pt x="1776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3585;p80"/>
            <p:cNvSpPr/>
            <p:nvPr/>
          </p:nvSpPr>
          <p:spPr>
            <a:xfrm>
              <a:off x="3352850" y="4613600"/>
              <a:ext cx="91975" cy="81950"/>
            </a:xfrm>
            <a:custGeom>
              <a:avLst/>
              <a:gdLst/>
              <a:ahLst/>
              <a:cxnLst/>
              <a:rect l="l" t="t" r="r" b="b"/>
              <a:pathLst>
                <a:path w="3679" h="3278" extrusionOk="0">
                  <a:moveTo>
                    <a:pt x="1850" y="1"/>
                  </a:moveTo>
                  <a:cubicBezTo>
                    <a:pt x="985" y="1"/>
                    <a:pt x="236" y="587"/>
                    <a:pt x="122" y="1438"/>
                  </a:cubicBezTo>
                  <a:cubicBezTo>
                    <a:pt x="0" y="2320"/>
                    <a:pt x="700" y="3141"/>
                    <a:pt x="1642" y="3262"/>
                  </a:cubicBezTo>
                  <a:cubicBezTo>
                    <a:pt x="1719" y="3272"/>
                    <a:pt x="1797" y="3277"/>
                    <a:pt x="1873" y="3277"/>
                  </a:cubicBezTo>
                  <a:cubicBezTo>
                    <a:pt x="2724" y="3277"/>
                    <a:pt x="3473" y="2673"/>
                    <a:pt x="3557" y="1864"/>
                  </a:cubicBezTo>
                  <a:cubicBezTo>
                    <a:pt x="3678" y="952"/>
                    <a:pt x="2979" y="131"/>
                    <a:pt x="2037" y="10"/>
                  </a:cubicBezTo>
                  <a:cubicBezTo>
                    <a:pt x="1974" y="4"/>
                    <a:pt x="1912" y="1"/>
                    <a:pt x="185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3586;p80"/>
            <p:cNvSpPr/>
            <p:nvPr/>
          </p:nvSpPr>
          <p:spPr>
            <a:xfrm>
              <a:off x="3042050" y="4325825"/>
              <a:ext cx="538025" cy="239875"/>
            </a:xfrm>
            <a:custGeom>
              <a:avLst/>
              <a:gdLst/>
              <a:ahLst/>
              <a:cxnLst/>
              <a:rect l="l" t="t" r="r" b="b"/>
              <a:pathLst>
                <a:path w="21521" h="9595" extrusionOk="0">
                  <a:moveTo>
                    <a:pt x="3010" y="1"/>
                  </a:moveTo>
                  <a:cubicBezTo>
                    <a:pt x="1824" y="2189"/>
                    <a:pt x="1520" y="4864"/>
                    <a:pt x="1" y="6992"/>
                  </a:cubicBezTo>
                  <a:cubicBezTo>
                    <a:pt x="791" y="7265"/>
                    <a:pt x="1338" y="7721"/>
                    <a:pt x="1338" y="7721"/>
                  </a:cubicBezTo>
                  <a:cubicBezTo>
                    <a:pt x="3253" y="7600"/>
                    <a:pt x="3709" y="1156"/>
                    <a:pt x="3709" y="1156"/>
                  </a:cubicBezTo>
                  <a:cubicBezTo>
                    <a:pt x="3709" y="1156"/>
                    <a:pt x="7448" y="4348"/>
                    <a:pt x="9514" y="4773"/>
                  </a:cubicBezTo>
                  <a:cubicBezTo>
                    <a:pt x="9725" y="4820"/>
                    <a:pt x="9921" y="4840"/>
                    <a:pt x="10102" y="4840"/>
                  </a:cubicBezTo>
                  <a:cubicBezTo>
                    <a:pt x="11693" y="4840"/>
                    <a:pt x="12159" y="3223"/>
                    <a:pt x="12159" y="3223"/>
                  </a:cubicBezTo>
                  <a:cubicBezTo>
                    <a:pt x="12159" y="3223"/>
                    <a:pt x="12797" y="4712"/>
                    <a:pt x="14317" y="5047"/>
                  </a:cubicBezTo>
                  <a:cubicBezTo>
                    <a:pt x="14455" y="5077"/>
                    <a:pt x="14581" y="5091"/>
                    <a:pt x="14697" y="5091"/>
                  </a:cubicBezTo>
                  <a:cubicBezTo>
                    <a:pt x="15853" y="5091"/>
                    <a:pt x="15928" y="3709"/>
                    <a:pt x="15928" y="3709"/>
                  </a:cubicBezTo>
                  <a:cubicBezTo>
                    <a:pt x="16681" y="4964"/>
                    <a:pt x="17319" y="5287"/>
                    <a:pt x="17776" y="5287"/>
                  </a:cubicBezTo>
                  <a:cubicBezTo>
                    <a:pt x="18261" y="5287"/>
                    <a:pt x="18542" y="4925"/>
                    <a:pt x="18542" y="4925"/>
                  </a:cubicBezTo>
                  <a:lnTo>
                    <a:pt x="18542" y="4925"/>
                  </a:lnTo>
                  <a:cubicBezTo>
                    <a:pt x="18542" y="4925"/>
                    <a:pt x="18025" y="9211"/>
                    <a:pt x="19454" y="9545"/>
                  </a:cubicBezTo>
                  <a:cubicBezTo>
                    <a:pt x="19604" y="9580"/>
                    <a:pt x="19740" y="9595"/>
                    <a:pt x="19865" y="9595"/>
                  </a:cubicBezTo>
                  <a:cubicBezTo>
                    <a:pt x="20948" y="9595"/>
                    <a:pt x="21095" y="8421"/>
                    <a:pt x="21095" y="8421"/>
                  </a:cubicBezTo>
                  <a:cubicBezTo>
                    <a:pt x="21206" y="8465"/>
                    <a:pt x="21318" y="8493"/>
                    <a:pt x="21417" y="8493"/>
                  </a:cubicBezTo>
                  <a:cubicBezTo>
                    <a:pt x="21453" y="8493"/>
                    <a:pt x="21488" y="8489"/>
                    <a:pt x="21521" y="8481"/>
                  </a:cubicBezTo>
                  <a:cubicBezTo>
                    <a:pt x="20305" y="7296"/>
                    <a:pt x="20123" y="4986"/>
                    <a:pt x="20123" y="2949"/>
                  </a:cubicBezTo>
                  <a:cubicBezTo>
                    <a:pt x="19822" y="3488"/>
                    <a:pt x="19419" y="3686"/>
                    <a:pt x="18995" y="3686"/>
                  </a:cubicBezTo>
                  <a:cubicBezTo>
                    <a:pt x="18389" y="3686"/>
                    <a:pt x="17743" y="3282"/>
                    <a:pt x="17296" y="2889"/>
                  </a:cubicBezTo>
                  <a:cubicBezTo>
                    <a:pt x="17083" y="2311"/>
                    <a:pt x="16293" y="1916"/>
                    <a:pt x="16384" y="1095"/>
                  </a:cubicBezTo>
                  <a:lnTo>
                    <a:pt x="16384" y="1095"/>
                  </a:lnTo>
                  <a:cubicBezTo>
                    <a:pt x="16255" y="2250"/>
                    <a:pt x="15477" y="3752"/>
                    <a:pt x="14432" y="3752"/>
                  </a:cubicBezTo>
                  <a:cubicBezTo>
                    <a:pt x="14240" y="3752"/>
                    <a:pt x="14039" y="3701"/>
                    <a:pt x="13831" y="3588"/>
                  </a:cubicBezTo>
                  <a:cubicBezTo>
                    <a:pt x="13071" y="2919"/>
                    <a:pt x="12645" y="1733"/>
                    <a:pt x="11916" y="822"/>
                  </a:cubicBezTo>
                  <a:cubicBezTo>
                    <a:pt x="11392" y="2637"/>
                    <a:pt x="10426" y="3282"/>
                    <a:pt x="9291" y="3282"/>
                  </a:cubicBezTo>
                  <a:cubicBezTo>
                    <a:pt x="7197" y="3282"/>
                    <a:pt x="4528" y="1085"/>
                    <a:pt x="3010" y="1"/>
                  </a:cubicBezTo>
                  <a:close/>
                </a:path>
              </a:pathLst>
            </a:custGeom>
            <a:solidFill>
              <a:srgbClr val="F059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3587;p80"/>
            <p:cNvSpPr/>
            <p:nvPr/>
          </p:nvSpPr>
          <p:spPr>
            <a:xfrm>
              <a:off x="2988850" y="4224400"/>
              <a:ext cx="650500" cy="313475"/>
            </a:xfrm>
            <a:custGeom>
              <a:avLst/>
              <a:gdLst/>
              <a:ahLst/>
              <a:cxnLst/>
              <a:rect l="l" t="t" r="r" b="b"/>
              <a:pathLst>
                <a:path w="26020" h="12539" extrusionOk="0">
                  <a:moveTo>
                    <a:pt x="5466" y="1"/>
                  </a:moveTo>
                  <a:cubicBezTo>
                    <a:pt x="4493" y="1"/>
                    <a:pt x="4773" y="2690"/>
                    <a:pt x="4773" y="2690"/>
                  </a:cubicBezTo>
                  <a:cubicBezTo>
                    <a:pt x="4773" y="2690"/>
                    <a:pt x="4049" y="1242"/>
                    <a:pt x="3340" y="1242"/>
                  </a:cubicBezTo>
                  <a:cubicBezTo>
                    <a:pt x="3154" y="1242"/>
                    <a:pt x="2968" y="1343"/>
                    <a:pt x="2797" y="1596"/>
                  </a:cubicBezTo>
                  <a:cubicBezTo>
                    <a:pt x="1916" y="2812"/>
                    <a:pt x="3983" y="4332"/>
                    <a:pt x="3983" y="4332"/>
                  </a:cubicBezTo>
                  <a:cubicBezTo>
                    <a:pt x="3783" y="4396"/>
                    <a:pt x="3639" y="4418"/>
                    <a:pt x="3528" y="4418"/>
                  </a:cubicBezTo>
                  <a:cubicBezTo>
                    <a:pt x="3285" y="4418"/>
                    <a:pt x="3195" y="4313"/>
                    <a:pt x="3013" y="4313"/>
                  </a:cubicBezTo>
                  <a:cubicBezTo>
                    <a:pt x="2884" y="4313"/>
                    <a:pt x="2710" y="4366"/>
                    <a:pt x="2402" y="4544"/>
                  </a:cubicBezTo>
                  <a:cubicBezTo>
                    <a:pt x="700" y="5790"/>
                    <a:pt x="1581" y="8070"/>
                    <a:pt x="1581" y="8070"/>
                  </a:cubicBezTo>
                  <a:cubicBezTo>
                    <a:pt x="1" y="9286"/>
                    <a:pt x="1247" y="10897"/>
                    <a:pt x="1247" y="10897"/>
                  </a:cubicBezTo>
                  <a:cubicBezTo>
                    <a:pt x="1551" y="10897"/>
                    <a:pt x="1855" y="10958"/>
                    <a:pt x="2129" y="11049"/>
                  </a:cubicBezTo>
                  <a:cubicBezTo>
                    <a:pt x="3648" y="8952"/>
                    <a:pt x="3952" y="6246"/>
                    <a:pt x="5138" y="4058"/>
                  </a:cubicBezTo>
                  <a:cubicBezTo>
                    <a:pt x="6656" y="5142"/>
                    <a:pt x="9338" y="7339"/>
                    <a:pt x="11433" y="7339"/>
                  </a:cubicBezTo>
                  <a:cubicBezTo>
                    <a:pt x="12568" y="7339"/>
                    <a:pt x="13531" y="6694"/>
                    <a:pt x="14044" y="4879"/>
                  </a:cubicBezTo>
                  <a:cubicBezTo>
                    <a:pt x="14773" y="5790"/>
                    <a:pt x="15199" y="6976"/>
                    <a:pt x="15959" y="7645"/>
                  </a:cubicBezTo>
                  <a:cubicBezTo>
                    <a:pt x="16167" y="7758"/>
                    <a:pt x="16368" y="7809"/>
                    <a:pt x="16560" y="7809"/>
                  </a:cubicBezTo>
                  <a:cubicBezTo>
                    <a:pt x="17605" y="7809"/>
                    <a:pt x="18383" y="6307"/>
                    <a:pt x="18512" y="5152"/>
                  </a:cubicBezTo>
                  <a:lnTo>
                    <a:pt x="18512" y="5152"/>
                  </a:lnTo>
                  <a:cubicBezTo>
                    <a:pt x="18421" y="5973"/>
                    <a:pt x="19211" y="6368"/>
                    <a:pt x="19424" y="6946"/>
                  </a:cubicBezTo>
                  <a:cubicBezTo>
                    <a:pt x="19871" y="7339"/>
                    <a:pt x="20517" y="7743"/>
                    <a:pt x="21123" y="7743"/>
                  </a:cubicBezTo>
                  <a:cubicBezTo>
                    <a:pt x="21547" y="7743"/>
                    <a:pt x="21950" y="7545"/>
                    <a:pt x="22251" y="7006"/>
                  </a:cubicBezTo>
                  <a:cubicBezTo>
                    <a:pt x="22251" y="9043"/>
                    <a:pt x="22433" y="11353"/>
                    <a:pt x="23649" y="12538"/>
                  </a:cubicBezTo>
                  <a:cubicBezTo>
                    <a:pt x="24105" y="12447"/>
                    <a:pt x="24469" y="11991"/>
                    <a:pt x="24469" y="11991"/>
                  </a:cubicBezTo>
                  <a:cubicBezTo>
                    <a:pt x="26020" y="9894"/>
                    <a:pt x="24409" y="9164"/>
                    <a:pt x="24409" y="9164"/>
                  </a:cubicBezTo>
                  <a:cubicBezTo>
                    <a:pt x="24865" y="6550"/>
                    <a:pt x="22555" y="6338"/>
                    <a:pt x="22555" y="6338"/>
                  </a:cubicBezTo>
                  <a:cubicBezTo>
                    <a:pt x="22284" y="3186"/>
                    <a:pt x="18661" y="2886"/>
                    <a:pt x="17296" y="2886"/>
                  </a:cubicBezTo>
                  <a:cubicBezTo>
                    <a:pt x="16975" y="2886"/>
                    <a:pt x="16779" y="2903"/>
                    <a:pt x="16779" y="2903"/>
                  </a:cubicBezTo>
                  <a:cubicBezTo>
                    <a:pt x="16779" y="2903"/>
                    <a:pt x="17691" y="1201"/>
                    <a:pt x="14013" y="593"/>
                  </a:cubicBezTo>
                  <a:cubicBezTo>
                    <a:pt x="13614" y="527"/>
                    <a:pt x="13204" y="497"/>
                    <a:pt x="12791" y="497"/>
                  </a:cubicBezTo>
                  <a:cubicBezTo>
                    <a:pt x="9404" y="497"/>
                    <a:pt x="5806" y="2477"/>
                    <a:pt x="5806" y="2477"/>
                  </a:cubicBezTo>
                  <a:cubicBezTo>
                    <a:pt x="5806" y="2477"/>
                    <a:pt x="6749" y="258"/>
                    <a:pt x="5594" y="15"/>
                  </a:cubicBezTo>
                  <a:cubicBezTo>
                    <a:pt x="5549" y="6"/>
                    <a:pt x="5506" y="1"/>
                    <a:pt x="5466" y="1"/>
                  </a:cubicBezTo>
                  <a:close/>
                </a:path>
              </a:pathLst>
            </a:custGeom>
            <a:solidFill>
              <a:srgbClr val="F0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3588;p80"/>
            <p:cNvSpPr/>
            <p:nvPr/>
          </p:nvSpPr>
          <p:spPr>
            <a:xfrm>
              <a:off x="3195125" y="4262825"/>
              <a:ext cx="125075" cy="114075"/>
            </a:xfrm>
            <a:custGeom>
              <a:avLst/>
              <a:gdLst/>
              <a:ahLst/>
              <a:cxnLst/>
              <a:rect l="l" t="t" r="r" b="b"/>
              <a:pathLst>
                <a:path w="5003" h="4563" extrusionOk="0">
                  <a:moveTo>
                    <a:pt x="3965" y="0"/>
                  </a:moveTo>
                  <a:cubicBezTo>
                    <a:pt x="3884" y="0"/>
                    <a:pt x="3806" y="109"/>
                    <a:pt x="3878" y="180"/>
                  </a:cubicBezTo>
                  <a:cubicBezTo>
                    <a:pt x="4425" y="728"/>
                    <a:pt x="4546" y="1639"/>
                    <a:pt x="4577" y="2369"/>
                  </a:cubicBezTo>
                  <a:cubicBezTo>
                    <a:pt x="4602" y="3012"/>
                    <a:pt x="4284" y="3554"/>
                    <a:pt x="3707" y="3554"/>
                  </a:cubicBezTo>
                  <a:cubicBezTo>
                    <a:pt x="3575" y="3554"/>
                    <a:pt x="3429" y="3526"/>
                    <a:pt x="3270" y="3463"/>
                  </a:cubicBezTo>
                  <a:cubicBezTo>
                    <a:pt x="2814" y="3250"/>
                    <a:pt x="2449" y="2825"/>
                    <a:pt x="2236" y="2369"/>
                  </a:cubicBezTo>
                  <a:cubicBezTo>
                    <a:pt x="2226" y="2337"/>
                    <a:pt x="2200" y="2324"/>
                    <a:pt x="2173" y="2324"/>
                  </a:cubicBezTo>
                  <a:cubicBezTo>
                    <a:pt x="2122" y="2324"/>
                    <a:pt x="2065" y="2370"/>
                    <a:pt x="2084" y="2430"/>
                  </a:cubicBezTo>
                  <a:cubicBezTo>
                    <a:pt x="2206" y="2916"/>
                    <a:pt x="2236" y="3372"/>
                    <a:pt x="2176" y="3858"/>
                  </a:cubicBezTo>
                  <a:cubicBezTo>
                    <a:pt x="2094" y="4224"/>
                    <a:pt x="1893" y="4354"/>
                    <a:pt x="1659" y="4354"/>
                  </a:cubicBezTo>
                  <a:cubicBezTo>
                    <a:pt x="1368" y="4354"/>
                    <a:pt x="1027" y="4152"/>
                    <a:pt x="808" y="3950"/>
                  </a:cubicBezTo>
                  <a:cubicBezTo>
                    <a:pt x="443" y="3615"/>
                    <a:pt x="230" y="3129"/>
                    <a:pt x="139" y="2673"/>
                  </a:cubicBezTo>
                  <a:cubicBezTo>
                    <a:pt x="125" y="2632"/>
                    <a:pt x="93" y="2615"/>
                    <a:pt x="65" y="2615"/>
                  </a:cubicBezTo>
                  <a:cubicBezTo>
                    <a:pt x="30" y="2615"/>
                    <a:pt x="1" y="2640"/>
                    <a:pt x="18" y="2673"/>
                  </a:cubicBezTo>
                  <a:cubicBezTo>
                    <a:pt x="94" y="3309"/>
                    <a:pt x="788" y="4562"/>
                    <a:pt x="1564" y="4562"/>
                  </a:cubicBezTo>
                  <a:cubicBezTo>
                    <a:pt x="1715" y="4562"/>
                    <a:pt x="1870" y="4515"/>
                    <a:pt x="2024" y="4405"/>
                  </a:cubicBezTo>
                  <a:cubicBezTo>
                    <a:pt x="2297" y="4223"/>
                    <a:pt x="2358" y="3828"/>
                    <a:pt x="2388" y="3554"/>
                  </a:cubicBezTo>
                  <a:cubicBezTo>
                    <a:pt x="2388" y="3343"/>
                    <a:pt x="2388" y="3132"/>
                    <a:pt x="2369" y="2921"/>
                  </a:cubicBezTo>
                  <a:lnTo>
                    <a:pt x="2369" y="2921"/>
                  </a:lnTo>
                  <a:cubicBezTo>
                    <a:pt x="2375" y="2930"/>
                    <a:pt x="2382" y="2938"/>
                    <a:pt x="2388" y="2946"/>
                  </a:cubicBezTo>
                  <a:cubicBezTo>
                    <a:pt x="2721" y="3335"/>
                    <a:pt x="3313" y="3735"/>
                    <a:pt x="3828" y="3735"/>
                  </a:cubicBezTo>
                  <a:cubicBezTo>
                    <a:pt x="4160" y="3735"/>
                    <a:pt x="4459" y="3569"/>
                    <a:pt x="4638" y="3129"/>
                  </a:cubicBezTo>
                  <a:cubicBezTo>
                    <a:pt x="5002" y="2278"/>
                    <a:pt x="4698" y="667"/>
                    <a:pt x="4030" y="29"/>
                  </a:cubicBezTo>
                  <a:cubicBezTo>
                    <a:pt x="4010" y="9"/>
                    <a:pt x="3987" y="0"/>
                    <a:pt x="3965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3589;p80"/>
            <p:cNvSpPr/>
            <p:nvPr/>
          </p:nvSpPr>
          <p:spPr>
            <a:xfrm>
              <a:off x="3486600" y="43701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76" y="0"/>
                  </a:moveTo>
                  <a:cubicBezTo>
                    <a:pt x="42" y="0"/>
                    <a:pt x="0" y="15"/>
                    <a:pt x="0" y="51"/>
                  </a:cubicBezTo>
                  <a:cubicBezTo>
                    <a:pt x="122" y="902"/>
                    <a:pt x="243" y="2330"/>
                    <a:pt x="1186" y="2665"/>
                  </a:cubicBezTo>
                  <a:cubicBezTo>
                    <a:pt x="1266" y="2692"/>
                    <a:pt x="1343" y="2705"/>
                    <a:pt x="1418" y="2705"/>
                  </a:cubicBezTo>
                  <a:cubicBezTo>
                    <a:pt x="2163" y="2705"/>
                    <a:pt x="2622" y="1424"/>
                    <a:pt x="2705" y="871"/>
                  </a:cubicBezTo>
                  <a:cubicBezTo>
                    <a:pt x="2705" y="790"/>
                    <a:pt x="2651" y="736"/>
                    <a:pt x="2597" y="736"/>
                  </a:cubicBezTo>
                  <a:cubicBezTo>
                    <a:pt x="2570" y="736"/>
                    <a:pt x="2543" y="750"/>
                    <a:pt x="2523" y="780"/>
                  </a:cubicBezTo>
                  <a:cubicBezTo>
                    <a:pt x="2239" y="1292"/>
                    <a:pt x="2140" y="2469"/>
                    <a:pt x="1407" y="2469"/>
                  </a:cubicBezTo>
                  <a:cubicBezTo>
                    <a:pt x="1356" y="2469"/>
                    <a:pt x="1303" y="2464"/>
                    <a:pt x="1246" y="2452"/>
                  </a:cubicBezTo>
                  <a:cubicBezTo>
                    <a:pt x="365" y="2270"/>
                    <a:pt x="395" y="689"/>
                    <a:pt x="122" y="20"/>
                  </a:cubicBezTo>
                  <a:cubicBezTo>
                    <a:pt x="122" y="8"/>
                    <a:pt x="101" y="0"/>
                    <a:pt x="76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3590;p80"/>
            <p:cNvSpPr/>
            <p:nvPr/>
          </p:nvSpPr>
          <p:spPr>
            <a:xfrm>
              <a:off x="3039450" y="4408100"/>
              <a:ext cx="58100" cy="67475"/>
            </a:xfrm>
            <a:custGeom>
              <a:avLst/>
              <a:gdLst/>
              <a:ahLst/>
              <a:cxnLst/>
              <a:rect l="l" t="t" r="r" b="b"/>
              <a:pathLst>
                <a:path w="2324" h="2699" extrusionOk="0">
                  <a:moveTo>
                    <a:pt x="2006" y="0"/>
                  </a:moveTo>
                  <a:cubicBezTo>
                    <a:pt x="1958" y="0"/>
                    <a:pt x="1910" y="41"/>
                    <a:pt x="1928" y="114"/>
                  </a:cubicBezTo>
                  <a:cubicBezTo>
                    <a:pt x="2050" y="661"/>
                    <a:pt x="2050" y="1300"/>
                    <a:pt x="1928" y="1847"/>
                  </a:cubicBezTo>
                  <a:cubicBezTo>
                    <a:pt x="1847" y="2200"/>
                    <a:pt x="1619" y="2530"/>
                    <a:pt x="1267" y="2530"/>
                  </a:cubicBezTo>
                  <a:cubicBezTo>
                    <a:pt x="1226" y="2530"/>
                    <a:pt x="1183" y="2525"/>
                    <a:pt x="1138" y="2515"/>
                  </a:cubicBezTo>
                  <a:cubicBezTo>
                    <a:pt x="713" y="2424"/>
                    <a:pt x="409" y="1877"/>
                    <a:pt x="196" y="1543"/>
                  </a:cubicBezTo>
                  <a:cubicBezTo>
                    <a:pt x="178" y="1516"/>
                    <a:pt x="152" y="1505"/>
                    <a:pt x="127" y="1505"/>
                  </a:cubicBezTo>
                  <a:cubicBezTo>
                    <a:pt x="64" y="1505"/>
                    <a:pt x="1" y="1570"/>
                    <a:pt x="44" y="1634"/>
                  </a:cubicBezTo>
                  <a:cubicBezTo>
                    <a:pt x="315" y="2040"/>
                    <a:pt x="821" y="2699"/>
                    <a:pt x="1324" y="2699"/>
                  </a:cubicBezTo>
                  <a:cubicBezTo>
                    <a:pt x="1499" y="2699"/>
                    <a:pt x="1673" y="2620"/>
                    <a:pt x="1837" y="2424"/>
                  </a:cubicBezTo>
                  <a:cubicBezTo>
                    <a:pt x="2323" y="1847"/>
                    <a:pt x="2232" y="722"/>
                    <a:pt x="2080" y="53"/>
                  </a:cubicBezTo>
                  <a:cubicBezTo>
                    <a:pt x="2068" y="17"/>
                    <a:pt x="2037" y="0"/>
                    <a:pt x="2006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3591;p80"/>
            <p:cNvSpPr/>
            <p:nvPr/>
          </p:nvSpPr>
          <p:spPr>
            <a:xfrm>
              <a:off x="2831550" y="4629800"/>
              <a:ext cx="186975" cy="186950"/>
            </a:xfrm>
            <a:custGeom>
              <a:avLst/>
              <a:gdLst/>
              <a:ahLst/>
              <a:cxnLst/>
              <a:rect l="l" t="t" r="r" b="b"/>
              <a:pathLst>
                <a:path w="7479" h="7478" extrusionOk="0">
                  <a:moveTo>
                    <a:pt x="5320" y="0"/>
                  </a:moveTo>
                  <a:lnTo>
                    <a:pt x="3132" y="2128"/>
                  </a:lnTo>
                  <a:lnTo>
                    <a:pt x="1" y="2158"/>
                  </a:lnTo>
                  <a:lnTo>
                    <a:pt x="2159" y="4377"/>
                  </a:lnTo>
                  <a:lnTo>
                    <a:pt x="2189" y="7477"/>
                  </a:lnTo>
                  <a:lnTo>
                    <a:pt x="4378" y="5319"/>
                  </a:lnTo>
                  <a:lnTo>
                    <a:pt x="7478" y="5319"/>
                  </a:lnTo>
                  <a:lnTo>
                    <a:pt x="5351" y="3101"/>
                  </a:lnTo>
                  <a:lnTo>
                    <a:pt x="53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3592;p80"/>
            <p:cNvSpPr/>
            <p:nvPr/>
          </p:nvSpPr>
          <p:spPr>
            <a:xfrm>
              <a:off x="4327025" y="4356225"/>
              <a:ext cx="194575" cy="194550"/>
            </a:xfrm>
            <a:custGeom>
              <a:avLst/>
              <a:gdLst/>
              <a:ahLst/>
              <a:cxnLst/>
              <a:rect l="l" t="t" r="r" b="b"/>
              <a:pathLst>
                <a:path w="7783" h="7782" extrusionOk="0">
                  <a:moveTo>
                    <a:pt x="5046" y="1"/>
                  </a:moveTo>
                  <a:lnTo>
                    <a:pt x="3101" y="2372"/>
                  </a:lnTo>
                  <a:lnTo>
                    <a:pt x="1" y="2736"/>
                  </a:lnTo>
                  <a:lnTo>
                    <a:pt x="2372" y="4682"/>
                  </a:lnTo>
                  <a:lnTo>
                    <a:pt x="2736" y="7782"/>
                  </a:lnTo>
                  <a:lnTo>
                    <a:pt x="4682" y="5411"/>
                  </a:lnTo>
                  <a:lnTo>
                    <a:pt x="7782" y="5046"/>
                  </a:lnTo>
                  <a:lnTo>
                    <a:pt x="5411" y="3101"/>
                  </a:lnTo>
                  <a:lnTo>
                    <a:pt x="50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3593;p80"/>
            <p:cNvSpPr/>
            <p:nvPr/>
          </p:nvSpPr>
          <p:spPr>
            <a:xfrm>
              <a:off x="4313350" y="4573550"/>
              <a:ext cx="224950" cy="216600"/>
            </a:xfrm>
            <a:custGeom>
              <a:avLst/>
              <a:gdLst/>
              <a:ahLst/>
              <a:cxnLst/>
              <a:rect l="l" t="t" r="r" b="b"/>
              <a:pathLst>
                <a:path w="8998" h="8664" extrusionOk="0">
                  <a:moveTo>
                    <a:pt x="3040" y="2797"/>
                  </a:moveTo>
                  <a:cubicBezTo>
                    <a:pt x="3040" y="2797"/>
                    <a:pt x="3800" y="1"/>
                    <a:pt x="4499" y="122"/>
                  </a:cubicBezTo>
                  <a:cubicBezTo>
                    <a:pt x="5198" y="214"/>
                    <a:pt x="6019" y="2402"/>
                    <a:pt x="6019" y="2402"/>
                  </a:cubicBezTo>
                  <a:cubicBezTo>
                    <a:pt x="6019" y="2402"/>
                    <a:pt x="8815" y="2797"/>
                    <a:pt x="8907" y="3466"/>
                  </a:cubicBezTo>
                  <a:cubicBezTo>
                    <a:pt x="8998" y="4165"/>
                    <a:pt x="6961" y="5199"/>
                    <a:pt x="6961" y="5199"/>
                  </a:cubicBezTo>
                  <a:cubicBezTo>
                    <a:pt x="6961" y="5199"/>
                    <a:pt x="8359" y="7934"/>
                    <a:pt x="7843" y="8299"/>
                  </a:cubicBezTo>
                  <a:cubicBezTo>
                    <a:pt x="7326" y="8664"/>
                    <a:pt x="4773" y="6870"/>
                    <a:pt x="4773" y="6870"/>
                  </a:cubicBezTo>
                  <a:cubicBezTo>
                    <a:pt x="4773" y="6870"/>
                    <a:pt x="2493" y="8633"/>
                    <a:pt x="1764" y="8360"/>
                  </a:cubicBezTo>
                  <a:cubicBezTo>
                    <a:pt x="1338" y="8177"/>
                    <a:pt x="2463" y="5381"/>
                    <a:pt x="2463" y="5381"/>
                  </a:cubicBezTo>
                  <a:cubicBezTo>
                    <a:pt x="2463" y="5381"/>
                    <a:pt x="1" y="4226"/>
                    <a:pt x="213" y="3557"/>
                  </a:cubicBezTo>
                  <a:cubicBezTo>
                    <a:pt x="426" y="2919"/>
                    <a:pt x="3040" y="2797"/>
                    <a:pt x="3040" y="279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3594;p80"/>
            <p:cNvSpPr/>
            <p:nvPr/>
          </p:nvSpPr>
          <p:spPr>
            <a:xfrm>
              <a:off x="2736575" y="4398775"/>
              <a:ext cx="222675" cy="218125"/>
            </a:xfrm>
            <a:custGeom>
              <a:avLst/>
              <a:gdLst/>
              <a:ahLst/>
              <a:cxnLst/>
              <a:rect l="l" t="t" r="r" b="b"/>
              <a:pathLst>
                <a:path w="8907" h="8725" extrusionOk="0">
                  <a:moveTo>
                    <a:pt x="2797" y="2888"/>
                  </a:moveTo>
                  <a:cubicBezTo>
                    <a:pt x="2797" y="2888"/>
                    <a:pt x="3101" y="31"/>
                    <a:pt x="3800" y="1"/>
                  </a:cubicBezTo>
                  <a:cubicBezTo>
                    <a:pt x="4529" y="1"/>
                    <a:pt x="5685" y="2037"/>
                    <a:pt x="5685" y="2037"/>
                  </a:cubicBezTo>
                  <a:cubicBezTo>
                    <a:pt x="5685" y="2037"/>
                    <a:pt x="8511" y="1977"/>
                    <a:pt x="8694" y="2645"/>
                  </a:cubicBezTo>
                  <a:cubicBezTo>
                    <a:pt x="8906" y="3284"/>
                    <a:pt x="7022" y="4651"/>
                    <a:pt x="7022" y="4651"/>
                  </a:cubicBezTo>
                  <a:cubicBezTo>
                    <a:pt x="7022" y="4651"/>
                    <a:pt x="8846" y="7113"/>
                    <a:pt x="8390" y="7569"/>
                  </a:cubicBezTo>
                  <a:cubicBezTo>
                    <a:pt x="7934" y="7995"/>
                    <a:pt x="5137" y="6627"/>
                    <a:pt x="5137" y="6627"/>
                  </a:cubicBezTo>
                  <a:cubicBezTo>
                    <a:pt x="5137" y="6627"/>
                    <a:pt x="3162" y="8724"/>
                    <a:pt x="2402" y="8572"/>
                  </a:cubicBezTo>
                  <a:cubicBezTo>
                    <a:pt x="1946" y="8481"/>
                    <a:pt x="2615" y="5533"/>
                    <a:pt x="2615" y="5533"/>
                  </a:cubicBezTo>
                  <a:cubicBezTo>
                    <a:pt x="2615" y="5533"/>
                    <a:pt x="1" y="4773"/>
                    <a:pt x="122" y="4104"/>
                  </a:cubicBezTo>
                  <a:cubicBezTo>
                    <a:pt x="213" y="3436"/>
                    <a:pt x="2797" y="2888"/>
                    <a:pt x="2797" y="28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3595;p80"/>
            <p:cNvSpPr/>
            <p:nvPr/>
          </p:nvSpPr>
          <p:spPr>
            <a:xfrm>
              <a:off x="4557275" y="4508175"/>
              <a:ext cx="94250" cy="82475"/>
            </a:xfrm>
            <a:custGeom>
              <a:avLst/>
              <a:gdLst/>
              <a:ahLst/>
              <a:cxnLst/>
              <a:rect l="l" t="t" r="r" b="b"/>
              <a:pathLst>
                <a:path w="3770" h="3299" extrusionOk="0">
                  <a:moveTo>
                    <a:pt x="1894" y="1"/>
                  </a:moveTo>
                  <a:cubicBezTo>
                    <a:pt x="1384" y="1"/>
                    <a:pt x="878" y="231"/>
                    <a:pt x="548" y="671"/>
                  </a:cubicBezTo>
                  <a:cubicBezTo>
                    <a:pt x="1" y="1430"/>
                    <a:pt x="183" y="2464"/>
                    <a:pt x="912" y="2981"/>
                  </a:cubicBezTo>
                  <a:cubicBezTo>
                    <a:pt x="1212" y="3196"/>
                    <a:pt x="1555" y="3299"/>
                    <a:pt x="1891" y="3299"/>
                  </a:cubicBezTo>
                  <a:cubicBezTo>
                    <a:pt x="2407" y="3299"/>
                    <a:pt x="2910" y="3058"/>
                    <a:pt x="3223" y="2616"/>
                  </a:cubicBezTo>
                  <a:cubicBezTo>
                    <a:pt x="3770" y="1886"/>
                    <a:pt x="3587" y="853"/>
                    <a:pt x="2858" y="306"/>
                  </a:cubicBezTo>
                  <a:cubicBezTo>
                    <a:pt x="2568" y="101"/>
                    <a:pt x="2230" y="1"/>
                    <a:pt x="1894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3596;p80"/>
            <p:cNvSpPr/>
            <p:nvPr/>
          </p:nvSpPr>
          <p:spPr>
            <a:xfrm>
              <a:off x="2700100" y="4638625"/>
              <a:ext cx="57775" cy="51500"/>
            </a:xfrm>
            <a:custGeom>
              <a:avLst/>
              <a:gdLst/>
              <a:ahLst/>
              <a:cxnLst/>
              <a:rect l="l" t="t" r="r" b="b"/>
              <a:pathLst>
                <a:path w="2311" h="2060" extrusionOk="0">
                  <a:moveTo>
                    <a:pt x="1125" y="1"/>
                  </a:moveTo>
                  <a:cubicBezTo>
                    <a:pt x="1024" y="1"/>
                    <a:pt x="922" y="14"/>
                    <a:pt x="821" y="42"/>
                  </a:cubicBezTo>
                  <a:cubicBezTo>
                    <a:pt x="304" y="225"/>
                    <a:pt x="1" y="802"/>
                    <a:pt x="183" y="1349"/>
                  </a:cubicBezTo>
                  <a:cubicBezTo>
                    <a:pt x="307" y="1795"/>
                    <a:pt x="734" y="2060"/>
                    <a:pt x="1167" y="2060"/>
                  </a:cubicBezTo>
                  <a:cubicBezTo>
                    <a:pt x="1266" y="2060"/>
                    <a:pt x="1364" y="2046"/>
                    <a:pt x="1460" y="2018"/>
                  </a:cubicBezTo>
                  <a:cubicBezTo>
                    <a:pt x="2007" y="1836"/>
                    <a:pt x="2311" y="1258"/>
                    <a:pt x="2128" y="711"/>
                  </a:cubicBezTo>
                  <a:cubicBezTo>
                    <a:pt x="1980" y="265"/>
                    <a:pt x="1568" y="1"/>
                    <a:pt x="1125" y="1"/>
                  </a:cubicBezTo>
                  <a:close/>
                </a:path>
              </a:pathLst>
            </a:custGeom>
            <a:solidFill>
              <a:srgbClr val="4F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3524;p80"/>
          <p:cNvGrpSpPr/>
          <p:nvPr/>
        </p:nvGrpSpPr>
        <p:grpSpPr>
          <a:xfrm>
            <a:off x="1621027" y="1945355"/>
            <a:ext cx="1348800" cy="587694"/>
            <a:chOff x="853575" y="4182525"/>
            <a:chExt cx="1444575" cy="629425"/>
          </a:xfrm>
        </p:grpSpPr>
        <p:sp>
          <p:nvSpPr>
            <p:cNvPr id="191" name="Google Shape;3525;p80"/>
            <p:cNvSpPr/>
            <p:nvPr/>
          </p:nvSpPr>
          <p:spPr>
            <a:xfrm>
              <a:off x="1374875" y="4184800"/>
              <a:ext cx="183150" cy="581325"/>
            </a:xfrm>
            <a:custGeom>
              <a:avLst/>
              <a:gdLst/>
              <a:ahLst/>
              <a:cxnLst/>
              <a:rect l="l" t="t" r="r" b="b"/>
              <a:pathLst>
                <a:path w="7326" h="23253" extrusionOk="0">
                  <a:moveTo>
                    <a:pt x="1216" y="0"/>
                  </a:moveTo>
                  <a:lnTo>
                    <a:pt x="821" y="3557"/>
                  </a:lnTo>
                  <a:lnTo>
                    <a:pt x="0" y="17356"/>
                  </a:lnTo>
                  <a:lnTo>
                    <a:pt x="7325" y="23253"/>
                  </a:lnTo>
                  <a:lnTo>
                    <a:pt x="7325" y="7052"/>
                  </a:lnTo>
                  <a:cubicBezTo>
                    <a:pt x="5866" y="3374"/>
                    <a:pt x="1216" y="0"/>
                    <a:pt x="1216" y="0"/>
                  </a:cubicBezTo>
                  <a:close/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3526;p80"/>
            <p:cNvSpPr/>
            <p:nvPr/>
          </p:nvSpPr>
          <p:spPr>
            <a:xfrm>
              <a:off x="1543550" y="4182525"/>
              <a:ext cx="183175" cy="582100"/>
            </a:xfrm>
            <a:custGeom>
              <a:avLst/>
              <a:gdLst/>
              <a:ahLst/>
              <a:cxnLst/>
              <a:rect l="l" t="t" r="r" b="b"/>
              <a:pathLst>
                <a:path w="7327" h="23284" extrusionOk="0">
                  <a:moveTo>
                    <a:pt x="6110" y="0"/>
                  </a:moveTo>
                  <a:cubicBezTo>
                    <a:pt x="6110" y="0"/>
                    <a:pt x="1460" y="3405"/>
                    <a:pt x="1" y="7052"/>
                  </a:cubicBezTo>
                  <a:lnTo>
                    <a:pt x="1" y="23283"/>
                  </a:lnTo>
                  <a:lnTo>
                    <a:pt x="7326" y="17356"/>
                  </a:lnTo>
                  <a:lnTo>
                    <a:pt x="6506" y="3556"/>
                  </a:lnTo>
                  <a:lnTo>
                    <a:pt x="6110" y="0"/>
                  </a:lnTo>
                  <a:close/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3527;p80"/>
            <p:cNvSpPr/>
            <p:nvPr/>
          </p:nvSpPr>
          <p:spPr>
            <a:xfrm>
              <a:off x="1289000" y="4194675"/>
              <a:ext cx="268275" cy="582100"/>
            </a:xfrm>
            <a:custGeom>
              <a:avLst/>
              <a:gdLst/>
              <a:ahLst/>
              <a:cxnLst/>
              <a:rect l="l" t="t" r="r" b="b"/>
              <a:pathLst>
                <a:path w="10731" h="23284" extrusionOk="0">
                  <a:moveTo>
                    <a:pt x="1763" y="1"/>
                  </a:moveTo>
                  <a:lnTo>
                    <a:pt x="1186" y="3557"/>
                  </a:lnTo>
                  <a:lnTo>
                    <a:pt x="0" y="17356"/>
                  </a:lnTo>
                  <a:lnTo>
                    <a:pt x="10730" y="23284"/>
                  </a:lnTo>
                  <a:lnTo>
                    <a:pt x="10730" y="7083"/>
                  </a:lnTo>
                  <a:cubicBezTo>
                    <a:pt x="8602" y="3405"/>
                    <a:pt x="1763" y="1"/>
                    <a:pt x="1763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3528;p80"/>
            <p:cNvSpPr/>
            <p:nvPr/>
          </p:nvSpPr>
          <p:spPr>
            <a:xfrm>
              <a:off x="1545075" y="4192400"/>
              <a:ext cx="268275" cy="582100"/>
            </a:xfrm>
            <a:custGeom>
              <a:avLst/>
              <a:gdLst/>
              <a:ahLst/>
              <a:cxnLst/>
              <a:rect l="l" t="t" r="r" b="b"/>
              <a:pathLst>
                <a:path w="10731" h="23284" extrusionOk="0">
                  <a:moveTo>
                    <a:pt x="8937" y="0"/>
                  </a:moveTo>
                  <a:cubicBezTo>
                    <a:pt x="8937" y="0"/>
                    <a:pt x="2098" y="3405"/>
                    <a:pt x="1" y="7083"/>
                  </a:cubicBezTo>
                  <a:lnTo>
                    <a:pt x="1" y="23283"/>
                  </a:lnTo>
                  <a:lnTo>
                    <a:pt x="10730" y="17356"/>
                  </a:lnTo>
                  <a:lnTo>
                    <a:pt x="9515" y="3587"/>
                  </a:lnTo>
                  <a:lnTo>
                    <a:pt x="893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3529;p80"/>
            <p:cNvSpPr/>
            <p:nvPr/>
          </p:nvSpPr>
          <p:spPr>
            <a:xfrm>
              <a:off x="1395375" y="4184800"/>
              <a:ext cx="9900" cy="88925"/>
            </a:xfrm>
            <a:custGeom>
              <a:avLst/>
              <a:gdLst/>
              <a:ahLst/>
              <a:cxnLst/>
              <a:rect l="l" t="t" r="r" b="b"/>
              <a:pathLst>
                <a:path w="396" h="3557" extrusionOk="0">
                  <a:moveTo>
                    <a:pt x="1" y="3557"/>
                  </a:moveTo>
                  <a:lnTo>
                    <a:pt x="396" y="0"/>
                  </a:lnTo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3530;p80"/>
            <p:cNvSpPr/>
            <p:nvPr/>
          </p:nvSpPr>
          <p:spPr>
            <a:xfrm>
              <a:off x="1208450" y="4209125"/>
              <a:ext cx="334375" cy="582100"/>
            </a:xfrm>
            <a:custGeom>
              <a:avLst/>
              <a:gdLst/>
              <a:ahLst/>
              <a:cxnLst/>
              <a:rect l="l" t="t" r="r" b="b"/>
              <a:pathLst>
                <a:path w="13375" h="23284" extrusionOk="0">
                  <a:moveTo>
                    <a:pt x="2219" y="0"/>
                  </a:moveTo>
                  <a:lnTo>
                    <a:pt x="1490" y="3556"/>
                  </a:lnTo>
                  <a:lnTo>
                    <a:pt x="0" y="17356"/>
                  </a:lnTo>
                  <a:lnTo>
                    <a:pt x="13375" y="23283"/>
                  </a:lnTo>
                  <a:lnTo>
                    <a:pt x="13375" y="7052"/>
                  </a:lnTo>
                  <a:cubicBezTo>
                    <a:pt x="10730" y="3404"/>
                    <a:pt x="2219" y="0"/>
                    <a:pt x="2219" y="0"/>
                  </a:cubicBezTo>
                  <a:close/>
                </a:path>
              </a:pathLst>
            </a:custGeom>
            <a:solidFill>
              <a:srgbClr val="F4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3531;p80"/>
            <p:cNvSpPr/>
            <p:nvPr/>
          </p:nvSpPr>
          <p:spPr>
            <a:xfrm>
              <a:off x="1558750" y="4206825"/>
              <a:ext cx="334375" cy="582100"/>
            </a:xfrm>
            <a:custGeom>
              <a:avLst/>
              <a:gdLst/>
              <a:ahLst/>
              <a:cxnLst/>
              <a:rect l="l" t="t" r="r" b="b"/>
              <a:pathLst>
                <a:path w="13375" h="23284" extrusionOk="0">
                  <a:moveTo>
                    <a:pt x="11156" y="1"/>
                  </a:moveTo>
                  <a:cubicBezTo>
                    <a:pt x="11156" y="1"/>
                    <a:pt x="2645" y="3405"/>
                    <a:pt x="1" y="7083"/>
                  </a:cubicBezTo>
                  <a:lnTo>
                    <a:pt x="1" y="23284"/>
                  </a:lnTo>
                  <a:lnTo>
                    <a:pt x="13375" y="17357"/>
                  </a:lnTo>
                  <a:lnTo>
                    <a:pt x="11886" y="3588"/>
                  </a:lnTo>
                  <a:lnTo>
                    <a:pt x="11156" y="1"/>
                  </a:lnTo>
                  <a:close/>
                </a:path>
              </a:pathLst>
            </a:custGeom>
            <a:solidFill>
              <a:srgbClr val="F4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3532;p80"/>
            <p:cNvSpPr/>
            <p:nvPr/>
          </p:nvSpPr>
          <p:spPr>
            <a:xfrm>
              <a:off x="1161925" y="4244775"/>
              <a:ext cx="360375" cy="562400"/>
            </a:xfrm>
            <a:custGeom>
              <a:avLst/>
              <a:gdLst/>
              <a:ahLst/>
              <a:cxnLst/>
              <a:rect l="l" t="t" r="r" b="b"/>
              <a:pathLst>
                <a:path w="14415" h="22496" extrusionOk="0">
                  <a:moveTo>
                    <a:pt x="2011" y="0"/>
                  </a:moveTo>
                  <a:cubicBezTo>
                    <a:pt x="0" y="0"/>
                    <a:pt x="281" y="2373"/>
                    <a:pt x="281" y="2373"/>
                  </a:cubicBezTo>
                  <a:lnTo>
                    <a:pt x="767" y="14562"/>
                  </a:lnTo>
                  <a:cubicBezTo>
                    <a:pt x="767" y="16021"/>
                    <a:pt x="1193" y="17207"/>
                    <a:pt x="3077" y="18027"/>
                  </a:cubicBezTo>
                  <a:cubicBezTo>
                    <a:pt x="7059" y="19790"/>
                    <a:pt x="14415" y="22495"/>
                    <a:pt x="14415" y="22495"/>
                  </a:cubicBezTo>
                  <a:lnTo>
                    <a:pt x="14415" y="5535"/>
                  </a:lnTo>
                  <a:cubicBezTo>
                    <a:pt x="13594" y="4896"/>
                    <a:pt x="5296" y="580"/>
                    <a:pt x="2621" y="63"/>
                  </a:cubicBezTo>
                  <a:cubicBezTo>
                    <a:pt x="2397" y="20"/>
                    <a:pt x="2194" y="0"/>
                    <a:pt x="2011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3533;p80"/>
            <p:cNvSpPr/>
            <p:nvPr/>
          </p:nvSpPr>
          <p:spPr>
            <a:xfrm>
              <a:off x="1592950" y="4236400"/>
              <a:ext cx="361150" cy="562400"/>
            </a:xfrm>
            <a:custGeom>
              <a:avLst/>
              <a:gdLst/>
              <a:ahLst/>
              <a:cxnLst/>
              <a:rect l="l" t="t" r="r" b="b"/>
              <a:pathLst>
                <a:path w="14446" h="22496" extrusionOk="0">
                  <a:moveTo>
                    <a:pt x="12435" y="1"/>
                  </a:moveTo>
                  <a:cubicBezTo>
                    <a:pt x="12251" y="1"/>
                    <a:pt x="12049" y="21"/>
                    <a:pt x="11825" y="64"/>
                  </a:cubicBezTo>
                  <a:cubicBezTo>
                    <a:pt x="9119" y="581"/>
                    <a:pt x="852" y="5110"/>
                    <a:pt x="1" y="5778"/>
                  </a:cubicBezTo>
                  <a:lnTo>
                    <a:pt x="1" y="22496"/>
                  </a:lnTo>
                  <a:lnTo>
                    <a:pt x="11612" y="17602"/>
                  </a:lnTo>
                  <a:cubicBezTo>
                    <a:pt x="11612" y="17602"/>
                    <a:pt x="13679" y="17086"/>
                    <a:pt x="13679" y="15414"/>
                  </a:cubicBezTo>
                  <a:lnTo>
                    <a:pt x="14165" y="2374"/>
                  </a:lnTo>
                  <a:cubicBezTo>
                    <a:pt x="14165" y="2374"/>
                    <a:pt x="14446" y="1"/>
                    <a:pt x="1243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3534;p80"/>
            <p:cNvSpPr/>
            <p:nvPr/>
          </p:nvSpPr>
          <p:spPr>
            <a:xfrm>
              <a:off x="1522275" y="4369925"/>
              <a:ext cx="70700" cy="442025"/>
            </a:xfrm>
            <a:custGeom>
              <a:avLst/>
              <a:gdLst/>
              <a:ahLst/>
              <a:cxnLst/>
              <a:rect l="l" t="t" r="r" b="b"/>
              <a:pathLst>
                <a:path w="2828" h="17681" extrusionOk="0">
                  <a:moveTo>
                    <a:pt x="1732" y="1"/>
                  </a:moveTo>
                  <a:cubicBezTo>
                    <a:pt x="871" y="1"/>
                    <a:pt x="1" y="529"/>
                    <a:pt x="1" y="529"/>
                  </a:cubicBezTo>
                  <a:lnTo>
                    <a:pt x="1" y="17489"/>
                  </a:lnTo>
                  <a:cubicBezTo>
                    <a:pt x="578" y="17628"/>
                    <a:pt x="1042" y="17681"/>
                    <a:pt x="1412" y="17681"/>
                  </a:cubicBezTo>
                  <a:cubicBezTo>
                    <a:pt x="2582" y="17681"/>
                    <a:pt x="2828" y="17155"/>
                    <a:pt x="2828" y="17155"/>
                  </a:cubicBezTo>
                  <a:lnTo>
                    <a:pt x="2828" y="437"/>
                  </a:lnTo>
                  <a:cubicBezTo>
                    <a:pt x="2521" y="112"/>
                    <a:pt x="2128" y="1"/>
                    <a:pt x="1732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3535;p80"/>
            <p:cNvSpPr/>
            <p:nvPr/>
          </p:nvSpPr>
          <p:spPr>
            <a:xfrm>
              <a:off x="970600" y="4589050"/>
              <a:ext cx="166450" cy="167200"/>
            </a:xfrm>
            <a:custGeom>
              <a:avLst/>
              <a:gdLst/>
              <a:ahLst/>
              <a:cxnLst/>
              <a:rect l="l" t="t" r="r" b="b"/>
              <a:pathLst>
                <a:path w="6658" h="6688" extrusionOk="0">
                  <a:moveTo>
                    <a:pt x="4742" y="1"/>
                  </a:moveTo>
                  <a:lnTo>
                    <a:pt x="2767" y="1916"/>
                  </a:lnTo>
                  <a:lnTo>
                    <a:pt x="1" y="1946"/>
                  </a:lnTo>
                  <a:lnTo>
                    <a:pt x="1916" y="3891"/>
                  </a:lnTo>
                  <a:lnTo>
                    <a:pt x="1946" y="6688"/>
                  </a:lnTo>
                  <a:lnTo>
                    <a:pt x="3891" y="4773"/>
                  </a:lnTo>
                  <a:lnTo>
                    <a:pt x="6657" y="4743"/>
                  </a:lnTo>
                  <a:lnTo>
                    <a:pt x="4742" y="2797"/>
                  </a:lnTo>
                  <a:lnTo>
                    <a:pt x="47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3536;p80"/>
            <p:cNvSpPr/>
            <p:nvPr/>
          </p:nvSpPr>
          <p:spPr>
            <a:xfrm>
              <a:off x="2054200" y="4384650"/>
              <a:ext cx="149725" cy="148950"/>
            </a:xfrm>
            <a:custGeom>
              <a:avLst/>
              <a:gdLst/>
              <a:ahLst/>
              <a:cxnLst/>
              <a:rect l="l" t="t" r="r" b="b"/>
              <a:pathLst>
                <a:path w="5989" h="5958" extrusionOk="0">
                  <a:moveTo>
                    <a:pt x="5016" y="0"/>
                  </a:moveTo>
                  <a:lnTo>
                    <a:pt x="2736" y="1490"/>
                  </a:lnTo>
                  <a:lnTo>
                    <a:pt x="1" y="943"/>
                  </a:lnTo>
                  <a:lnTo>
                    <a:pt x="1490" y="3253"/>
                  </a:lnTo>
                  <a:lnTo>
                    <a:pt x="974" y="5958"/>
                  </a:lnTo>
                  <a:lnTo>
                    <a:pt x="3253" y="4469"/>
                  </a:lnTo>
                  <a:lnTo>
                    <a:pt x="5989" y="5016"/>
                  </a:lnTo>
                  <a:lnTo>
                    <a:pt x="5989" y="5016"/>
                  </a:lnTo>
                  <a:lnTo>
                    <a:pt x="4499" y="2706"/>
                  </a:lnTo>
                  <a:lnTo>
                    <a:pt x="50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3537;p80"/>
            <p:cNvSpPr/>
            <p:nvPr/>
          </p:nvSpPr>
          <p:spPr>
            <a:xfrm>
              <a:off x="1974425" y="4557150"/>
              <a:ext cx="196825" cy="206700"/>
            </a:xfrm>
            <a:custGeom>
              <a:avLst/>
              <a:gdLst/>
              <a:ahLst/>
              <a:cxnLst/>
              <a:rect l="l" t="t" r="r" b="b"/>
              <a:pathLst>
                <a:path w="7873" h="8268" extrusionOk="0">
                  <a:moveTo>
                    <a:pt x="2949" y="2158"/>
                  </a:moveTo>
                  <a:cubicBezTo>
                    <a:pt x="2949" y="2158"/>
                    <a:pt x="4347" y="0"/>
                    <a:pt x="4924" y="274"/>
                  </a:cubicBezTo>
                  <a:cubicBezTo>
                    <a:pt x="5472" y="547"/>
                    <a:pt x="5593" y="2614"/>
                    <a:pt x="5593" y="2614"/>
                  </a:cubicBezTo>
                  <a:cubicBezTo>
                    <a:pt x="5593" y="2614"/>
                    <a:pt x="7873" y="3708"/>
                    <a:pt x="7782" y="4316"/>
                  </a:cubicBezTo>
                  <a:cubicBezTo>
                    <a:pt x="7660" y="4924"/>
                    <a:pt x="5654" y="5259"/>
                    <a:pt x="5654" y="5259"/>
                  </a:cubicBezTo>
                  <a:cubicBezTo>
                    <a:pt x="5654" y="5259"/>
                    <a:pt x="6110" y="7933"/>
                    <a:pt x="5563" y="8116"/>
                  </a:cubicBezTo>
                  <a:cubicBezTo>
                    <a:pt x="5016" y="8268"/>
                    <a:pt x="3344" y="6079"/>
                    <a:pt x="3344" y="6079"/>
                  </a:cubicBezTo>
                  <a:cubicBezTo>
                    <a:pt x="3344" y="6079"/>
                    <a:pt x="943" y="6961"/>
                    <a:pt x="395" y="6535"/>
                  </a:cubicBezTo>
                  <a:cubicBezTo>
                    <a:pt x="61" y="6292"/>
                    <a:pt x="1763" y="4195"/>
                    <a:pt x="1763" y="4195"/>
                  </a:cubicBezTo>
                  <a:cubicBezTo>
                    <a:pt x="1763" y="4195"/>
                    <a:pt x="0" y="2553"/>
                    <a:pt x="335" y="2067"/>
                  </a:cubicBezTo>
                  <a:cubicBezTo>
                    <a:pt x="699" y="1550"/>
                    <a:pt x="2949" y="2158"/>
                    <a:pt x="2949" y="215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3538;p80"/>
            <p:cNvSpPr/>
            <p:nvPr/>
          </p:nvSpPr>
          <p:spPr>
            <a:xfrm>
              <a:off x="886250" y="4383900"/>
              <a:ext cx="197600" cy="194550"/>
            </a:xfrm>
            <a:custGeom>
              <a:avLst/>
              <a:gdLst/>
              <a:ahLst/>
              <a:cxnLst/>
              <a:rect l="l" t="t" r="r" b="b"/>
              <a:pathLst>
                <a:path w="7904" h="7782" extrusionOk="0">
                  <a:moveTo>
                    <a:pt x="2463" y="2553"/>
                  </a:moveTo>
                  <a:cubicBezTo>
                    <a:pt x="2463" y="2553"/>
                    <a:pt x="2736" y="0"/>
                    <a:pt x="3375" y="0"/>
                  </a:cubicBezTo>
                  <a:cubicBezTo>
                    <a:pt x="4013" y="0"/>
                    <a:pt x="5046" y="1793"/>
                    <a:pt x="5046" y="1793"/>
                  </a:cubicBezTo>
                  <a:cubicBezTo>
                    <a:pt x="5046" y="1793"/>
                    <a:pt x="7569" y="1763"/>
                    <a:pt x="7752" y="2340"/>
                  </a:cubicBezTo>
                  <a:cubicBezTo>
                    <a:pt x="7904" y="2918"/>
                    <a:pt x="6262" y="4134"/>
                    <a:pt x="6262" y="4134"/>
                  </a:cubicBezTo>
                  <a:cubicBezTo>
                    <a:pt x="6262" y="4134"/>
                    <a:pt x="7873" y="6353"/>
                    <a:pt x="7478" y="6748"/>
                  </a:cubicBezTo>
                  <a:cubicBezTo>
                    <a:pt x="7052" y="7143"/>
                    <a:pt x="4560" y="5897"/>
                    <a:pt x="4560" y="5897"/>
                  </a:cubicBezTo>
                  <a:cubicBezTo>
                    <a:pt x="4560" y="5897"/>
                    <a:pt x="2797" y="7781"/>
                    <a:pt x="2128" y="7629"/>
                  </a:cubicBezTo>
                  <a:cubicBezTo>
                    <a:pt x="1733" y="7538"/>
                    <a:pt x="2311" y="4924"/>
                    <a:pt x="2311" y="4924"/>
                  </a:cubicBezTo>
                  <a:cubicBezTo>
                    <a:pt x="2311" y="4924"/>
                    <a:pt x="1" y="4255"/>
                    <a:pt x="92" y="3648"/>
                  </a:cubicBezTo>
                  <a:cubicBezTo>
                    <a:pt x="183" y="3040"/>
                    <a:pt x="2463" y="2553"/>
                    <a:pt x="2463" y="255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3539;p80"/>
            <p:cNvSpPr/>
            <p:nvPr/>
          </p:nvSpPr>
          <p:spPr>
            <a:xfrm>
              <a:off x="2215300" y="4552025"/>
              <a:ext cx="82850" cy="73875"/>
            </a:xfrm>
            <a:custGeom>
              <a:avLst/>
              <a:gdLst/>
              <a:ahLst/>
              <a:cxnLst/>
              <a:rect l="l" t="t" r="r" b="b"/>
              <a:pathLst>
                <a:path w="3314" h="2955" extrusionOk="0">
                  <a:moveTo>
                    <a:pt x="1656" y="1"/>
                  </a:moveTo>
                  <a:cubicBezTo>
                    <a:pt x="1347" y="1"/>
                    <a:pt x="1034" y="98"/>
                    <a:pt x="761" y="296"/>
                  </a:cubicBezTo>
                  <a:cubicBezTo>
                    <a:pt x="122" y="783"/>
                    <a:pt x="1" y="1695"/>
                    <a:pt x="487" y="2363"/>
                  </a:cubicBezTo>
                  <a:cubicBezTo>
                    <a:pt x="779" y="2746"/>
                    <a:pt x="1224" y="2954"/>
                    <a:pt x="1671" y="2954"/>
                  </a:cubicBezTo>
                  <a:cubicBezTo>
                    <a:pt x="1969" y="2954"/>
                    <a:pt x="2268" y="2862"/>
                    <a:pt x="2524" y="2667"/>
                  </a:cubicBezTo>
                  <a:cubicBezTo>
                    <a:pt x="3192" y="2181"/>
                    <a:pt x="3314" y="1239"/>
                    <a:pt x="2828" y="600"/>
                  </a:cubicBezTo>
                  <a:cubicBezTo>
                    <a:pt x="2540" y="205"/>
                    <a:pt x="2103" y="1"/>
                    <a:pt x="1656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3540;p80"/>
            <p:cNvSpPr/>
            <p:nvPr/>
          </p:nvSpPr>
          <p:spPr>
            <a:xfrm>
              <a:off x="853575" y="4597125"/>
              <a:ext cx="50950" cy="46200"/>
            </a:xfrm>
            <a:custGeom>
              <a:avLst/>
              <a:gdLst/>
              <a:ahLst/>
              <a:cxnLst/>
              <a:rect l="l" t="t" r="r" b="b"/>
              <a:pathLst>
                <a:path w="2038" h="1848" extrusionOk="0">
                  <a:moveTo>
                    <a:pt x="1004" y="1"/>
                  </a:moveTo>
                  <a:cubicBezTo>
                    <a:pt x="913" y="1"/>
                    <a:pt x="821" y="14"/>
                    <a:pt x="730" y="43"/>
                  </a:cubicBezTo>
                  <a:cubicBezTo>
                    <a:pt x="244" y="225"/>
                    <a:pt x="1" y="742"/>
                    <a:pt x="153" y="1198"/>
                  </a:cubicBezTo>
                  <a:cubicBezTo>
                    <a:pt x="276" y="1593"/>
                    <a:pt x="641" y="1848"/>
                    <a:pt x="1034" y="1848"/>
                  </a:cubicBezTo>
                  <a:cubicBezTo>
                    <a:pt x="1124" y="1848"/>
                    <a:pt x="1217" y="1834"/>
                    <a:pt x="1308" y="1806"/>
                  </a:cubicBezTo>
                  <a:cubicBezTo>
                    <a:pt x="1794" y="1654"/>
                    <a:pt x="2037" y="1106"/>
                    <a:pt x="1885" y="650"/>
                  </a:cubicBezTo>
                  <a:cubicBezTo>
                    <a:pt x="1762" y="255"/>
                    <a:pt x="1397" y="1"/>
                    <a:pt x="1004" y="1"/>
                  </a:cubicBezTo>
                  <a:close/>
                </a:path>
              </a:pathLst>
            </a:custGeom>
            <a:solidFill>
              <a:srgbClr val="7CD0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984331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p51"/>
          <p:cNvSpPr txBox="1">
            <a:spLocks noGrp="1"/>
          </p:cNvSpPr>
          <p:nvPr>
            <p:ph type="title"/>
          </p:nvPr>
        </p:nvSpPr>
        <p:spPr>
          <a:xfrm>
            <a:off x="3528811" y="1945355"/>
            <a:ext cx="5164427" cy="36183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l"/>
            <a:r>
              <a:rPr lang="id-ID" sz="3200" dirty="0">
                <a:latin typeface="Century Gothic" panose="020B0502020202020204" pitchFamily="34" charset="0"/>
              </a:rPr>
              <a:t>WACANA</a:t>
            </a:r>
            <a:r>
              <a:rPr lang="id-ID" sz="3200" b="0" dirty="0">
                <a:latin typeface="Century Gothic" panose="020B0502020202020204" pitchFamily="34" charset="0"/>
              </a:rPr>
              <a:t> mangrupa </a:t>
            </a:r>
            <a:r>
              <a:rPr lang="id-ID" sz="3200" b="0" dirty="0" smtClean="0">
                <a:latin typeface="Century Gothic" panose="020B0502020202020204" pitchFamily="34" charset="0"/>
              </a:rPr>
              <a:t>r</a:t>
            </a:r>
            <a:r>
              <a:rPr lang="en-US" sz="3200" b="0" dirty="0">
                <a:latin typeface="Century Gothic" panose="020B0502020202020204" pitchFamily="34" charset="0"/>
              </a:rPr>
              <a:t>e</a:t>
            </a:r>
            <a:r>
              <a:rPr lang="id-ID" sz="3200" b="0" dirty="0" smtClean="0">
                <a:latin typeface="Century Gothic" panose="020B0502020202020204" pitchFamily="34" charset="0"/>
              </a:rPr>
              <a:t>kaman </a:t>
            </a:r>
            <a:r>
              <a:rPr lang="id-ID" sz="3200" b="0" dirty="0">
                <a:latin typeface="Century Gothic" panose="020B0502020202020204" pitchFamily="34" charset="0"/>
              </a:rPr>
              <a:t>tina peristiwa komunikasi media lisan atawa tulisan.</a:t>
            </a:r>
            <a:br>
              <a:rPr lang="id-ID" sz="3200" b="0" dirty="0">
                <a:latin typeface="Century Gothic" panose="020B0502020202020204" pitchFamily="34" charset="0"/>
              </a:rPr>
            </a:br>
            <a:endParaRPr lang="en-ID" sz="3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70" name="Google Shape;1170;p51">
            <a:hlinkClick r:id="" action="ppaction://noaction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1" name="Google Shape;1171;p51"/>
          <p:cNvSpPr/>
          <p:nvPr/>
        </p:nvSpPr>
        <p:spPr>
          <a:xfrm>
            <a:off x="11122100" y="2394633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2" name="Google Shape;1172;p51"/>
          <p:cNvSpPr/>
          <p:nvPr/>
        </p:nvSpPr>
        <p:spPr>
          <a:xfrm>
            <a:off x="-499069" y="4075401"/>
            <a:ext cx="1691612" cy="135026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73" name="Google Shape;1173;p51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WACANA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29" name="Google Shape;1229;p51">
            <a:hlinkClick r:id="rId3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230" name="Google Shape;1230;p51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68888" y="6051700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34" name="Google Shape;3541;p80"/>
          <p:cNvGrpSpPr/>
          <p:nvPr/>
        </p:nvGrpSpPr>
        <p:grpSpPr>
          <a:xfrm>
            <a:off x="1225635" y="1865908"/>
            <a:ext cx="2276684" cy="1310709"/>
            <a:chOff x="2700100" y="4201800"/>
            <a:chExt cx="1951425" cy="616500"/>
          </a:xfrm>
        </p:grpSpPr>
        <p:sp>
          <p:nvSpPr>
            <p:cNvPr id="135" name="Google Shape;3542;p80"/>
            <p:cNvSpPr/>
            <p:nvPr/>
          </p:nvSpPr>
          <p:spPr>
            <a:xfrm>
              <a:off x="3688725" y="4598125"/>
              <a:ext cx="158075" cy="220175"/>
            </a:xfrm>
            <a:custGeom>
              <a:avLst/>
              <a:gdLst/>
              <a:ahLst/>
              <a:cxnLst/>
              <a:rect l="l" t="t" r="r" b="b"/>
              <a:pathLst>
                <a:path w="6323" h="8807" extrusionOk="0">
                  <a:moveTo>
                    <a:pt x="2732" y="1"/>
                  </a:moveTo>
                  <a:cubicBezTo>
                    <a:pt x="2605" y="1"/>
                    <a:pt x="2484" y="17"/>
                    <a:pt x="2371" y="51"/>
                  </a:cubicBezTo>
                  <a:cubicBezTo>
                    <a:pt x="2371" y="51"/>
                    <a:pt x="3465" y="2057"/>
                    <a:pt x="3830" y="2544"/>
                  </a:cubicBezTo>
                  <a:cubicBezTo>
                    <a:pt x="3830" y="2544"/>
                    <a:pt x="1429" y="4550"/>
                    <a:pt x="0" y="5097"/>
                  </a:cubicBezTo>
                  <a:cubicBezTo>
                    <a:pt x="0" y="5097"/>
                    <a:pt x="1034" y="6191"/>
                    <a:pt x="1824" y="6738"/>
                  </a:cubicBezTo>
                  <a:cubicBezTo>
                    <a:pt x="1824" y="6738"/>
                    <a:pt x="2402" y="6404"/>
                    <a:pt x="2675" y="5887"/>
                  </a:cubicBezTo>
                  <a:cubicBezTo>
                    <a:pt x="2707" y="5833"/>
                    <a:pt x="2733" y="5808"/>
                    <a:pt x="2752" y="5808"/>
                  </a:cubicBezTo>
                  <a:cubicBezTo>
                    <a:pt x="2918" y="5808"/>
                    <a:pt x="2675" y="7559"/>
                    <a:pt x="2675" y="7559"/>
                  </a:cubicBezTo>
                  <a:cubicBezTo>
                    <a:pt x="2675" y="7559"/>
                    <a:pt x="3344" y="8471"/>
                    <a:pt x="4620" y="8744"/>
                  </a:cubicBezTo>
                  <a:cubicBezTo>
                    <a:pt x="4799" y="8788"/>
                    <a:pt x="4960" y="8807"/>
                    <a:pt x="5107" y="8807"/>
                  </a:cubicBezTo>
                  <a:cubicBezTo>
                    <a:pt x="5988" y="8807"/>
                    <a:pt x="6323" y="8137"/>
                    <a:pt x="6323" y="8137"/>
                  </a:cubicBezTo>
                  <a:cubicBezTo>
                    <a:pt x="6323" y="8137"/>
                    <a:pt x="5776" y="4945"/>
                    <a:pt x="5897" y="3304"/>
                  </a:cubicBezTo>
                  <a:cubicBezTo>
                    <a:pt x="6008" y="1804"/>
                    <a:pt x="4065" y="1"/>
                    <a:pt x="2732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543;p80"/>
            <p:cNvSpPr/>
            <p:nvPr/>
          </p:nvSpPr>
          <p:spPr>
            <a:xfrm>
              <a:off x="3760900" y="4635875"/>
              <a:ext cx="91975" cy="58950"/>
            </a:xfrm>
            <a:custGeom>
              <a:avLst/>
              <a:gdLst/>
              <a:ahLst/>
              <a:cxnLst/>
              <a:rect l="l" t="t" r="r" b="b"/>
              <a:pathLst>
                <a:path w="3679" h="2358" extrusionOk="0">
                  <a:moveTo>
                    <a:pt x="822" y="0"/>
                  </a:moveTo>
                  <a:cubicBezTo>
                    <a:pt x="822" y="0"/>
                    <a:pt x="1" y="396"/>
                    <a:pt x="1338" y="1520"/>
                  </a:cubicBezTo>
                  <a:cubicBezTo>
                    <a:pt x="2025" y="2111"/>
                    <a:pt x="2636" y="2358"/>
                    <a:pt x="3061" y="2358"/>
                  </a:cubicBezTo>
                  <a:cubicBezTo>
                    <a:pt x="3446" y="2358"/>
                    <a:pt x="3679" y="2156"/>
                    <a:pt x="3679" y="1824"/>
                  </a:cubicBezTo>
                  <a:cubicBezTo>
                    <a:pt x="3648" y="1155"/>
                    <a:pt x="822" y="0"/>
                    <a:pt x="822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544;p80"/>
            <p:cNvSpPr/>
            <p:nvPr/>
          </p:nvSpPr>
          <p:spPr>
            <a:xfrm>
              <a:off x="4150725" y="4517325"/>
              <a:ext cx="171000" cy="230450"/>
            </a:xfrm>
            <a:custGeom>
              <a:avLst/>
              <a:gdLst/>
              <a:ahLst/>
              <a:cxnLst/>
              <a:rect l="l" t="t" r="r" b="b"/>
              <a:pathLst>
                <a:path w="6840" h="9218" extrusionOk="0">
                  <a:moveTo>
                    <a:pt x="2858" y="1"/>
                  </a:moveTo>
                  <a:cubicBezTo>
                    <a:pt x="1490" y="31"/>
                    <a:pt x="1" y="2736"/>
                    <a:pt x="670" y="4226"/>
                  </a:cubicBezTo>
                  <a:cubicBezTo>
                    <a:pt x="1338" y="5745"/>
                    <a:pt x="1885" y="8907"/>
                    <a:pt x="1885" y="8907"/>
                  </a:cubicBezTo>
                  <a:cubicBezTo>
                    <a:pt x="1885" y="8907"/>
                    <a:pt x="2210" y="9217"/>
                    <a:pt x="2759" y="9217"/>
                  </a:cubicBezTo>
                  <a:cubicBezTo>
                    <a:pt x="3034" y="9217"/>
                    <a:pt x="3365" y="9140"/>
                    <a:pt x="3740" y="8907"/>
                  </a:cubicBezTo>
                  <a:cubicBezTo>
                    <a:pt x="4834" y="8238"/>
                    <a:pt x="5138" y="7144"/>
                    <a:pt x="5138" y="7144"/>
                  </a:cubicBezTo>
                  <a:cubicBezTo>
                    <a:pt x="5138" y="7144"/>
                    <a:pt x="4274" y="5517"/>
                    <a:pt x="4474" y="5517"/>
                  </a:cubicBezTo>
                  <a:cubicBezTo>
                    <a:pt x="4493" y="5517"/>
                    <a:pt x="4521" y="5532"/>
                    <a:pt x="4560" y="5563"/>
                  </a:cubicBezTo>
                  <a:cubicBezTo>
                    <a:pt x="4986" y="5958"/>
                    <a:pt x="5655" y="6110"/>
                    <a:pt x="5655" y="6110"/>
                  </a:cubicBezTo>
                  <a:cubicBezTo>
                    <a:pt x="6202" y="5289"/>
                    <a:pt x="6840" y="3922"/>
                    <a:pt x="6840" y="3922"/>
                  </a:cubicBezTo>
                  <a:cubicBezTo>
                    <a:pt x="5290" y="3891"/>
                    <a:pt x="2341" y="2827"/>
                    <a:pt x="2341" y="2827"/>
                  </a:cubicBezTo>
                  <a:cubicBezTo>
                    <a:pt x="2524" y="2250"/>
                    <a:pt x="2858" y="1"/>
                    <a:pt x="2858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545;p80"/>
            <p:cNvSpPr/>
            <p:nvPr/>
          </p:nvSpPr>
          <p:spPr>
            <a:xfrm>
              <a:off x="4146175" y="4562150"/>
              <a:ext cx="79825" cy="76125"/>
            </a:xfrm>
            <a:custGeom>
              <a:avLst/>
              <a:gdLst/>
              <a:ahLst/>
              <a:cxnLst/>
              <a:rect l="l" t="t" r="r" b="b"/>
              <a:pathLst>
                <a:path w="3193" h="3045" extrusionOk="0">
                  <a:moveTo>
                    <a:pt x="2280" y="1"/>
                  </a:moveTo>
                  <a:cubicBezTo>
                    <a:pt x="2280" y="1"/>
                    <a:pt x="1" y="2037"/>
                    <a:pt x="244" y="2706"/>
                  </a:cubicBezTo>
                  <a:cubicBezTo>
                    <a:pt x="317" y="2925"/>
                    <a:pt x="487" y="3044"/>
                    <a:pt x="713" y="3044"/>
                  </a:cubicBezTo>
                  <a:cubicBezTo>
                    <a:pt x="1145" y="3044"/>
                    <a:pt x="1782" y="2610"/>
                    <a:pt x="2341" y="1612"/>
                  </a:cubicBezTo>
                  <a:cubicBezTo>
                    <a:pt x="3192" y="92"/>
                    <a:pt x="2280" y="1"/>
                    <a:pt x="2280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546;p80"/>
            <p:cNvSpPr/>
            <p:nvPr/>
          </p:nvSpPr>
          <p:spPr>
            <a:xfrm>
              <a:off x="3664400" y="4559150"/>
              <a:ext cx="103375" cy="63275"/>
            </a:xfrm>
            <a:custGeom>
              <a:avLst/>
              <a:gdLst/>
              <a:ahLst/>
              <a:cxnLst/>
              <a:rect l="l" t="t" r="r" b="b"/>
              <a:pathLst>
                <a:path w="4135" h="2531" extrusionOk="0">
                  <a:moveTo>
                    <a:pt x="2665" y="1"/>
                  </a:moveTo>
                  <a:cubicBezTo>
                    <a:pt x="1684" y="1"/>
                    <a:pt x="718" y="376"/>
                    <a:pt x="1" y="1094"/>
                  </a:cubicBezTo>
                  <a:cubicBezTo>
                    <a:pt x="260" y="1851"/>
                    <a:pt x="977" y="2531"/>
                    <a:pt x="2083" y="2531"/>
                  </a:cubicBezTo>
                  <a:cubicBezTo>
                    <a:pt x="2663" y="2531"/>
                    <a:pt x="3350" y="2344"/>
                    <a:pt x="4134" y="1884"/>
                  </a:cubicBezTo>
                  <a:lnTo>
                    <a:pt x="3831" y="182"/>
                  </a:lnTo>
                  <a:cubicBezTo>
                    <a:pt x="3450" y="61"/>
                    <a:pt x="3056" y="1"/>
                    <a:pt x="2665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547;p80"/>
            <p:cNvSpPr/>
            <p:nvPr/>
          </p:nvSpPr>
          <p:spPr>
            <a:xfrm>
              <a:off x="3658325" y="4525425"/>
              <a:ext cx="101850" cy="61075"/>
            </a:xfrm>
            <a:custGeom>
              <a:avLst/>
              <a:gdLst/>
              <a:ahLst/>
              <a:cxnLst/>
              <a:rect l="l" t="t" r="r" b="b"/>
              <a:pathLst>
                <a:path w="4074" h="2443" extrusionOk="0">
                  <a:moveTo>
                    <a:pt x="2301" y="0"/>
                  </a:moveTo>
                  <a:cubicBezTo>
                    <a:pt x="1773" y="0"/>
                    <a:pt x="1180" y="140"/>
                    <a:pt x="639" y="588"/>
                  </a:cubicBezTo>
                  <a:cubicBezTo>
                    <a:pt x="122" y="1044"/>
                    <a:pt x="1" y="1774"/>
                    <a:pt x="244" y="2443"/>
                  </a:cubicBezTo>
                  <a:cubicBezTo>
                    <a:pt x="961" y="1725"/>
                    <a:pt x="1927" y="1350"/>
                    <a:pt x="2908" y="1350"/>
                  </a:cubicBezTo>
                  <a:cubicBezTo>
                    <a:pt x="3299" y="1350"/>
                    <a:pt x="3693" y="1410"/>
                    <a:pt x="4074" y="1531"/>
                  </a:cubicBezTo>
                  <a:lnTo>
                    <a:pt x="3861" y="376"/>
                  </a:lnTo>
                  <a:cubicBezTo>
                    <a:pt x="3861" y="376"/>
                    <a:pt x="3168" y="0"/>
                    <a:pt x="230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548;p80"/>
            <p:cNvSpPr/>
            <p:nvPr/>
          </p:nvSpPr>
          <p:spPr>
            <a:xfrm>
              <a:off x="3691000" y="4562200"/>
              <a:ext cx="68100" cy="46200"/>
            </a:xfrm>
            <a:custGeom>
              <a:avLst/>
              <a:gdLst/>
              <a:ahLst/>
              <a:cxnLst/>
              <a:rect l="l" t="t" r="r" b="b"/>
              <a:pathLst>
                <a:path w="2724" h="1848" extrusionOk="0">
                  <a:moveTo>
                    <a:pt x="1329" y="0"/>
                  </a:moveTo>
                  <a:cubicBezTo>
                    <a:pt x="886" y="0"/>
                    <a:pt x="421" y="188"/>
                    <a:pt x="31" y="364"/>
                  </a:cubicBezTo>
                  <a:cubicBezTo>
                    <a:pt x="1" y="364"/>
                    <a:pt x="31" y="394"/>
                    <a:pt x="61" y="394"/>
                  </a:cubicBezTo>
                  <a:cubicBezTo>
                    <a:pt x="468" y="320"/>
                    <a:pt x="931" y="123"/>
                    <a:pt x="1354" y="123"/>
                  </a:cubicBezTo>
                  <a:cubicBezTo>
                    <a:pt x="1627" y="123"/>
                    <a:pt x="1883" y="205"/>
                    <a:pt x="2098" y="455"/>
                  </a:cubicBezTo>
                  <a:cubicBezTo>
                    <a:pt x="2432" y="820"/>
                    <a:pt x="2493" y="1336"/>
                    <a:pt x="2584" y="1792"/>
                  </a:cubicBezTo>
                  <a:cubicBezTo>
                    <a:pt x="2597" y="1830"/>
                    <a:pt x="2626" y="1847"/>
                    <a:pt x="2652" y="1847"/>
                  </a:cubicBezTo>
                  <a:cubicBezTo>
                    <a:pt x="2690" y="1847"/>
                    <a:pt x="2723" y="1815"/>
                    <a:pt x="2706" y="1762"/>
                  </a:cubicBezTo>
                  <a:cubicBezTo>
                    <a:pt x="2645" y="1215"/>
                    <a:pt x="2523" y="546"/>
                    <a:pt x="2037" y="212"/>
                  </a:cubicBezTo>
                  <a:cubicBezTo>
                    <a:pt x="1819" y="59"/>
                    <a:pt x="1577" y="0"/>
                    <a:pt x="132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549;p80"/>
            <p:cNvSpPr/>
            <p:nvPr/>
          </p:nvSpPr>
          <p:spPr>
            <a:xfrm>
              <a:off x="3720025" y="4575050"/>
              <a:ext cx="36900" cy="17375"/>
            </a:xfrm>
            <a:custGeom>
              <a:avLst/>
              <a:gdLst/>
              <a:ahLst/>
              <a:cxnLst/>
              <a:rect l="l" t="t" r="r" b="b"/>
              <a:pathLst>
                <a:path w="1476" h="695" extrusionOk="0">
                  <a:moveTo>
                    <a:pt x="528" y="1"/>
                  </a:moveTo>
                  <a:cubicBezTo>
                    <a:pt x="352" y="1"/>
                    <a:pt x="178" y="71"/>
                    <a:pt x="25" y="245"/>
                  </a:cubicBezTo>
                  <a:cubicBezTo>
                    <a:pt x="0" y="294"/>
                    <a:pt x="16" y="344"/>
                    <a:pt x="56" y="344"/>
                  </a:cubicBezTo>
                  <a:cubicBezTo>
                    <a:pt x="64" y="344"/>
                    <a:pt x="75" y="342"/>
                    <a:pt x="86" y="336"/>
                  </a:cubicBezTo>
                  <a:cubicBezTo>
                    <a:pt x="234" y="225"/>
                    <a:pt x="371" y="159"/>
                    <a:pt x="525" y="159"/>
                  </a:cubicBezTo>
                  <a:cubicBezTo>
                    <a:pt x="623" y="159"/>
                    <a:pt x="727" y="186"/>
                    <a:pt x="846" y="245"/>
                  </a:cubicBezTo>
                  <a:cubicBezTo>
                    <a:pt x="1028" y="336"/>
                    <a:pt x="1150" y="518"/>
                    <a:pt x="1332" y="670"/>
                  </a:cubicBezTo>
                  <a:cubicBezTo>
                    <a:pt x="1349" y="687"/>
                    <a:pt x="1368" y="695"/>
                    <a:pt x="1387" y="695"/>
                  </a:cubicBezTo>
                  <a:cubicBezTo>
                    <a:pt x="1434" y="695"/>
                    <a:pt x="1475" y="645"/>
                    <a:pt x="1454" y="579"/>
                  </a:cubicBezTo>
                  <a:cubicBezTo>
                    <a:pt x="1232" y="276"/>
                    <a:pt x="876" y="1"/>
                    <a:pt x="528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550;p80"/>
            <p:cNvSpPr/>
            <p:nvPr/>
          </p:nvSpPr>
          <p:spPr>
            <a:xfrm>
              <a:off x="4199375" y="4467400"/>
              <a:ext cx="97950" cy="65075"/>
            </a:xfrm>
            <a:custGeom>
              <a:avLst/>
              <a:gdLst/>
              <a:ahLst/>
              <a:cxnLst/>
              <a:rect l="l" t="t" r="r" b="b"/>
              <a:pathLst>
                <a:path w="3918" h="2603" extrusionOk="0">
                  <a:moveTo>
                    <a:pt x="2311" y="0"/>
                  </a:moveTo>
                  <a:cubicBezTo>
                    <a:pt x="1484" y="0"/>
                    <a:pt x="664" y="278"/>
                    <a:pt x="0" y="812"/>
                  </a:cubicBezTo>
                  <a:lnTo>
                    <a:pt x="304" y="2514"/>
                  </a:lnTo>
                  <a:cubicBezTo>
                    <a:pt x="647" y="2575"/>
                    <a:pt x="962" y="2603"/>
                    <a:pt x="1251" y="2603"/>
                  </a:cubicBezTo>
                  <a:cubicBezTo>
                    <a:pt x="3143" y="2603"/>
                    <a:pt x="3917" y="1411"/>
                    <a:pt x="3891" y="356"/>
                  </a:cubicBezTo>
                  <a:cubicBezTo>
                    <a:pt x="3388" y="117"/>
                    <a:pt x="2848" y="0"/>
                    <a:pt x="231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551;p80"/>
            <p:cNvSpPr/>
            <p:nvPr/>
          </p:nvSpPr>
          <p:spPr>
            <a:xfrm>
              <a:off x="4194050" y="4432375"/>
              <a:ext cx="102600" cy="55350"/>
            </a:xfrm>
            <a:custGeom>
              <a:avLst/>
              <a:gdLst/>
              <a:ahLst/>
              <a:cxnLst/>
              <a:rect l="l" t="t" r="r" b="b"/>
              <a:pathLst>
                <a:path w="4104" h="2214" extrusionOk="0">
                  <a:moveTo>
                    <a:pt x="2256" y="0"/>
                  </a:moveTo>
                  <a:cubicBezTo>
                    <a:pt x="944" y="0"/>
                    <a:pt x="0" y="1028"/>
                    <a:pt x="0" y="1028"/>
                  </a:cubicBezTo>
                  <a:lnTo>
                    <a:pt x="213" y="2213"/>
                  </a:lnTo>
                  <a:cubicBezTo>
                    <a:pt x="877" y="1679"/>
                    <a:pt x="1697" y="1401"/>
                    <a:pt x="2524" y="1401"/>
                  </a:cubicBezTo>
                  <a:cubicBezTo>
                    <a:pt x="3061" y="1401"/>
                    <a:pt x="3601" y="1518"/>
                    <a:pt x="4104" y="1757"/>
                  </a:cubicBezTo>
                  <a:cubicBezTo>
                    <a:pt x="4104" y="1058"/>
                    <a:pt x="3739" y="389"/>
                    <a:pt x="3101" y="146"/>
                  </a:cubicBezTo>
                  <a:cubicBezTo>
                    <a:pt x="2807" y="43"/>
                    <a:pt x="2524" y="0"/>
                    <a:pt x="225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552;p80"/>
            <p:cNvSpPr/>
            <p:nvPr/>
          </p:nvSpPr>
          <p:spPr>
            <a:xfrm>
              <a:off x="4209250" y="4470650"/>
              <a:ext cx="57025" cy="57950"/>
            </a:xfrm>
            <a:custGeom>
              <a:avLst/>
              <a:gdLst/>
              <a:ahLst/>
              <a:cxnLst/>
              <a:rect l="l" t="t" r="r" b="b"/>
              <a:pathLst>
                <a:path w="2281" h="2318" extrusionOk="0">
                  <a:moveTo>
                    <a:pt x="1815" y="1"/>
                  </a:moveTo>
                  <a:cubicBezTo>
                    <a:pt x="1256" y="1"/>
                    <a:pt x="639" y="89"/>
                    <a:pt x="304" y="591"/>
                  </a:cubicBezTo>
                  <a:cubicBezTo>
                    <a:pt x="0" y="1077"/>
                    <a:pt x="92" y="1716"/>
                    <a:pt x="213" y="2263"/>
                  </a:cubicBezTo>
                  <a:cubicBezTo>
                    <a:pt x="226" y="2301"/>
                    <a:pt x="255" y="2318"/>
                    <a:pt x="284" y="2318"/>
                  </a:cubicBezTo>
                  <a:cubicBezTo>
                    <a:pt x="324" y="2318"/>
                    <a:pt x="365" y="2285"/>
                    <a:pt x="365" y="2232"/>
                  </a:cubicBezTo>
                  <a:cubicBezTo>
                    <a:pt x="274" y="1746"/>
                    <a:pt x="122" y="1138"/>
                    <a:pt x="396" y="682"/>
                  </a:cubicBezTo>
                  <a:cubicBezTo>
                    <a:pt x="760" y="13"/>
                    <a:pt x="1642" y="165"/>
                    <a:pt x="2280" y="74"/>
                  </a:cubicBezTo>
                  <a:cubicBezTo>
                    <a:pt x="2280" y="44"/>
                    <a:pt x="2280" y="13"/>
                    <a:pt x="2250" y="13"/>
                  </a:cubicBezTo>
                  <a:cubicBezTo>
                    <a:pt x="2114" y="7"/>
                    <a:pt x="1966" y="1"/>
                    <a:pt x="181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553;p80"/>
            <p:cNvSpPr/>
            <p:nvPr/>
          </p:nvSpPr>
          <p:spPr>
            <a:xfrm>
              <a:off x="4211000" y="4488175"/>
              <a:ext cx="32475" cy="24500"/>
            </a:xfrm>
            <a:custGeom>
              <a:avLst/>
              <a:gdLst/>
              <a:ahLst/>
              <a:cxnLst/>
              <a:rect l="l" t="t" r="r" b="b"/>
              <a:pathLst>
                <a:path w="1299" h="980" extrusionOk="0">
                  <a:moveTo>
                    <a:pt x="901" y="1"/>
                  </a:moveTo>
                  <a:cubicBezTo>
                    <a:pt x="469" y="1"/>
                    <a:pt x="141" y="438"/>
                    <a:pt x="22" y="893"/>
                  </a:cubicBezTo>
                  <a:cubicBezTo>
                    <a:pt x="0" y="936"/>
                    <a:pt x="55" y="979"/>
                    <a:pt x="110" y="979"/>
                  </a:cubicBezTo>
                  <a:cubicBezTo>
                    <a:pt x="133" y="979"/>
                    <a:pt x="156" y="972"/>
                    <a:pt x="174" y="954"/>
                  </a:cubicBezTo>
                  <a:cubicBezTo>
                    <a:pt x="295" y="741"/>
                    <a:pt x="326" y="528"/>
                    <a:pt x="508" y="346"/>
                  </a:cubicBezTo>
                  <a:cubicBezTo>
                    <a:pt x="621" y="195"/>
                    <a:pt x="758" y="138"/>
                    <a:pt x="910" y="138"/>
                  </a:cubicBezTo>
                  <a:cubicBezTo>
                    <a:pt x="1004" y="138"/>
                    <a:pt x="1103" y="159"/>
                    <a:pt x="1207" y="194"/>
                  </a:cubicBezTo>
                  <a:cubicBezTo>
                    <a:pt x="1268" y="194"/>
                    <a:pt x="1298" y="133"/>
                    <a:pt x="1268" y="103"/>
                  </a:cubicBezTo>
                  <a:cubicBezTo>
                    <a:pt x="1139" y="32"/>
                    <a:pt x="1016" y="1"/>
                    <a:pt x="9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554;p80"/>
            <p:cNvSpPr/>
            <p:nvPr/>
          </p:nvSpPr>
          <p:spPr>
            <a:xfrm>
              <a:off x="3703900" y="4263800"/>
              <a:ext cx="510700" cy="442300"/>
            </a:xfrm>
            <a:custGeom>
              <a:avLst/>
              <a:gdLst/>
              <a:ahLst/>
              <a:cxnLst/>
              <a:rect l="l" t="t" r="r" b="b"/>
              <a:pathLst>
                <a:path w="20428" h="17692" extrusionOk="0">
                  <a:moveTo>
                    <a:pt x="9368" y="1"/>
                  </a:moveTo>
                  <a:cubicBezTo>
                    <a:pt x="4824" y="1"/>
                    <a:pt x="0" y="1843"/>
                    <a:pt x="1673" y="10263"/>
                  </a:cubicBezTo>
                  <a:cubicBezTo>
                    <a:pt x="1673" y="10263"/>
                    <a:pt x="2159" y="13607"/>
                    <a:pt x="3254" y="15096"/>
                  </a:cubicBezTo>
                  <a:cubicBezTo>
                    <a:pt x="4216" y="16444"/>
                    <a:pt x="6772" y="17692"/>
                    <a:pt x="9907" y="17692"/>
                  </a:cubicBezTo>
                  <a:cubicBezTo>
                    <a:pt x="10236" y="17692"/>
                    <a:pt x="10572" y="17678"/>
                    <a:pt x="10913" y="17649"/>
                  </a:cubicBezTo>
                  <a:cubicBezTo>
                    <a:pt x="14530" y="17376"/>
                    <a:pt x="19059" y="15370"/>
                    <a:pt x="19698" y="12604"/>
                  </a:cubicBezTo>
                  <a:cubicBezTo>
                    <a:pt x="20306" y="9838"/>
                    <a:pt x="20427" y="8014"/>
                    <a:pt x="19637" y="5430"/>
                  </a:cubicBezTo>
                  <a:cubicBezTo>
                    <a:pt x="18847" y="2877"/>
                    <a:pt x="18512" y="1722"/>
                    <a:pt x="15868" y="993"/>
                  </a:cubicBezTo>
                  <a:cubicBezTo>
                    <a:pt x="14870" y="703"/>
                    <a:pt x="12172" y="1"/>
                    <a:pt x="936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555;p80"/>
            <p:cNvSpPr/>
            <p:nvPr/>
          </p:nvSpPr>
          <p:spPr>
            <a:xfrm>
              <a:off x="3809550" y="4432225"/>
              <a:ext cx="38775" cy="38325"/>
            </a:xfrm>
            <a:custGeom>
              <a:avLst/>
              <a:gdLst/>
              <a:ahLst/>
              <a:cxnLst/>
              <a:rect l="l" t="t" r="r" b="b"/>
              <a:pathLst>
                <a:path w="1551" h="1533" extrusionOk="0">
                  <a:moveTo>
                    <a:pt x="1459" y="0"/>
                  </a:moveTo>
                  <a:cubicBezTo>
                    <a:pt x="851" y="92"/>
                    <a:pt x="31" y="851"/>
                    <a:pt x="0" y="1490"/>
                  </a:cubicBezTo>
                  <a:cubicBezTo>
                    <a:pt x="0" y="1511"/>
                    <a:pt x="31" y="1533"/>
                    <a:pt x="59" y="1533"/>
                  </a:cubicBezTo>
                  <a:cubicBezTo>
                    <a:pt x="71" y="1533"/>
                    <a:pt x="83" y="1529"/>
                    <a:pt x="91" y="1520"/>
                  </a:cubicBezTo>
                  <a:cubicBezTo>
                    <a:pt x="395" y="851"/>
                    <a:pt x="821" y="426"/>
                    <a:pt x="1490" y="152"/>
                  </a:cubicBezTo>
                  <a:cubicBezTo>
                    <a:pt x="1550" y="122"/>
                    <a:pt x="1550" y="0"/>
                    <a:pt x="14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556;p80"/>
            <p:cNvSpPr/>
            <p:nvPr/>
          </p:nvSpPr>
          <p:spPr>
            <a:xfrm>
              <a:off x="4065625" y="4386650"/>
              <a:ext cx="51325" cy="16300"/>
            </a:xfrm>
            <a:custGeom>
              <a:avLst/>
              <a:gdLst/>
              <a:ahLst/>
              <a:cxnLst/>
              <a:rect l="l" t="t" r="r" b="b"/>
              <a:pathLst>
                <a:path w="2053" h="652" extrusionOk="0">
                  <a:moveTo>
                    <a:pt x="601" y="1"/>
                  </a:moveTo>
                  <a:cubicBezTo>
                    <a:pt x="405" y="1"/>
                    <a:pt x="219" y="29"/>
                    <a:pt x="61" y="91"/>
                  </a:cubicBezTo>
                  <a:cubicBezTo>
                    <a:pt x="1" y="121"/>
                    <a:pt x="1" y="212"/>
                    <a:pt x="61" y="212"/>
                  </a:cubicBezTo>
                  <a:cubicBezTo>
                    <a:pt x="700" y="243"/>
                    <a:pt x="1308" y="243"/>
                    <a:pt x="1824" y="638"/>
                  </a:cubicBezTo>
                  <a:cubicBezTo>
                    <a:pt x="1844" y="648"/>
                    <a:pt x="1863" y="652"/>
                    <a:pt x="1882" y="652"/>
                  </a:cubicBezTo>
                  <a:cubicBezTo>
                    <a:pt x="1979" y="652"/>
                    <a:pt x="2053" y="532"/>
                    <a:pt x="1976" y="456"/>
                  </a:cubicBezTo>
                  <a:cubicBezTo>
                    <a:pt x="1630" y="174"/>
                    <a:pt x="1084" y="1"/>
                    <a:pt x="6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557;p80"/>
            <p:cNvSpPr/>
            <p:nvPr/>
          </p:nvSpPr>
          <p:spPr>
            <a:xfrm>
              <a:off x="3824750" y="4570675"/>
              <a:ext cx="95000" cy="83300"/>
            </a:xfrm>
            <a:custGeom>
              <a:avLst/>
              <a:gdLst/>
              <a:ahLst/>
              <a:cxnLst/>
              <a:rect l="l" t="t" r="r" b="b"/>
              <a:pathLst>
                <a:path w="3800" h="3332" extrusionOk="0">
                  <a:moveTo>
                    <a:pt x="1943" y="0"/>
                  </a:moveTo>
                  <a:cubicBezTo>
                    <a:pt x="1843" y="0"/>
                    <a:pt x="1743" y="8"/>
                    <a:pt x="1642" y="25"/>
                  </a:cubicBezTo>
                  <a:cubicBezTo>
                    <a:pt x="669" y="207"/>
                    <a:pt x="0" y="1058"/>
                    <a:pt x="183" y="1970"/>
                  </a:cubicBezTo>
                  <a:cubicBezTo>
                    <a:pt x="318" y="2784"/>
                    <a:pt x="1059" y="3332"/>
                    <a:pt x="1887" y="3332"/>
                  </a:cubicBezTo>
                  <a:cubicBezTo>
                    <a:pt x="1987" y="3332"/>
                    <a:pt x="2088" y="3324"/>
                    <a:pt x="2189" y="3307"/>
                  </a:cubicBezTo>
                  <a:cubicBezTo>
                    <a:pt x="3161" y="3125"/>
                    <a:pt x="3800" y="2274"/>
                    <a:pt x="3648" y="1362"/>
                  </a:cubicBezTo>
                  <a:cubicBezTo>
                    <a:pt x="3512" y="548"/>
                    <a:pt x="2771" y="0"/>
                    <a:pt x="1943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558;p80"/>
            <p:cNvSpPr/>
            <p:nvPr/>
          </p:nvSpPr>
          <p:spPr>
            <a:xfrm>
              <a:off x="4063350" y="4529425"/>
              <a:ext cx="95000" cy="82975"/>
            </a:xfrm>
            <a:custGeom>
              <a:avLst/>
              <a:gdLst/>
              <a:ahLst/>
              <a:cxnLst/>
              <a:rect l="l" t="t" r="r" b="b"/>
              <a:pathLst>
                <a:path w="3800" h="3319" extrusionOk="0">
                  <a:moveTo>
                    <a:pt x="1958" y="1"/>
                  </a:moveTo>
                  <a:cubicBezTo>
                    <a:pt x="1844" y="1"/>
                    <a:pt x="1728" y="11"/>
                    <a:pt x="1611" y="33"/>
                  </a:cubicBezTo>
                  <a:cubicBezTo>
                    <a:pt x="669" y="185"/>
                    <a:pt x="0" y="1067"/>
                    <a:pt x="152" y="1948"/>
                  </a:cubicBezTo>
                  <a:cubicBezTo>
                    <a:pt x="313" y="2751"/>
                    <a:pt x="1015" y="3318"/>
                    <a:pt x="1844" y="3318"/>
                  </a:cubicBezTo>
                  <a:cubicBezTo>
                    <a:pt x="1957" y="3318"/>
                    <a:pt x="2072" y="3308"/>
                    <a:pt x="2189" y="3286"/>
                  </a:cubicBezTo>
                  <a:cubicBezTo>
                    <a:pt x="3162" y="3134"/>
                    <a:pt x="3800" y="2252"/>
                    <a:pt x="3648" y="1340"/>
                  </a:cubicBezTo>
                  <a:cubicBezTo>
                    <a:pt x="3514" y="565"/>
                    <a:pt x="2792" y="1"/>
                    <a:pt x="1958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559;p80"/>
            <p:cNvSpPr/>
            <p:nvPr/>
          </p:nvSpPr>
          <p:spPr>
            <a:xfrm>
              <a:off x="3956200" y="4562350"/>
              <a:ext cx="42575" cy="23475"/>
            </a:xfrm>
            <a:custGeom>
              <a:avLst/>
              <a:gdLst/>
              <a:ahLst/>
              <a:cxnLst/>
              <a:rect l="l" t="t" r="r" b="b"/>
              <a:pathLst>
                <a:path w="1703" h="939" extrusionOk="0">
                  <a:moveTo>
                    <a:pt x="46" y="1"/>
                  </a:moveTo>
                  <a:cubicBezTo>
                    <a:pt x="23" y="1"/>
                    <a:pt x="1" y="8"/>
                    <a:pt x="1" y="23"/>
                  </a:cubicBezTo>
                  <a:cubicBezTo>
                    <a:pt x="29" y="754"/>
                    <a:pt x="861" y="939"/>
                    <a:pt x="1467" y="939"/>
                  </a:cubicBezTo>
                  <a:cubicBezTo>
                    <a:pt x="1517" y="939"/>
                    <a:pt x="1565" y="938"/>
                    <a:pt x="1612" y="935"/>
                  </a:cubicBezTo>
                  <a:cubicBezTo>
                    <a:pt x="1703" y="935"/>
                    <a:pt x="1703" y="814"/>
                    <a:pt x="1612" y="814"/>
                  </a:cubicBezTo>
                  <a:cubicBezTo>
                    <a:pt x="973" y="722"/>
                    <a:pt x="365" y="692"/>
                    <a:pt x="92" y="23"/>
                  </a:cubicBezTo>
                  <a:cubicBezTo>
                    <a:pt x="92" y="8"/>
                    <a:pt x="69" y="1"/>
                    <a:pt x="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560;p80"/>
            <p:cNvSpPr/>
            <p:nvPr/>
          </p:nvSpPr>
          <p:spPr>
            <a:xfrm>
              <a:off x="3853625" y="4511025"/>
              <a:ext cx="28900" cy="31475"/>
            </a:xfrm>
            <a:custGeom>
              <a:avLst/>
              <a:gdLst/>
              <a:ahLst/>
              <a:cxnLst/>
              <a:rect l="l" t="t" r="r" b="b"/>
              <a:pathLst>
                <a:path w="1156" h="1259" extrusionOk="0">
                  <a:moveTo>
                    <a:pt x="541" y="0"/>
                  </a:moveTo>
                  <a:cubicBezTo>
                    <a:pt x="513" y="0"/>
                    <a:pt x="485" y="3"/>
                    <a:pt x="456" y="9"/>
                  </a:cubicBezTo>
                  <a:cubicBezTo>
                    <a:pt x="183" y="70"/>
                    <a:pt x="0" y="374"/>
                    <a:pt x="61" y="739"/>
                  </a:cubicBezTo>
                  <a:cubicBezTo>
                    <a:pt x="118" y="1052"/>
                    <a:pt x="388" y="1259"/>
                    <a:pt x="647" y="1259"/>
                  </a:cubicBezTo>
                  <a:cubicBezTo>
                    <a:pt x="664" y="1259"/>
                    <a:pt x="682" y="1258"/>
                    <a:pt x="699" y="1256"/>
                  </a:cubicBezTo>
                  <a:cubicBezTo>
                    <a:pt x="973" y="1195"/>
                    <a:pt x="1155" y="861"/>
                    <a:pt x="1094" y="526"/>
                  </a:cubicBezTo>
                  <a:cubicBezTo>
                    <a:pt x="1013" y="227"/>
                    <a:pt x="785" y="0"/>
                    <a:pt x="54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561;p80"/>
            <p:cNvSpPr/>
            <p:nvPr/>
          </p:nvSpPr>
          <p:spPr>
            <a:xfrm>
              <a:off x="4064100" y="4469225"/>
              <a:ext cx="28900" cy="31475"/>
            </a:xfrm>
            <a:custGeom>
              <a:avLst/>
              <a:gdLst/>
              <a:ahLst/>
              <a:cxnLst/>
              <a:rect l="l" t="t" r="r" b="b"/>
              <a:pathLst>
                <a:path w="1156" h="1259" extrusionOk="0">
                  <a:moveTo>
                    <a:pt x="543" y="0"/>
                  </a:moveTo>
                  <a:cubicBezTo>
                    <a:pt x="514" y="0"/>
                    <a:pt x="485" y="3"/>
                    <a:pt x="457" y="10"/>
                  </a:cubicBezTo>
                  <a:cubicBezTo>
                    <a:pt x="183" y="70"/>
                    <a:pt x="1" y="374"/>
                    <a:pt x="62" y="739"/>
                  </a:cubicBezTo>
                  <a:cubicBezTo>
                    <a:pt x="119" y="1052"/>
                    <a:pt x="389" y="1259"/>
                    <a:pt x="647" y="1259"/>
                  </a:cubicBezTo>
                  <a:cubicBezTo>
                    <a:pt x="665" y="1259"/>
                    <a:pt x="683" y="1258"/>
                    <a:pt x="700" y="1256"/>
                  </a:cubicBezTo>
                  <a:cubicBezTo>
                    <a:pt x="973" y="1195"/>
                    <a:pt x="1156" y="861"/>
                    <a:pt x="1095" y="526"/>
                  </a:cubicBezTo>
                  <a:cubicBezTo>
                    <a:pt x="1041" y="227"/>
                    <a:pt x="791" y="0"/>
                    <a:pt x="543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562;p80"/>
            <p:cNvSpPr/>
            <p:nvPr/>
          </p:nvSpPr>
          <p:spPr>
            <a:xfrm>
              <a:off x="3959250" y="4477050"/>
              <a:ext cx="35725" cy="52825"/>
            </a:xfrm>
            <a:custGeom>
              <a:avLst/>
              <a:gdLst/>
              <a:ahLst/>
              <a:cxnLst/>
              <a:rect l="l" t="t" r="r" b="b"/>
              <a:pathLst>
                <a:path w="1429" h="2113" extrusionOk="0">
                  <a:moveTo>
                    <a:pt x="61" y="1"/>
                  </a:moveTo>
                  <a:cubicBezTo>
                    <a:pt x="61" y="1"/>
                    <a:pt x="31" y="1"/>
                    <a:pt x="31" y="31"/>
                  </a:cubicBezTo>
                  <a:cubicBezTo>
                    <a:pt x="0" y="305"/>
                    <a:pt x="31" y="609"/>
                    <a:pt x="31" y="882"/>
                  </a:cubicBezTo>
                  <a:cubicBezTo>
                    <a:pt x="31" y="1095"/>
                    <a:pt x="0" y="1368"/>
                    <a:pt x="152" y="1520"/>
                  </a:cubicBezTo>
                  <a:cubicBezTo>
                    <a:pt x="220" y="1633"/>
                    <a:pt x="321" y="1696"/>
                    <a:pt x="431" y="1696"/>
                  </a:cubicBezTo>
                  <a:cubicBezTo>
                    <a:pt x="469" y="1696"/>
                    <a:pt x="508" y="1688"/>
                    <a:pt x="547" y="1672"/>
                  </a:cubicBezTo>
                  <a:cubicBezTo>
                    <a:pt x="608" y="1642"/>
                    <a:pt x="669" y="1581"/>
                    <a:pt x="730" y="1551"/>
                  </a:cubicBezTo>
                  <a:cubicBezTo>
                    <a:pt x="760" y="1520"/>
                    <a:pt x="851" y="1399"/>
                    <a:pt x="882" y="1399"/>
                  </a:cubicBezTo>
                  <a:cubicBezTo>
                    <a:pt x="1003" y="1490"/>
                    <a:pt x="1094" y="1581"/>
                    <a:pt x="1186" y="1672"/>
                  </a:cubicBezTo>
                  <a:cubicBezTo>
                    <a:pt x="1155" y="1794"/>
                    <a:pt x="1094" y="1885"/>
                    <a:pt x="973" y="1946"/>
                  </a:cubicBezTo>
                  <a:cubicBezTo>
                    <a:pt x="896" y="1997"/>
                    <a:pt x="948" y="2112"/>
                    <a:pt x="1021" y="2112"/>
                  </a:cubicBezTo>
                  <a:cubicBezTo>
                    <a:pt x="1035" y="2112"/>
                    <a:pt x="1049" y="2108"/>
                    <a:pt x="1064" y="2098"/>
                  </a:cubicBezTo>
                  <a:cubicBezTo>
                    <a:pt x="1277" y="1976"/>
                    <a:pt x="1429" y="1703"/>
                    <a:pt x="1338" y="1429"/>
                  </a:cubicBezTo>
                  <a:cubicBezTo>
                    <a:pt x="1294" y="1298"/>
                    <a:pt x="1155" y="1198"/>
                    <a:pt x="1002" y="1198"/>
                  </a:cubicBezTo>
                  <a:cubicBezTo>
                    <a:pt x="942" y="1198"/>
                    <a:pt x="880" y="1213"/>
                    <a:pt x="821" y="1247"/>
                  </a:cubicBezTo>
                  <a:cubicBezTo>
                    <a:pt x="730" y="1308"/>
                    <a:pt x="669" y="1429"/>
                    <a:pt x="578" y="1490"/>
                  </a:cubicBezTo>
                  <a:cubicBezTo>
                    <a:pt x="516" y="1524"/>
                    <a:pt x="462" y="1538"/>
                    <a:pt x="417" y="1538"/>
                  </a:cubicBezTo>
                  <a:cubicBezTo>
                    <a:pt x="174" y="1538"/>
                    <a:pt x="152" y="1117"/>
                    <a:pt x="152" y="913"/>
                  </a:cubicBezTo>
                  <a:cubicBezTo>
                    <a:pt x="152" y="669"/>
                    <a:pt x="274" y="213"/>
                    <a:pt x="6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563;p80"/>
            <p:cNvSpPr/>
            <p:nvPr/>
          </p:nvSpPr>
          <p:spPr>
            <a:xfrm>
              <a:off x="3691000" y="4287850"/>
              <a:ext cx="97300" cy="243425"/>
            </a:xfrm>
            <a:custGeom>
              <a:avLst/>
              <a:gdLst/>
              <a:ahLst/>
              <a:cxnLst/>
              <a:rect l="l" t="t" r="r" b="b"/>
              <a:pathLst>
                <a:path w="3892" h="9737" extrusionOk="0">
                  <a:moveTo>
                    <a:pt x="3861" y="0"/>
                  </a:moveTo>
                  <a:cubicBezTo>
                    <a:pt x="2128" y="1003"/>
                    <a:pt x="821" y="2645"/>
                    <a:pt x="517" y="4134"/>
                  </a:cubicBezTo>
                  <a:cubicBezTo>
                    <a:pt x="1" y="6748"/>
                    <a:pt x="821" y="9514"/>
                    <a:pt x="821" y="9514"/>
                  </a:cubicBezTo>
                  <a:cubicBezTo>
                    <a:pt x="1156" y="9514"/>
                    <a:pt x="2128" y="9696"/>
                    <a:pt x="2280" y="9727"/>
                  </a:cubicBezTo>
                  <a:cubicBezTo>
                    <a:pt x="2295" y="9733"/>
                    <a:pt x="2308" y="9737"/>
                    <a:pt x="2318" y="9737"/>
                  </a:cubicBezTo>
                  <a:cubicBezTo>
                    <a:pt x="2486" y="9737"/>
                    <a:pt x="1931" y="8808"/>
                    <a:pt x="2189" y="8693"/>
                  </a:cubicBezTo>
                  <a:cubicBezTo>
                    <a:pt x="2736" y="8450"/>
                    <a:pt x="3314" y="8207"/>
                    <a:pt x="3891" y="7994"/>
                  </a:cubicBezTo>
                  <a:cubicBezTo>
                    <a:pt x="3253" y="5775"/>
                    <a:pt x="3283" y="3496"/>
                    <a:pt x="3678" y="1338"/>
                  </a:cubicBezTo>
                  <a:cubicBezTo>
                    <a:pt x="3739" y="882"/>
                    <a:pt x="3800" y="426"/>
                    <a:pt x="3861" y="0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564;p80"/>
            <p:cNvSpPr/>
            <p:nvPr/>
          </p:nvSpPr>
          <p:spPr>
            <a:xfrm>
              <a:off x="3772300" y="4272650"/>
              <a:ext cx="76775" cy="215075"/>
            </a:xfrm>
            <a:custGeom>
              <a:avLst/>
              <a:gdLst/>
              <a:ahLst/>
              <a:cxnLst/>
              <a:rect l="l" t="t" r="r" b="b"/>
              <a:pathLst>
                <a:path w="3071" h="8603" extrusionOk="0">
                  <a:moveTo>
                    <a:pt x="1946" y="0"/>
                  </a:moveTo>
                  <a:lnTo>
                    <a:pt x="1946" y="0"/>
                  </a:lnTo>
                  <a:cubicBezTo>
                    <a:pt x="1460" y="152"/>
                    <a:pt x="1034" y="365"/>
                    <a:pt x="609" y="608"/>
                  </a:cubicBezTo>
                  <a:cubicBezTo>
                    <a:pt x="548" y="1034"/>
                    <a:pt x="487" y="1490"/>
                    <a:pt x="426" y="1946"/>
                  </a:cubicBezTo>
                  <a:cubicBezTo>
                    <a:pt x="31" y="4104"/>
                    <a:pt x="1" y="6383"/>
                    <a:pt x="639" y="8602"/>
                  </a:cubicBezTo>
                  <a:cubicBezTo>
                    <a:pt x="1429" y="8329"/>
                    <a:pt x="2281" y="8085"/>
                    <a:pt x="3071" y="7903"/>
                  </a:cubicBezTo>
                  <a:cubicBezTo>
                    <a:pt x="2159" y="5350"/>
                    <a:pt x="1825" y="2675"/>
                    <a:pt x="1946" y="0"/>
                  </a:cubicBez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565;p80"/>
            <p:cNvSpPr/>
            <p:nvPr/>
          </p:nvSpPr>
          <p:spPr>
            <a:xfrm>
              <a:off x="3817900" y="4201800"/>
              <a:ext cx="313875" cy="267675"/>
            </a:xfrm>
            <a:custGeom>
              <a:avLst/>
              <a:gdLst/>
              <a:ahLst/>
              <a:cxnLst/>
              <a:rect l="l" t="t" r="r" b="b"/>
              <a:pathLst>
                <a:path w="12555" h="10707" extrusionOk="0">
                  <a:moveTo>
                    <a:pt x="5177" y="1"/>
                  </a:moveTo>
                  <a:cubicBezTo>
                    <a:pt x="5156" y="1"/>
                    <a:pt x="5132" y="3"/>
                    <a:pt x="5107" y="7"/>
                  </a:cubicBezTo>
                  <a:cubicBezTo>
                    <a:pt x="4286" y="129"/>
                    <a:pt x="4195" y="2348"/>
                    <a:pt x="4195" y="2348"/>
                  </a:cubicBezTo>
                  <a:cubicBezTo>
                    <a:pt x="4195" y="2348"/>
                    <a:pt x="3715" y="1003"/>
                    <a:pt x="3010" y="1003"/>
                  </a:cubicBezTo>
                  <a:cubicBezTo>
                    <a:pt x="2922" y="1003"/>
                    <a:pt x="2831" y="1024"/>
                    <a:pt x="2736" y="1071"/>
                  </a:cubicBezTo>
                  <a:cubicBezTo>
                    <a:pt x="1885" y="1527"/>
                    <a:pt x="3314" y="2530"/>
                    <a:pt x="3314" y="2530"/>
                  </a:cubicBezTo>
                  <a:cubicBezTo>
                    <a:pt x="2985" y="2477"/>
                    <a:pt x="2659" y="2452"/>
                    <a:pt x="2338" y="2452"/>
                  </a:cubicBezTo>
                  <a:cubicBezTo>
                    <a:pt x="1560" y="2452"/>
                    <a:pt x="811" y="2598"/>
                    <a:pt x="122" y="2834"/>
                  </a:cubicBezTo>
                  <a:cubicBezTo>
                    <a:pt x="1" y="5509"/>
                    <a:pt x="335" y="8184"/>
                    <a:pt x="1247" y="10707"/>
                  </a:cubicBezTo>
                  <a:cubicBezTo>
                    <a:pt x="4317" y="9977"/>
                    <a:pt x="7022" y="9825"/>
                    <a:pt x="7022" y="9825"/>
                  </a:cubicBezTo>
                  <a:cubicBezTo>
                    <a:pt x="7022" y="9825"/>
                    <a:pt x="6518" y="7254"/>
                    <a:pt x="6795" y="7254"/>
                  </a:cubicBezTo>
                  <a:cubicBezTo>
                    <a:pt x="6822" y="7254"/>
                    <a:pt x="6857" y="7279"/>
                    <a:pt x="6900" y="7333"/>
                  </a:cubicBezTo>
                  <a:cubicBezTo>
                    <a:pt x="7387" y="7971"/>
                    <a:pt x="7843" y="9764"/>
                    <a:pt x="7843" y="9764"/>
                  </a:cubicBezTo>
                  <a:lnTo>
                    <a:pt x="10305" y="9430"/>
                  </a:lnTo>
                  <a:cubicBezTo>
                    <a:pt x="10335" y="8822"/>
                    <a:pt x="9697" y="6056"/>
                    <a:pt x="9697" y="6056"/>
                  </a:cubicBezTo>
                  <a:lnTo>
                    <a:pt x="9697" y="6056"/>
                  </a:lnTo>
                  <a:cubicBezTo>
                    <a:pt x="10426" y="6907"/>
                    <a:pt x="11369" y="9400"/>
                    <a:pt x="11369" y="9400"/>
                  </a:cubicBezTo>
                  <a:cubicBezTo>
                    <a:pt x="11703" y="9430"/>
                    <a:pt x="12128" y="9430"/>
                    <a:pt x="12554" y="9460"/>
                  </a:cubicBezTo>
                  <a:cubicBezTo>
                    <a:pt x="11581" y="6573"/>
                    <a:pt x="9666" y="3898"/>
                    <a:pt x="7660" y="1466"/>
                  </a:cubicBezTo>
                  <a:cubicBezTo>
                    <a:pt x="6080" y="1740"/>
                    <a:pt x="4864" y="2257"/>
                    <a:pt x="4864" y="2257"/>
                  </a:cubicBezTo>
                  <a:cubicBezTo>
                    <a:pt x="4864" y="2257"/>
                    <a:pt x="5864" y="1"/>
                    <a:pt x="5177" y="1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566;p80"/>
            <p:cNvSpPr/>
            <p:nvPr/>
          </p:nvSpPr>
          <p:spPr>
            <a:xfrm>
              <a:off x="4009400" y="4234175"/>
              <a:ext cx="180125" cy="204150"/>
            </a:xfrm>
            <a:custGeom>
              <a:avLst/>
              <a:gdLst/>
              <a:ahLst/>
              <a:cxnLst/>
              <a:rect l="l" t="t" r="r" b="b"/>
              <a:pathLst>
                <a:path w="7205" h="8166" extrusionOk="0">
                  <a:moveTo>
                    <a:pt x="2032" y="0"/>
                  </a:moveTo>
                  <a:cubicBezTo>
                    <a:pt x="1337" y="0"/>
                    <a:pt x="641" y="77"/>
                    <a:pt x="0" y="171"/>
                  </a:cubicBezTo>
                  <a:cubicBezTo>
                    <a:pt x="2006" y="2603"/>
                    <a:pt x="3921" y="5278"/>
                    <a:pt x="4924" y="8165"/>
                  </a:cubicBezTo>
                  <a:lnTo>
                    <a:pt x="7204" y="8165"/>
                  </a:lnTo>
                  <a:cubicBezTo>
                    <a:pt x="6475" y="5096"/>
                    <a:pt x="4864" y="2208"/>
                    <a:pt x="2614" y="19"/>
                  </a:cubicBezTo>
                  <a:cubicBezTo>
                    <a:pt x="2421" y="6"/>
                    <a:pt x="2226" y="0"/>
                    <a:pt x="2032" y="0"/>
                  </a:cubicBez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567;p80"/>
            <p:cNvSpPr/>
            <p:nvPr/>
          </p:nvSpPr>
          <p:spPr>
            <a:xfrm>
              <a:off x="4073975" y="4234650"/>
              <a:ext cx="150500" cy="212800"/>
            </a:xfrm>
            <a:custGeom>
              <a:avLst/>
              <a:gdLst/>
              <a:ahLst/>
              <a:cxnLst/>
              <a:rect l="l" t="t" r="r" b="b"/>
              <a:pathLst>
                <a:path w="6020" h="8512" extrusionOk="0">
                  <a:moveTo>
                    <a:pt x="1" y="0"/>
                  </a:moveTo>
                  <a:lnTo>
                    <a:pt x="1" y="0"/>
                  </a:lnTo>
                  <a:cubicBezTo>
                    <a:pt x="2281" y="2189"/>
                    <a:pt x="3892" y="5077"/>
                    <a:pt x="4621" y="8146"/>
                  </a:cubicBezTo>
                  <a:lnTo>
                    <a:pt x="5107" y="8146"/>
                  </a:lnTo>
                  <a:cubicBezTo>
                    <a:pt x="5533" y="8146"/>
                    <a:pt x="5047" y="8511"/>
                    <a:pt x="5290" y="8511"/>
                  </a:cubicBezTo>
                  <a:cubicBezTo>
                    <a:pt x="5472" y="8511"/>
                    <a:pt x="6019" y="8116"/>
                    <a:pt x="6019" y="8116"/>
                  </a:cubicBezTo>
                  <a:cubicBezTo>
                    <a:pt x="6019" y="8116"/>
                    <a:pt x="5776" y="5958"/>
                    <a:pt x="3588" y="2067"/>
                  </a:cubicBezTo>
                  <a:cubicBezTo>
                    <a:pt x="2828" y="669"/>
                    <a:pt x="1460" y="122"/>
                    <a:pt x="1" y="0"/>
                  </a:cubicBezTo>
                  <a:close/>
                </a:path>
              </a:pathLst>
            </a:custGeom>
            <a:solidFill>
              <a:srgbClr val="FBB2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568;p80"/>
            <p:cNvSpPr/>
            <p:nvPr/>
          </p:nvSpPr>
          <p:spPr>
            <a:xfrm>
              <a:off x="2975175" y="4531100"/>
              <a:ext cx="96550" cy="62725"/>
            </a:xfrm>
            <a:custGeom>
              <a:avLst/>
              <a:gdLst/>
              <a:ahLst/>
              <a:cxnLst/>
              <a:rect l="l" t="t" r="r" b="b"/>
              <a:pathLst>
                <a:path w="3862" h="2509" extrusionOk="0">
                  <a:moveTo>
                    <a:pt x="1729" y="1"/>
                  </a:moveTo>
                  <a:cubicBezTo>
                    <a:pt x="1134" y="1"/>
                    <a:pt x="538" y="140"/>
                    <a:pt x="1" y="422"/>
                  </a:cubicBezTo>
                  <a:cubicBezTo>
                    <a:pt x="26" y="1434"/>
                    <a:pt x="788" y="2508"/>
                    <a:pt x="2496" y="2508"/>
                  </a:cubicBezTo>
                  <a:cubicBezTo>
                    <a:pt x="2841" y="2508"/>
                    <a:pt x="3224" y="2465"/>
                    <a:pt x="3648" y="2368"/>
                  </a:cubicBezTo>
                  <a:lnTo>
                    <a:pt x="3861" y="665"/>
                  </a:lnTo>
                  <a:cubicBezTo>
                    <a:pt x="3233" y="224"/>
                    <a:pt x="2482" y="1"/>
                    <a:pt x="172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569;p80"/>
            <p:cNvSpPr/>
            <p:nvPr/>
          </p:nvSpPr>
          <p:spPr>
            <a:xfrm>
              <a:off x="2975175" y="4496475"/>
              <a:ext cx="100325" cy="51275"/>
            </a:xfrm>
            <a:custGeom>
              <a:avLst/>
              <a:gdLst/>
              <a:ahLst/>
              <a:cxnLst/>
              <a:rect l="l" t="t" r="r" b="b"/>
              <a:pathLst>
                <a:path w="4013" h="2051" extrusionOk="0">
                  <a:moveTo>
                    <a:pt x="1877" y="1"/>
                  </a:moveTo>
                  <a:cubicBezTo>
                    <a:pt x="1572" y="1"/>
                    <a:pt x="1247" y="56"/>
                    <a:pt x="913" y="196"/>
                  </a:cubicBezTo>
                  <a:cubicBezTo>
                    <a:pt x="305" y="439"/>
                    <a:pt x="1" y="1108"/>
                    <a:pt x="1" y="1807"/>
                  </a:cubicBezTo>
                  <a:cubicBezTo>
                    <a:pt x="538" y="1525"/>
                    <a:pt x="1134" y="1386"/>
                    <a:pt x="1729" y="1386"/>
                  </a:cubicBezTo>
                  <a:cubicBezTo>
                    <a:pt x="2482" y="1386"/>
                    <a:pt x="3233" y="1609"/>
                    <a:pt x="3861" y="2050"/>
                  </a:cubicBezTo>
                  <a:lnTo>
                    <a:pt x="4013" y="895"/>
                  </a:lnTo>
                  <a:cubicBezTo>
                    <a:pt x="4013" y="895"/>
                    <a:pt x="3099" y="1"/>
                    <a:pt x="187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570;p80"/>
            <p:cNvSpPr/>
            <p:nvPr/>
          </p:nvSpPr>
          <p:spPr>
            <a:xfrm>
              <a:off x="3004825" y="4533275"/>
              <a:ext cx="57775" cy="55575"/>
            </a:xfrm>
            <a:custGeom>
              <a:avLst/>
              <a:gdLst/>
              <a:ahLst/>
              <a:cxnLst/>
              <a:rect l="l" t="t" r="r" b="b"/>
              <a:pathLst>
                <a:path w="2311" h="2223" extrusionOk="0">
                  <a:moveTo>
                    <a:pt x="675" y="24"/>
                  </a:moveTo>
                  <a:cubicBezTo>
                    <a:pt x="459" y="24"/>
                    <a:pt x="249" y="43"/>
                    <a:pt x="61" y="62"/>
                  </a:cubicBezTo>
                  <a:cubicBezTo>
                    <a:pt x="31" y="92"/>
                    <a:pt x="0" y="123"/>
                    <a:pt x="31" y="123"/>
                  </a:cubicBezTo>
                  <a:cubicBezTo>
                    <a:pt x="669" y="214"/>
                    <a:pt x="1520" y="1"/>
                    <a:pt x="1915" y="639"/>
                  </a:cubicBezTo>
                  <a:cubicBezTo>
                    <a:pt x="2189" y="1095"/>
                    <a:pt x="2067" y="1673"/>
                    <a:pt x="2037" y="2159"/>
                  </a:cubicBezTo>
                  <a:cubicBezTo>
                    <a:pt x="2018" y="2197"/>
                    <a:pt x="2069" y="2223"/>
                    <a:pt x="2110" y="2223"/>
                  </a:cubicBezTo>
                  <a:cubicBezTo>
                    <a:pt x="2136" y="2223"/>
                    <a:pt x="2158" y="2213"/>
                    <a:pt x="2158" y="2189"/>
                  </a:cubicBezTo>
                  <a:cubicBezTo>
                    <a:pt x="2249" y="1642"/>
                    <a:pt x="2310" y="974"/>
                    <a:pt x="1976" y="518"/>
                  </a:cubicBezTo>
                  <a:cubicBezTo>
                    <a:pt x="1661" y="118"/>
                    <a:pt x="1157" y="24"/>
                    <a:pt x="675" y="2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571;p80"/>
            <p:cNvSpPr/>
            <p:nvPr/>
          </p:nvSpPr>
          <p:spPr>
            <a:xfrm>
              <a:off x="3028575" y="4550100"/>
              <a:ext cx="32500" cy="23125"/>
            </a:xfrm>
            <a:custGeom>
              <a:avLst/>
              <a:gdLst/>
              <a:ahLst/>
              <a:cxnLst/>
              <a:rect l="l" t="t" r="r" b="b"/>
              <a:pathLst>
                <a:path w="1300" h="925" extrusionOk="0">
                  <a:moveTo>
                    <a:pt x="427" y="0"/>
                  </a:moveTo>
                  <a:cubicBezTo>
                    <a:pt x="309" y="0"/>
                    <a:pt x="183" y="36"/>
                    <a:pt x="53" y="118"/>
                  </a:cubicBezTo>
                  <a:cubicBezTo>
                    <a:pt x="1" y="144"/>
                    <a:pt x="16" y="216"/>
                    <a:pt x="60" y="216"/>
                  </a:cubicBezTo>
                  <a:cubicBezTo>
                    <a:pt x="67" y="216"/>
                    <a:pt x="75" y="214"/>
                    <a:pt x="84" y="209"/>
                  </a:cubicBezTo>
                  <a:cubicBezTo>
                    <a:pt x="192" y="173"/>
                    <a:pt x="291" y="152"/>
                    <a:pt x="384" y="152"/>
                  </a:cubicBezTo>
                  <a:cubicBezTo>
                    <a:pt x="526" y="152"/>
                    <a:pt x="654" y="202"/>
                    <a:pt x="783" y="331"/>
                  </a:cubicBezTo>
                  <a:cubicBezTo>
                    <a:pt x="965" y="483"/>
                    <a:pt x="1026" y="696"/>
                    <a:pt x="1148" y="878"/>
                  </a:cubicBezTo>
                  <a:cubicBezTo>
                    <a:pt x="1170" y="912"/>
                    <a:pt x="1196" y="925"/>
                    <a:pt x="1221" y="925"/>
                  </a:cubicBezTo>
                  <a:cubicBezTo>
                    <a:pt x="1263" y="925"/>
                    <a:pt x="1299" y="886"/>
                    <a:pt x="1299" y="848"/>
                  </a:cubicBezTo>
                  <a:cubicBezTo>
                    <a:pt x="1158" y="424"/>
                    <a:pt x="835" y="0"/>
                    <a:pt x="42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3572;p80"/>
            <p:cNvSpPr/>
            <p:nvPr/>
          </p:nvSpPr>
          <p:spPr>
            <a:xfrm>
              <a:off x="3500275" y="4595575"/>
              <a:ext cx="100325" cy="61225"/>
            </a:xfrm>
            <a:custGeom>
              <a:avLst/>
              <a:gdLst/>
              <a:ahLst/>
              <a:cxnLst/>
              <a:rect l="l" t="t" r="r" b="b"/>
              <a:pathLst>
                <a:path w="4013" h="2449" extrusionOk="0">
                  <a:moveTo>
                    <a:pt x="1545" y="0"/>
                  </a:moveTo>
                  <a:cubicBezTo>
                    <a:pt x="1094" y="0"/>
                    <a:pt x="642" y="81"/>
                    <a:pt x="213" y="245"/>
                  </a:cubicBezTo>
                  <a:lnTo>
                    <a:pt x="0" y="1916"/>
                  </a:lnTo>
                  <a:cubicBezTo>
                    <a:pt x="725" y="2293"/>
                    <a:pt x="1360" y="2449"/>
                    <a:pt x="1901" y="2449"/>
                  </a:cubicBezTo>
                  <a:cubicBezTo>
                    <a:pt x="3061" y="2449"/>
                    <a:pt x="3784" y="1732"/>
                    <a:pt x="4012" y="944"/>
                  </a:cubicBezTo>
                  <a:cubicBezTo>
                    <a:pt x="3326" y="318"/>
                    <a:pt x="2438" y="0"/>
                    <a:pt x="154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3573;p80"/>
            <p:cNvSpPr/>
            <p:nvPr/>
          </p:nvSpPr>
          <p:spPr>
            <a:xfrm>
              <a:off x="3505575" y="4561750"/>
              <a:ext cx="99575" cy="57425"/>
            </a:xfrm>
            <a:custGeom>
              <a:avLst/>
              <a:gdLst/>
              <a:ahLst/>
              <a:cxnLst/>
              <a:rect l="l" t="t" r="r" b="b"/>
              <a:pathLst>
                <a:path w="3983" h="2297" extrusionOk="0">
                  <a:moveTo>
                    <a:pt x="1775" y="1"/>
                  </a:moveTo>
                  <a:cubicBezTo>
                    <a:pt x="863" y="1"/>
                    <a:pt x="123" y="443"/>
                    <a:pt x="123" y="443"/>
                  </a:cubicBezTo>
                  <a:lnTo>
                    <a:pt x="1" y="1598"/>
                  </a:lnTo>
                  <a:cubicBezTo>
                    <a:pt x="419" y="1434"/>
                    <a:pt x="868" y="1353"/>
                    <a:pt x="1319" y="1353"/>
                  </a:cubicBezTo>
                  <a:cubicBezTo>
                    <a:pt x="2209" y="1353"/>
                    <a:pt x="3104" y="1671"/>
                    <a:pt x="3770" y="2297"/>
                  </a:cubicBezTo>
                  <a:cubicBezTo>
                    <a:pt x="3983" y="1628"/>
                    <a:pt x="3800" y="898"/>
                    <a:pt x="3284" y="503"/>
                  </a:cubicBezTo>
                  <a:cubicBezTo>
                    <a:pt x="2789" y="125"/>
                    <a:pt x="2258" y="1"/>
                    <a:pt x="177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574;p80"/>
            <p:cNvSpPr/>
            <p:nvPr/>
          </p:nvSpPr>
          <p:spPr>
            <a:xfrm>
              <a:off x="3508200" y="4598150"/>
              <a:ext cx="65050" cy="46775"/>
            </a:xfrm>
            <a:custGeom>
              <a:avLst/>
              <a:gdLst/>
              <a:ahLst/>
              <a:cxnLst/>
              <a:rect l="l" t="t" r="r" b="b"/>
              <a:pathLst>
                <a:path w="2602" h="1871" extrusionOk="0">
                  <a:moveTo>
                    <a:pt x="1374" y="0"/>
                  </a:moveTo>
                  <a:cubicBezTo>
                    <a:pt x="1103" y="0"/>
                    <a:pt x="843" y="64"/>
                    <a:pt x="625" y="233"/>
                  </a:cubicBezTo>
                  <a:cubicBezTo>
                    <a:pt x="139" y="567"/>
                    <a:pt x="48" y="1266"/>
                    <a:pt x="18" y="1813"/>
                  </a:cubicBezTo>
                  <a:cubicBezTo>
                    <a:pt x="1" y="1847"/>
                    <a:pt x="39" y="1871"/>
                    <a:pt x="77" y="1871"/>
                  </a:cubicBezTo>
                  <a:cubicBezTo>
                    <a:pt x="108" y="1871"/>
                    <a:pt x="139" y="1854"/>
                    <a:pt x="139" y="1813"/>
                  </a:cubicBezTo>
                  <a:cubicBezTo>
                    <a:pt x="200" y="1327"/>
                    <a:pt x="261" y="719"/>
                    <a:pt x="625" y="385"/>
                  </a:cubicBezTo>
                  <a:cubicBezTo>
                    <a:pt x="836" y="186"/>
                    <a:pt x="1077" y="122"/>
                    <a:pt x="1331" y="122"/>
                  </a:cubicBezTo>
                  <a:cubicBezTo>
                    <a:pt x="1739" y="122"/>
                    <a:pt x="2178" y="286"/>
                    <a:pt x="2571" y="324"/>
                  </a:cubicBezTo>
                  <a:cubicBezTo>
                    <a:pt x="2601" y="324"/>
                    <a:pt x="2601" y="294"/>
                    <a:pt x="2571" y="294"/>
                  </a:cubicBezTo>
                  <a:cubicBezTo>
                    <a:pt x="2223" y="147"/>
                    <a:pt x="1786" y="0"/>
                    <a:pt x="137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575;p80"/>
            <p:cNvSpPr/>
            <p:nvPr/>
          </p:nvSpPr>
          <p:spPr>
            <a:xfrm>
              <a:off x="3509575" y="4611325"/>
              <a:ext cx="36200" cy="18225"/>
            </a:xfrm>
            <a:custGeom>
              <a:avLst/>
              <a:gdLst/>
              <a:ahLst/>
              <a:cxnLst/>
              <a:rect l="l" t="t" r="r" b="b"/>
              <a:pathLst>
                <a:path w="1448" h="729" extrusionOk="0">
                  <a:moveTo>
                    <a:pt x="927" y="0"/>
                  </a:moveTo>
                  <a:cubicBezTo>
                    <a:pt x="575" y="0"/>
                    <a:pt x="229" y="288"/>
                    <a:pt x="23" y="618"/>
                  </a:cubicBezTo>
                  <a:cubicBezTo>
                    <a:pt x="0" y="664"/>
                    <a:pt x="48" y="729"/>
                    <a:pt x="100" y="729"/>
                  </a:cubicBezTo>
                  <a:cubicBezTo>
                    <a:pt x="115" y="729"/>
                    <a:pt x="131" y="723"/>
                    <a:pt x="145" y="709"/>
                  </a:cubicBezTo>
                  <a:cubicBezTo>
                    <a:pt x="297" y="557"/>
                    <a:pt x="418" y="374"/>
                    <a:pt x="601" y="253"/>
                  </a:cubicBezTo>
                  <a:cubicBezTo>
                    <a:pt x="709" y="181"/>
                    <a:pt x="807" y="152"/>
                    <a:pt x="903" y="152"/>
                  </a:cubicBezTo>
                  <a:cubicBezTo>
                    <a:pt x="1051" y="152"/>
                    <a:pt x="1195" y="221"/>
                    <a:pt x="1361" y="314"/>
                  </a:cubicBezTo>
                  <a:cubicBezTo>
                    <a:pt x="1365" y="318"/>
                    <a:pt x="1370" y="320"/>
                    <a:pt x="1375" y="320"/>
                  </a:cubicBezTo>
                  <a:cubicBezTo>
                    <a:pt x="1406" y="320"/>
                    <a:pt x="1448" y="249"/>
                    <a:pt x="1422" y="222"/>
                  </a:cubicBezTo>
                  <a:cubicBezTo>
                    <a:pt x="1265" y="66"/>
                    <a:pt x="1095" y="0"/>
                    <a:pt x="92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576;p80"/>
            <p:cNvSpPr/>
            <p:nvPr/>
          </p:nvSpPr>
          <p:spPr>
            <a:xfrm>
              <a:off x="3058775" y="4302825"/>
              <a:ext cx="468125" cy="447300"/>
            </a:xfrm>
            <a:custGeom>
              <a:avLst/>
              <a:gdLst/>
              <a:ahLst/>
              <a:cxnLst/>
              <a:rect l="l" t="t" r="r" b="b"/>
              <a:pathLst>
                <a:path w="18725" h="17892" extrusionOk="0">
                  <a:moveTo>
                    <a:pt x="7210" y="1"/>
                  </a:moveTo>
                  <a:cubicBezTo>
                    <a:pt x="4011" y="1"/>
                    <a:pt x="1098" y="1811"/>
                    <a:pt x="487" y="8003"/>
                  </a:cubicBezTo>
                  <a:cubicBezTo>
                    <a:pt x="487" y="8003"/>
                    <a:pt x="0" y="11255"/>
                    <a:pt x="578" y="12988"/>
                  </a:cubicBezTo>
                  <a:cubicBezTo>
                    <a:pt x="1155" y="14690"/>
                    <a:pt x="3587" y="16818"/>
                    <a:pt x="7052" y="17578"/>
                  </a:cubicBezTo>
                  <a:cubicBezTo>
                    <a:pt x="7990" y="17783"/>
                    <a:pt x="9027" y="17891"/>
                    <a:pt x="10067" y="17891"/>
                  </a:cubicBezTo>
                  <a:cubicBezTo>
                    <a:pt x="12868" y="17891"/>
                    <a:pt x="15698" y="17110"/>
                    <a:pt x="16718" y="15359"/>
                  </a:cubicBezTo>
                  <a:cubicBezTo>
                    <a:pt x="18086" y="12958"/>
                    <a:pt x="18724" y="11225"/>
                    <a:pt x="18724" y="8611"/>
                  </a:cubicBezTo>
                  <a:cubicBezTo>
                    <a:pt x="18724" y="5997"/>
                    <a:pt x="18724" y="4812"/>
                    <a:pt x="16444" y="3353"/>
                  </a:cubicBezTo>
                  <a:cubicBezTo>
                    <a:pt x="15223" y="2560"/>
                    <a:pt x="11014" y="1"/>
                    <a:pt x="721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577;p80"/>
            <p:cNvSpPr/>
            <p:nvPr/>
          </p:nvSpPr>
          <p:spPr>
            <a:xfrm>
              <a:off x="3168200" y="4531700"/>
              <a:ext cx="28125" cy="31300"/>
            </a:xfrm>
            <a:custGeom>
              <a:avLst/>
              <a:gdLst/>
              <a:ahLst/>
              <a:cxnLst/>
              <a:rect l="l" t="t" r="r" b="b"/>
              <a:pathLst>
                <a:path w="1125" h="1252" extrusionOk="0">
                  <a:moveTo>
                    <a:pt x="592" y="1"/>
                  </a:moveTo>
                  <a:cubicBezTo>
                    <a:pt x="335" y="1"/>
                    <a:pt x="90" y="235"/>
                    <a:pt x="61" y="550"/>
                  </a:cubicBezTo>
                  <a:cubicBezTo>
                    <a:pt x="0" y="915"/>
                    <a:pt x="213" y="1219"/>
                    <a:pt x="487" y="1249"/>
                  </a:cubicBezTo>
                  <a:cubicBezTo>
                    <a:pt x="504" y="1251"/>
                    <a:pt x="521" y="1252"/>
                    <a:pt x="538" y="1252"/>
                  </a:cubicBezTo>
                  <a:cubicBezTo>
                    <a:pt x="818" y="1252"/>
                    <a:pt x="1037" y="1018"/>
                    <a:pt x="1095" y="702"/>
                  </a:cubicBezTo>
                  <a:cubicBezTo>
                    <a:pt x="1125" y="337"/>
                    <a:pt x="943" y="34"/>
                    <a:pt x="639" y="3"/>
                  </a:cubicBezTo>
                  <a:cubicBezTo>
                    <a:pt x="623" y="1"/>
                    <a:pt x="608" y="1"/>
                    <a:pt x="59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578;p80"/>
            <p:cNvSpPr/>
            <p:nvPr/>
          </p:nvSpPr>
          <p:spPr>
            <a:xfrm>
              <a:off x="3381725" y="4558300"/>
              <a:ext cx="28150" cy="31300"/>
            </a:xfrm>
            <a:custGeom>
              <a:avLst/>
              <a:gdLst/>
              <a:ahLst/>
              <a:cxnLst/>
              <a:rect l="l" t="t" r="r" b="b"/>
              <a:pathLst>
                <a:path w="1126" h="1252" extrusionOk="0">
                  <a:moveTo>
                    <a:pt x="588" y="0"/>
                  </a:moveTo>
                  <a:cubicBezTo>
                    <a:pt x="308" y="0"/>
                    <a:pt x="88" y="235"/>
                    <a:pt x="31" y="550"/>
                  </a:cubicBezTo>
                  <a:cubicBezTo>
                    <a:pt x="0" y="915"/>
                    <a:pt x="183" y="1219"/>
                    <a:pt x="487" y="1249"/>
                  </a:cubicBezTo>
                  <a:cubicBezTo>
                    <a:pt x="502" y="1251"/>
                    <a:pt x="518" y="1252"/>
                    <a:pt x="533" y="1252"/>
                  </a:cubicBezTo>
                  <a:cubicBezTo>
                    <a:pt x="790" y="1252"/>
                    <a:pt x="1036" y="1016"/>
                    <a:pt x="1064" y="672"/>
                  </a:cubicBezTo>
                  <a:cubicBezTo>
                    <a:pt x="1125" y="337"/>
                    <a:pt x="912" y="33"/>
                    <a:pt x="639" y="3"/>
                  </a:cubicBezTo>
                  <a:cubicBezTo>
                    <a:pt x="622" y="1"/>
                    <a:pt x="605" y="0"/>
                    <a:pt x="58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579;p80"/>
            <p:cNvSpPr/>
            <p:nvPr/>
          </p:nvSpPr>
          <p:spPr>
            <a:xfrm>
              <a:off x="3274575" y="4529675"/>
              <a:ext cx="31175" cy="57575"/>
            </a:xfrm>
            <a:custGeom>
              <a:avLst/>
              <a:gdLst/>
              <a:ahLst/>
              <a:cxnLst/>
              <a:rect l="l" t="t" r="r" b="b"/>
              <a:pathLst>
                <a:path w="1247" h="2303" extrusionOk="0">
                  <a:moveTo>
                    <a:pt x="445" y="1"/>
                  </a:moveTo>
                  <a:cubicBezTo>
                    <a:pt x="434" y="1"/>
                    <a:pt x="426" y="8"/>
                    <a:pt x="426" y="23"/>
                  </a:cubicBezTo>
                  <a:cubicBezTo>
                    <a:pt x="305" y="236"/>
                    <a:pt x="274" y="479"/>
                    <a:pt x="183" y="722"/>
                  </a:cubicBezTo>
                  <a:cubicBezTo>
                    <a:pt x="122" y="935"/>
                    <a:pt x="1" y="1209"/>
                    <a:pt x="61" y="1422"/>
                  </a:cubicBezTo>
                  <a:cubicBezTo>
                    <a:pt x="92" y="1574"/>
                    <a:pt x="183" y="1726"/>
                    <a:pt x="335" y="1726"/>
                  </a:cubicBezTo>
                  <a:cubicBezTo>
                    <a:pt x="353" y="1734"/>
                    <a:pt x="371" y="1738"/>
                    <a:pt x="388" y="1738"/>
                  </a:cubicBezTo>
                  <a:cubicBezTo>
                    <a:pt x="431" y="1738"/>
                    <a:pt x="474" y="1717"/>
                    <a:pt x="517" y="1695"/>
                  </a:cubicBezTo>
                  <a:cubicBezTo>
                    <a:pt x="548" y="1695"/>
                    <a:pt x="609" y="1634"/>
                    <a:pt x="639" y="1634"/>
                  </a:cubicBezTo>
                  <a:cubicBezTo>
                    <a:pt x="666" y="1607"/>
                    <a:pt x="691" y="1593"/>
                    <a:pt x="713" y="1593"/>
                  </a:cubicBezTo>
                  <a:cubicBezTo>
                    <a:pt x="764" y="1593"/>
                    <a:pt x="800" y="1668"/>
                    <a:pt x="821" y="1817"/>
                  </a:cubicBezTo>
                  <a:cubicBezTo>
                    <a:pt x="1004" y="1999"/>
                    <a:pt x="973" y="2090"/>
                    <a:pt x="700" y="2121"/>
                  </a:cubicBezTo>
                  <a:cubicBezTo>
                    <a:pt x="609" y="2151"/>
                    <a:pt x="639" y="2303"/>
                    <a:pt x="761" y="2303"/>
                  </a:cubicBezTo>
                  <a:cubicBezTo>
                    <a:pt x="1004" y="2242"/>
                    <a:pt x="1247" y="2029"/>
                    <a:pt x="1217" y="1756"/>
                  </a:cubicBezTo>
                  <a:cubicBezTo>
                    <a:pt x="1217" y="1561"/>
                    <a:pt x="1064" y="1418"/>
                    <a:pt x="875" y="1418"/>
                  </a:cubicBezTo>
                  <a:cubicBezTo>
                    <a:pt x="858" y="1418"/>
                    <a:pt x="840" y="1419"/>
                    <a:pt x="821" y="1422"/>
                  </a:cubicBezTo>
                  <a:cubicBezTo>
                    <a:pt x="700" y="1422"/>
                    <a:pt x="639" y="1513"/>
                    <a:pt x="517" y="1543"/>
                  </a:cubicBezTo>
                  <a:cubicBezTo>
                    <a:pt x="477" y="1552"/>
                    <a:pt x="442" y="1556"/>
                    <a:pt x="410" y="1556"/>
                  </a:cubicBezTo>
                  <a:cubicBezTo>
                    <a:pt x="104" y="1556"/>
                    <a:pt x="161" y="1186"/>
                    <a:pt x="244" y="966"/>
                  </a:cubicBezTo>
                  <a:cubicBezTo>
                    <a:pt x="335" y="692"/>
                    <a:pt x="578" y="297"/>
                    <a:pt x="487" y="23"/>
                  </a:cubicBezTo>
                  <a:cubicBezTo>
                    <a:pt x="472" y="8"/>
                    <a:pt x="457" y="1"/>
                    <a:pt x="44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3580;p80"/>
            <p:cNvSpPr/>
            <p:nvPr/>
          </p:nvSpPr>
          <p:spPr>
            <a:xfrm>
              <a:off x="3249500" y="4611725"/>
              <a:ext cx="68675" cy="52275"/>
            </a:xfrm>
            <a:custGeom>
              <a:avLst/>
              <a:gdLst/>
              <a:ahLst/>
              <a:cxnLst/>
              <a:rect l="l" t="t" r="r" b="b"/>
              <a:pathLst>
                <a:path w="2747" h="2091" extrusionOk="0">
                  <a:moveTo>
                    <a:pt x="383" y="1"/>
                  </a:moveTo>
                  <a:cubicBezTo>
                    <a:pt x="302" y="1"/>
                    <a:pt x="221" y="47"/>
                    <a:pt x="153" y="176"/>
                  </a:cubicBezTo>
                  <a:cubicBezTo>
                    <a:pt x="92" y="328"/>
                    <a:pt x="31" y="480"/>
                    <a:pt x="1" y="693"/>
                  </a:cubicBezTo>
                  <a:cubicBezTo>
                    <a:pt x="669" y="1088"/>
                    <a:pt x="1399" y="1544"/>
                    <a:pt x="1976" y="2091"/>
                  </a:cubicBezTo>
                  <a:cubicBezTo>
                    <a:pt x="2493" y="1878"/>
                    <a:pt x="2675" y="1331"/>
                    <a:pt x="2706" y="1027"/>
                  </a:cubicBezTo>
                  <a:cubicBezTo>
                    <a:pt x="2746" y="703"/>
                    <a:pt x="2638" y="608"/>
                    <a:pt x="2535" y="608"/>
                  </a:cubicBezTo>
                  <a:cubicBezTo>
                    <a:pt x="2483" y="608"/>
                    <a:pt x="2432" y="632"/>
                    <a:pt x="2402" y="662"/>
                  </a:cubicBezTo>
                  <a:cubicBezTo>
                    <a:pt x="2183" y="868"/>
                    <a:pt x="1894" y="981"/>
                    <a:pt x="1619" y="981"/>
                  </a:cubicBezTo>
                  <a:cubicBezTo>
                    <a:pt x="1244" y="981"/>
                    <a:pt x="896" y="771"/>
                    <a:pt x="791" y="298"/>
                  </a:cubicBezTo>
                  <a:cubicBezTo>
                    <a:pt x="791" y="298"/>
                    <a:pt x="588" y="1"/>
                    <a:pt x="383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3581;p80"/>
            <p:cNvSpPr/>
            <p:nvPr/>
          </p:nvSpPr>
          <p:spPr>
            <a:xfrm>
              <a:off x="3248750" y="4629025"/>
              <a:ext cx="50175" cy="37375"/>
            </a:xfrm>
            <a:custGeom>
              <a:avLst/>
              <a:gdLst/>
              <a:ahLst/>
              <a:cxnLst/>
              <a:rect l="l" t="t" r="r" b="b"/>
              <a:pathLst>
                <a:path w="2007" h="1495" extrusionOk="0">
                  <a:moveTo>
                    <a:pt x="61" y="1"/>
                  </a:moveTo>
                  <a:lnTo>
                    <a:pt x="61" y="1"/>
                  </a:lnTo>
                  <a:cubicBezTo>
                    <a:pt x="0" y="487"/>
                    <a:pt x="122" y="1065"/>
                    <a:pt x="851" y="1338"/>
                  </a:cubicBezTo>
                  <a:cubicBezTo>
                    <a:pt x="1106" y="1449"/>
                    <a:pt x="1335" y="1494"/>
                    <a:pt x="1535" y="1494"/>
                  </a:cubicBezTo>
                  <a:cubicBezTo>
                    <a:pt x="1718" y="1494"/>
                    <a:pt x="1876" y="1457"/>
                    <a:pt x="2006" y="1399"/>
                  </a:cubicBezTo>
                  <a:cubicBezTo>
                    <a:pt x="1429" y="852"/>
                    <a:pt x="699" y="396"/>
                    <a:pt x="61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3582;p80"/>
            <p:cNvSpPr/>
            <p:nvPr/>
          </p:nvSpPr>
          <p:spPr>
            <a:xfrm>
              <a:off x="3136475" y="4455475"/>
              <a:ext cx="46950" cy="26450"/>
            </a:xfrm>
            <a:custGeom>
              <a:avLst/>
              <a:gdLst/>
              <a:ahLst/>
              <a:cxnLst/>
              <a:rect l="l" t="t" r="r" b="b"/>
              <a:pathLst>
                <a:path w="1878" h="1058" extrusionOk="0">
                  <a:moveTo>
                    <a:pt x="1622" y="1"/>
                  </a:moveTo>
                  <a:cubicBezTo>
                    <a:pt x="1017" y="1"/>
                    <a:pt x="190" y="430"/>
                    <a:pt x="23" y="985"/>
                  </a:cubicBezTo>
                  <a:cubicBezTo>
                    <a:pt x="1" y="1030"/>
                    <a:pt x="27" y="1058"/>
                    <a:pt x="55" y="1058"/>
                  </a:cubicBezTo>
                  <a:cubicBezTo>
                    <a:pt x="65" y="1058"/>
                    <a:pt x="76" y="1054"/>
                    <a:pt x="84" y="1046"/>
                  </a:cubicBezTo>
                  <a:cubicBezTo>
                    <a:pt x="570" y="499"/>
                    <a:pt x="1057" y="225"/>
                    <a:pt x="1786" y="165"/>
                  </a:cubicBezTo>
                  <a:cubicBezTo>
                    <a:pt x="1847" y="165"/>
                    <a:pt x="1877" y="43"/>
                    <a:pt x="1786" y="13"/>
                  </a:cubicBezTo>
                  <a:cubicBezTo>
                    <a:pt x="1734" y="5"/>
                    <a:pt x="1679" y="1"/>
                    <a:pt x="162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3583;p80"/>
            <p:cNvSpPr/>
            <p:nvPr/>
          </p:nvSpPr>
          <p:spPr>
            <a:xfrm>
              <a:off x="3399200" y="4478425"/>
              <a:ext cx="44950" cy="25425"/>
            </a:xfrm>
            <a:custGeom>
              <a:avLst/>
              <a:gdLst/>
              <a:ahLst/>
              <a:cxnLst/>
              <a:rect l="l" t="t" r="r" b="b"/>
              <a:pathLst>
                <a:path w="1798" h="1017" extrusionOk="0">
                  <a:moveTo>
                    <a:pt x="175" y="1"/>
                  </a:moveTo>
                  <a:cubicBezTo>
                    <a:pt x="136" y="1"/>
                    <a:pt x="98" y="3"/>
                    <a:pt x="61" y="6"/>
                  </a:cubicBezTo>
                  <a:cubicBezTo>
                    <a:pt x="1" y="6"/>
                    <a:pt x="1" y="67"/>
                    <a:pt x="31" y="98"/>
                  </a:cubicBezTo>
                  <a:cubicBezTo>
                    <a:pt x="608" y="310"/>
                    <a:pt x="1186" y="462"/>
                    <a:pt x="1581" y="979"/>
                  </a:cubicBezTo>
                  <a:cubicBezTo>
                    <a:pt x="1599" y="1006"/>
                    <a:pt x="1627" y="1017"/>
                    <a:pt x="1656" y="1017"/>
                  </a:cubicBezTo>
                  <a:cubicBezTo>
                    <a:pt x="1725" y="1017"/>
                    <a:pt x="1798" y="952"/>
                    <a:pt x="1733" y="888"/>
                  </a:cubicBezTo>
                  <a:cubicBezTo>
                    <a:pt x="1449" y="404"/>
                    <a:pt x="738" y="1"/>
                    <a:pt x="17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3584;p80"/>
            <p:cNvSpPr/>
            <p:nvPr/>
          </p:nvSpPr>
          <p:spPr>
            <a:xfrm>
              <a:off x="3118050" y="4584575"/>
              <a:ext cx="91200" cy="81950"/>
            </a:xfrm>
            <a:custGeom>
              <a:avLst/>
              <a:gdLst/>
              <a:ahLst/>
              <a:cxnLst/>
              <a:rect l="l" t="t" r="r" b="b"/>
              <a:pathLst>
                <a:path w="3648" h="3278" extrusionOk="0">
                  <a:moveTo>
                    <a:pt x="1776" y="1"/>
                  </a:moveTo>
                  <a:cubicBezTo>
                    <a:pt x="929" y="1"/>
                    <a:pt x="203" y="605"/>
                    <a:pt x="91" y="1414"/>
                  </a:cubicBezTo>
                  <a:cubicBezTo>
                    <a:pt x="0" y="2326"/>
                    <a:pt x="669" y="3147"/>
                    <a:pt x="1611" y="3268"/>
                  </a:cubicBezTo>
                  <a:cubicBezTo>
                    <a:pt x="1676" y="3274"/>
                    <a:pt x="1740" y="3277"/>
                    <a:pt x="1803" y="3277"/>
                  </a:cubicBezTo>
                  <a:cubicBezTo>
                    <a:pt x="2694" y="3277"/>
                    <a:pt x="3441" y="2691"/>
                    <a:pt x="3526" y="1840"/>
                  </a:cubicBezTo>
                  <a:cubicBezTo>
                    <a:pt x="3648" y="958"/>
                    <a:pt x="2979" y="137"/>
                    <a:pt x="2006" y="16"/>
                  </a:cubicBezTo>
                  <a:cubicBezTo>
                    <a:pt x="1929" y="6"/>
                    <a:pt x="1852" y="1"/>
                    <a:pt x="1776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3585;p80"/>
            <p:cNvSpPr/>
            <p:nvPr/>
          </p:nvSpPr>
          <p:spPr>
            <a:xfrm>
              <a:off x="3352850" y="4613600"/>
              <a:ext cx="91975" cy="81950"/>
            </a:xfrm>
            <a:custGeom>
              <a:avLst/>
              <a:gdLst/>
              <a:ahLst/>
              <a:cxnLst/>
              <a:rect l="l" t="t" r="r" b="b"/>
              <a:pathLst>
                <a:path w="3679" h="3278" extrusionOk="0">
                  <a:moveTo>
                    <a:pt x="1850" y="1"/>
                  </a:moveTo>
                  <a:cubicBezTo>
                    <a:pt x="985" y="1"/>
                    <a:pt x="236" y="587"/>
                    <a:pt x="122" y="1438"/>
                  </a:cubicBezTo>
                  <a:cubicBezTo>
                    <a:pt x="0" y="2320"/>
                    <a:pt x="700" y="3141"/>
                    <a:pt x="1642" y="3262"/>
                  </a:cubicBezTo>
                  <a:cubicBezTo>
                    <a:pt x="1719" y="3272"/>
                    <a:pt x="1797" y="3277"/>
                    <a:pt x="1873" y="3277"/>
                  </a:cubicBezTo>
                  <a:cubicBezTo>
                    <a:pt x="2724" y="3277"/>
                    <a:pt x="3473" y="2673"/>
                    <a:pt x="3557" y="1864"/>
                  </a:cubicBezTo>
                  <a:cubicBezTo>
                    <a:pt x="3678" y="952"/>
                    <a:pt x="2979" y="131"/>
                    <a:pt x="2037" y="10"/>
                  </a:cubicBezTo>
                  <a:cubicBezTo>
                    <a:pt x="1974" y="4"/>
                    <a:pt x="1912" y="1"/>
                    <a:pt x="185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3586;p80"/>
            <p:cNvSpPr/>
            <p:nvPr/>
          </p:nvSpPr>
          <p:spPr>
            <a:xfrm>
              <a:off x="3042050" y="4325825"/>
              <a:ext cx="538025" cy="239875"/>
            </a:xfrm>
            <a:custGeom>
              <a:avLst/>
              <a:gdLst/>
              <a:ahLst/>
              <a:cxnLst/>
              <a:rect l="l" t="t" r="r" b="b"/>
              <a:pathLst>
                <a:path w="21521" h="9595" extrusionOk="0">
                  <a:moveTo>
                    <a:pt x="3010" y="1"/>
                  </a:moveTo>
                  <a:cubicBezTo>
                    <a:pt x="1824" y="2189"/>
                    <a:pt x="1520" y="4864"/>
                    <a:pt x="1" y="6992"/>
                  </a:cubicBezTo>
                  <a:cubicBezTo>
                    <a:pt x="791" y="7265"/>
                    <a:pt x="1338" y="7721"/>
                    <a:pt x="1338" y="7721"/>
                  </a:cubicBezTo>
                  <a:cubicBezTo>
                    <a:pt x="3253" y="7600"/>
                    <a:pt x="3709" y="1156"/>
                    <a:pt x="3709" y="1156"/>
                  </a:cubicBezTo>
                  <a:cubicBezTo>
                    <a:pt x="3709" y="1156"/>
                    <a:pt x="7448" y="4348"/>
                    <a:pt x="9514" y="4773"/>
                  </a:cubicBezTo>
                  <a:cubicBezTo>
                    <a:pt x="9725" y="4820"/>
                    <a:pt x="9921" y="4840"/>
                    <a:pt x="10102" y="4840"/>
                  </a:cubicBezTo>
                  <a:cubicBezTo>
                    <a:pt x="11693" y="4840"/>
                    <a:pt x="12159" y="3223"/>
                    <a:pt x="12159" y="3223"/>
                  </a:cubicBezTo>
                  <a:cubicBezTo>
                    <a:pt x="12159" y="3223"/>
                    <a:pt x="12797" y="4712"/>
                    <a:pt x="14317" y="5047"/>
                  </a:cubicBezTo>
                  <a:cubicBezTo>
                    <a:pt x="14455" y="5077"/>
                    <a:pt x="14581" y="5091"/>
                    <a:pt x="14697" y="5091"/>
                  </a:cubicBezTo>
                  <a:cubicBezTo>
                    <a:pt x="15853" y="5091"/>
                    <a:pt x="15928" y="3709"/>
                    <a:pt x="15928" y="3709"/>
                  </a:cubicBezTo>
                  <a:cubicBezTo>
                    <a:pt x="16681" y="4964"/>
                    <a:pt x="17319" y="5287"/>
                    <a:pt x="17776" y="5287"/>
                  </a:cubicBezTo>
                  <a:cubicBezTo>
                    <a:pt x="18261" y="5287"/>
                    <a:pt x="18542" y="4925"/>
                    <a:pt x="18542" y="4925"/>
                  </a:cubicBezTo>
                  <a:lnTo>
                    <a:pt x="18542" y="4925"/>
                  </a:lnTo>
                  <a:cubicBezTo>
                    <a:pt x="18542" y="4925"/>
                    <a:pt x="18025" y="9211"/>
                    <a:pt x="19454" y="9545"/>
                  </a:cubicBezTo>
                  <a:cubicBezTo>
                    <a:pt x="19604" y="9580"/>
                    <a:pt x="19740" y="9595"/>
                    <a:pt x="19865" y="9595"/>
                  </a:cubicBezTo>
                  <a:cubicBezTo>
                    <a:pt x="20948" y="9595"/>
                    <a:pt x="21095" y="8421"/>
                    <a:pt x="21095" y="8421"/>
                  </a:cubicBezTo>
                  <a:cubicBezTo>
                    <a:pt x="21206" y="8465"/>
                    <a:pt x="21318" y="8493"/>
                    <a:pt x="21417" y="8493"/>
                  </a:cubicBezTo>
                  <a:cubicBezTo>
                    <a:pt x="21453" y="8493"/>
                    <a:pt x="21488" y="8489"/>
                    <a:pt x="21521" y="8481"/>
                  </a:cubicBezTo>
                  <a:cubicBezTo>
                    <a:pt x="20305" y="7296"/>
                    <a:pt x="20123" y="4986"/>
                    <a:pt x="20123" y="2949"/>
                  </a:cubicBezTo>
                  <a:cubicBezTo>
                    <a:pt x="19822" y="3488"/>
                    <a:pt x="19419" y="3686"/>
                    <a:pt x="18995" y="3686"/>
                  </a:cubicBezTo>
                  <a:cubicBezTo>
                    <a:pt x="18389" y="3686"/>
                    <a:pt x="17743" y="3282"/>
                    <a:pt x="17296" y="2889"/>
                  </a:cubicBezTo>
                  <a:cubicBezTo>
                    <a:pt x="17083" y="2311"/>
                    <a:pt x="16293" y="1916"/>
                    <a:pt x="16384" y="1095"/>
                  </a:cubicBezTo>
                  <a:lnTo>
                    <a:pt x="16384" y="1095"/>
                  </a:lnTo>
                  <a:cubicBezTo>
                    <a:pt x="16255" y="2250"/>
                    <a:pt x="15477" y="3752"/>
                    <a:pt x="14432" y="3752"/>
                  </a:cubicBezTo>
                  <a:cubicBezTo>
                    <a:pt x="14240" y="3752"/>
                    <a:pt x="14039" y="3701"/>
                    <a:pt x="13831" y="3588"/>
                  </a:cubicBezTo>
                  <a:cubicBezTo>
                    <a:pt x="13071" y="2919"/>
                    <a:pt x="12645" y="1733"/>
                    <a:pt x="11916" y="822"/>
                  </a:cubicBezTo>
                  <a:cubicBezTo>
                    <a:pt x="11392" y="2637"/>
                    <a:pt x="10426" y="3282"/>
                    <a:pt x="9291" y="3282"/>
                  </a:cubicBezTo>
                  <a:cubicBezTo>
                    <a:pt x="7197" y="3282"/>
                    <a:pt x="4528" y="1085"/>
                    <a:pt x="3010" y="1"/>
                  </a:cubicBezTo>
                  <a:close/>
                </a:path>
              </a:pathLst>
            </a:custGeom>
            <a:solidFill>
              <a:srgbClr val="F059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3587;p80"/>
            <p:cNvSpPr/>
            <p:nvPr/>
          </p:nvSpPr>
          <p:spPr>
            <a:xfrm>
              <a:off x="2988850" y="4224400"/>
              <a:ext cx="650500" cy="313475"/>
            </a:xfrm>
            <a:custGeom>
              <a:avLst/>
              <a:gdLst/>
              <a:ahLst/>
              <a:cxnLst/>
              <a:rect l="l" t="t" r="r" b="b"/>
              <a:pathLst>
                <a:path w="26020" h="12539" extrusionOk="0">
                  <a:moveTo>
                    <a:pt x="5466" y="1"/>
                  </a:moveTo>
                  <a:cubicBezTo>
                    <a:pt x="4493" y="1"/>
                    <a:pt x="4773" y="2690"/>
                    <a:pt x="4773" y="2690"/>
                  </a:cubicBezTo>
                  <a:cubicBezTo>
                    <a:pt x="4773" y="2690"/>
                    <a:pt x="4049" y="1242"/>
                    <a:pt x="3340" y="1242"/>
                  </a:cubicBezTo>
                  <a:cubicBezTo>
                    <a:pt x="3154" y="1242"/>
                    <a:pt x="2968" y="1343"/>
                    <a:pt x="2797" y="1596"/>
                  </a:cubicBezTo>
                  <a:cubicBezTo>
                    <a:pt x="1916" y="2812"/>
                    <a:pt x="3983" y="4332"/>
                    <a:pt x="3983" y="4332"/>
                  </a:cubicBezTo>
                  <a:cubicBezTo>
                    <a:pt x="3783" y="4396"/>
                    <a:pt x="3639" y="4418"/>
                    <a:pt x="3528" y="4418"/>
                  </a:cubicBezTo>
                  <a:cubicBezTo>
                    <a:pt x="3285" y="4418"/>
                    <a:pt x="3195" y="4313"/>
                    <a:pt x="3013" y="4313"/>
                  </a:cubicBezTo>
                  <a:cubicBezTo>
                    <a:pt x="2884" y="4313"/>
                    <a:pt x="2710" y="4366"/>
                    <a:pt x="2402" y="4544"/>
                  </a:cubicBezTo>
                  <a:cubicBezTo>
                    <a:pt x="700" y="5790"/>
                    <a:pt x="1581" y="8070"/>
                    <a:pt x="1581" y="8070"/>
                  </a:cubicBezTo>
                  <a:cubicBezTo>
                    <a:pt x="1" y="9286"/>
                    <a:pt x="1247" y="10897"/>
                    <a:pt x="1247" y="10897"/>
                  </a:cubicBezTo>
                  <a:cubicBezTo>
                    <a:pt x="1551" y="10897"/>
                    <a:pt x="1855" y="10958"/>
                    <a:pt x="2129" y="11049"/>
                  </a:cubicBezTo>
                  <a:cubicBezTo>
                    <a:pt x="3648" y="8952"/>
                    <a:pt x="3952" y="6246"/>
                    <a:pt x="5138" y="4058"/>
                  </a:cubicBezTo>
                  <a:cubicBezTo>
                    <a:pt x="6656" y="5142"/>
                    <a:pt x="9338" y="7339"/>
                    <a:pt x="11433" y="7339"/>
                  </a:cubicBezTo>
                  <a:cubicBezTo>
                    <a:pt x="12568" y="7339"/>
                    <a:pt x="13531" y="6694"/>
                    <a:pt x="14044" y="4879"/>
                  </a:cubicBezTo>
                  <a:cubicBezTo>
                    <a:pt x="14773" y="5790"/>
                    <a:pt x="15199" y="6976"/>
                    <a:pt x="15959" y="7645"/>
                  </a:cubicBezTo>
                  <a:cubicBezTo>
                    <a:pt x="16167" y="7758"/>
                    <a:pt x="16368" y="7809"/>
                    <a:pt x="16560" y="7809"/>
                  </a:cubicBezTo>
                  <a:cubicBezTo>
                    <a:pt x="17605" y="7809"/>
                    <a:pt x="18383" y="6307"/>
                    <a:pt x="18512" y="5152"/>
                  </a:cubicBezTo>
                  <a:lnTo>
                    <a:pt x="18512" y="5152"/>
                  </a:lnTo>
                  <a:cubicBezTo>
                    <a:pt x="18421" y="5973"/>
                    <a:pt x="19211" y="6368"/>
                    <a:pt x="19424" y="6946"/>
                  </a:cubicBezTo>
                  <a:cubicBezTo>
                    <a:pt x="19871" y="7339"/>
                    <a:pt x="20517" y="7743"/>
                    <a:pt x="21123" y="7743"/>
                  </a:cubicBezTo>
                  <a:cubicBezTo>
                    <a:pt x="21547" y="7743"/>
                    <a:pt x="21950" y="7545"/>
                    <a:pt x="22251" y="7006"/>
                  </a:cubicBezTo>
                  <a:cubicBezTo>
                    <a:pt x="22251" y="9043"/>
                    <a:pt x="22433" y="11353"/>
                    <a:pt x="23649" y="12538"/>
                  </a:cubicBezTo>
                  <a:cubicBezTo>
                    <a:pt x="24105" y="12447"/>
                    <a:pt x="24469" y="11991"/>
                    <a:pt x="24469" y="11991"/>
                  </a:cubicBezTo>
                  <a:cubicBezTo>
                    <a:pt x="26020" y="9894"/>
                    <a:pt x="24409" y="9164"/>
                    <a:pt x="24409" y="9164"/>
                  </a:cubicBezTo>
                  <a:cubicBezTo>
                    <a:pt x="24865" y="6550"/>
                    <a:pt x="22555" y="6338"/>
                    <a:pt x="22555" y="6338"/>
                  </a:cubicBezTo>
                  <a:cubicBezTo>
                    <a:pt x="22284" y="3186"/>
                    <a:pt x="18661" y="2886"/>
                    <a:pt x="17296" y="2886"/>
                  </a:cubicBezTo>
                  <a:cubicBezTo>
                    <a:pt x="16975" y="2886"/>
                    <a:pt x="16779" y="2903"/>
                    <a:pt x="16779" y="2903"/>
                  </a:cubicBezTo>
                  <a:cubicBezTo>
                    <a:pt x="16779" y="2903"/>
                    <a:pt x="17691" y="1201"/>
                    <a:pt x="14013" y="593"/>
                  </a:cubicBezTo>
                  <a:cubicBezTo>
                    <a:pt x="13614" y="527"/>
                    <a:pt x="13204" y="497"/>
                    <a:pt x="12791" y="497"/>
                  </a:cubicBezTo>
                  <a:cubicBezTo>
                    <a:pt x="9404" y="497"/>
                    <a:pt x="5806" y="2477"/>
                    <a:pt x="5806" y="2477"/>
                  </a:cubicBezTo>
                  <a:cubicBezTo>
                    <a:pt x="5806" y="2477"/>
                    <a:pt x="6749" y="258"/>
                    <a:pt x="5594" y="15"/>
                  </a:cubicBezTo>
                  <a:cubicBezTo>
                    <a:pt x="5549" y="6"/>
                    <a:pt x="5506" y="1"/>
                    <a:pt x="5466" y="1"/>
                  </a:cubicBezTo>
                  <a:close/>
                </a:path>
              </a:pathLst>
            </a:custGeom>
            <a:solidFill>
              <a:srgbClr val="F0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3588;p80"/>
            <p:cNvSpPr/>
            <p:nvPr/>
          </p:nvSpPr>
          <p:spPr>
            <a:xfrm>
              <a:off x="3195125" y="4262825"/>
              <a:ext cx="125075" cy="114075"/>
            </a:xfrm>
            <a:custGeom>
              <a:avLst/>
              <a:gdLst/>
              <a:ahLst/>
              <a:cxnLst/>
              <a:rect l="l" t="t" r="r" b="b"/>
              <a:pathLst>
                <a:path w="5003" h="4563" extrusionOk="0">
                  <a:moveTo>
                    <a:pt x="3965" y="0"/>
                  </a:moveTo>
                  <a:cubicBezTo>
                    <a:pt x="3884" y="0"/>
                    <a:pt x="3806" y="109"/>
                    <a:pt x="3878" y="180"/>
                  </a:cubicBezTo>
                  <a:cubicBezTo>
                    <a:pt x="4425" y="728"/>
                    <a:pt x="4546" y="1639"/>
                    <a:pt x="4577" y="2369"/>
                  </a:cubicBezTo>
                  <a:cubicBezTo>
                    <a:pt x="4602" y="3012"/>
                    <a:pt x="4284" y="3554"/>
                    <a:pt x="3707" y="3554"/>
                  </a:cubicBezTo>
                  <a:cubicBezTo>
                    <a:pt x="3575" y="3554"/>
                    <a:pt x="3429" y="3526"/>
                    <a:pt x="3270" y="3463"/>
                  </a:cubicBezTo>
                  <a:cubicBezTo>
                    <a:pt x="2814" y="3250"/>
                    <a:pt x="2449" y="2825"/>
                    <a:pt x="2236" y="2369"/>
                  </a:cubicBezTo>
                  <a:cubicBezTo>
                    <a:pt x="2226" y="2337"/>
                    <a:pt x="2200" y="2324"/>
                    <a:pt x="2173" y="2324"/>
                  </a:cubicBezTo>
                  <a:cubicBezTo>
                    <a:pt x="2122" y="2324"/>
                    <a:pt x="2065" y="2370"/>
                    <a:pt x="2084" y="2430"/>
                  </a:cubicBezTo>
                  <a:cubicBezTo>
                    <a:pt x="2206" y="2916"/>
                    <a:pt x="2236" y="3372"/>
                    <a:pt x="2176" y="3858"/>
                  </a:cubicBezTo>
                  <a:cubicBezTo>
                    <a:pt x="2094" y="4224"/>
                    <a:pt x="1893" y="4354"/>
                    <a:pt x="1659" y="4354"/>
                  </a:cubicBezTo>
                  <a:cubicBezTo>
                    <a:pt x="1368" y="4354"/>
                    <a:pt x="1027" y="4152"/>
                    <a:pt x="808" y="3950"/>
                  </a:cubicBezTo>
                  <a:cubicBezTo>
                    <a:pt x="443" y="3615"/>
                    <a:pt x="230" y="3129"/>
                    <a:pt x="139" y="2673"/>
                  </a:cubicBezTo>
                  <a:cubicBezTo>
                    <a:pt x="125" y="2632"/>
                    <a:pt x="93" y="2615"/>
                    <a:pt x="65" y="2615"/>
                  </a:cubicBezTo>
                  <a:cubicBezTo>
                    <a:pt x="30" y="2615"/>
                    <a:pt x="1" y="2640"/>
                    <a:pt x="18" y="2673"/>
                  </a:cubicBezTo>
                  <a:cubicBezTo>
                    <a:pt x="94" y="3309"/>
                    <a:pt x="788" y="4562"/>
                    <a:pt x="1564" y="4562"/>
                  </a:cubicBezTo>
                  <a:cubicBezTo>
                    <a:pt x="1715" y="4562"/>
                    <a:pt x="1870" y="4515"/>
                    <a:pt x="2024" y="4405"/>
                  </a:cubicBezTo>
                  <a:cubicBezTo>
                    <a:pt x="2297" y="4223"/>
                    <a:pt x="2358" y="3828"/>
                    <a:pt x="2388" y="3554"/>
                  </a:cubicBezTo>
                  <a:cubicBezTo>
                    <a:pt x="2388" y="3343"/>
                    <a:pt x="2388" y="3132"/>
                    <a:pt x="2369" y="2921"/>
                  </a:cubicBezTo>
                  <a:lnTo>
                    <a:pt x="2369" y="2921"/>
                  </a:lnTo>
                  <a:cubicBezTo>
                    <a:pt x="2375" y="2930"/>
                    <a:pt x="2382" y="2938"/>
                    <a:pt x="2388" y="2946"/>
                  </a:cubicBezTo>
                  <a:cubicBezTo>
                    <a:pt x="2721" y="3335"/>
                    <a:pt x="3313" y="3735"/>
                    <a:pt x="3828" y="3735"/>
                  </a:cubicBezTo>
                  <a:cubicBezTo>
                    <a:pt x="4160" y="3735"/>
                    <a:pt x="4459" y="3569"/>
                    <a:pt x="4638" y="3129"/>
                  </a:cubicBezTo>
                  <a:cubicBezTo>
                    <a:pt x="5002" y="2278"/>
                    <a:pt x="4698" y="667"/>
                    <a:pt x="4030" y="29"/>
                  </a:cubicBezTo>
                  <a:cubicBezTo>
                    <a:pt x="4010" y="9"/>
                    <a:pt x="3987" y="0"/>
                    <a:pt x="3965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3589;p80"/>
            <p:cNvSpPr/>
            <p:nvPr/>
          </p:nvSpPr>
          <p:spPr>
            <a:xfrm>
              <a:off x="3486600" y="43701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76" y="0"/>
                  </a:moveTo>
                  <a:cubicBezTo>
                    <a:pt x="42" y="0"/>
                    <a:pt x="0" y="15"/>
                    <a:pt x="0" y="51"/>
                  </a:cubicBezTo>
                  <a:cubicBezTo>
                    <a:pt x="122" y="902"/>
                    <a:pt x="243" y="2330"/>
                    <a:pt x="1186" y="2665"/>
                  </a:cubicBezTo>
                  <a:cubicBezTo>
                    <a:pt x="1266" y="2692"/>
                    <a:pt x="1343" y="2705"/>
                    <a:pt x="1418" y="2705"/>
                  </a:cubicBezTo>
                  <a:cubicBezTo>
                    <a:pt x="2163" y="2705"/>
                    <a:pt x="2622" y="1424"/>
                    <a:pt x="2705" y="871"/>
                  </a:cubicBezTo>
                  <a:cubicBezTo>
                    <a:pt x="2705" y="790"/>
                    <a:pt x="2651" y="736"/>
                    <a:pt x="2597" y="736"/>
                  </a:cubicBezTo>
                  <a:cubicBezTo>
                    <a:pt x="2570" y="736"/>
                    <a:pt x="2543" y="750"/>
                    <a:pt x="2523" y="780"/>
                  </a:cubicBezTo>
                  <a:cubicBezTo>
                    <a:pt x="2239" y="1292"/>
                    <a:pt x="2140" y="2469"/>
                    <a:pt x="1407" y="2469"/>
                  </a:cubicBezTo>
                  <a:cubicBezTo>
                    <a:pt x="1356" y="2469"/>
                    <a:pt x="1303" y="2464"/>
                    <a:pt x="1246" y="2452"/>
                  </a:cubicBezTo>
                  <a:cubicBezTo>
                    <a:pt x="365" y="2270"/>
                    <a:pt x="395" y="689"/>
                    <a:pt x="122" y="20"/>
                  </a:cubicBezTo>
                  <a:cubicBezTo>
                    <a:pt x="122" y="8"/>
                    <a:pt x="101" y="0"/>
                    <a:pt x="76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3590;p80"/>
            <p:cNvSpPr/>
            <p:nvPr/>
          </p:nvSpPr>
          <p:spPr>
            <a:xfrm>
              <a:off x="3039450" y="4408100"/>
              <a:ext cx="58100" cy="67475"/>
            </a:xfrm>
            <a:custGeom>
              <a:avLst/>
              <a:gdLst/>
              <a:ahLst/>
              <a:cxnLst/>
              <a:rect l="l" t="t" r="r" b="b"/>
              <a:pathLst>
                <a:path w="2324" h="2699" extrusionOk="0">
                  <a:moveTo>
                    <a:pt x="2006" y="0"/>
                  </a:moveTo>
                  <a:cubicBezTo>
                    <a:pt x="1958" y="0"/>
                    <a:pt x="1910" y="41"/>
                    <a:pt x="1928" y="114"/>
                  </a:cubicBezTo>
                  <a:cubicBezTo>
                    <a:pt x="2050" y="661"/>
                    <a:pt x="2050" y="1300"/>
                    <a:pt x="1928" y="1847"/>
                  </a:cubicBezTo>
                  <a:cubicBezTo>
                    <a:pt x="1847" y="2200"/>
                    <a:pt x="1619" y="2530"/>
                    <a:pt x="1267" y="2530"/>
                  </a:cubicBezTo>
                  <a:cubicBezTo>
                    <a:pt x="1226" y="2530"/>
                    <a:pt x="1183" y="2525"/>
                    <a:pt x="1138" y="2515"/>
                  </a:cubicBezTo>
                  <a:cubicBezTo>
                    <a:pt x="713" y="2424"/>
                    <a:pt x="409" y="1877"/>
                    <a:pt x="196" y="1543"/>
                  </a:cubicBezTo>
                  <a:cubicBezTo>
                    <a:pt x="178" y="1516"/>
                    <a:pt x="152" y="1505"/>
                    <a:pt x="127" y="1505"/>
                  </a:cubicBezTo>
                  <a:cubicBezTo>
                    <a:pt x="64" y="1505"/>
                    <a:pt x="1" y="1570"/>
                    <a:pt x="44" y="1634"/>
                  </a:cubicBezTo>
                  <a:cubicBezTo>
                    <a:pt x="315" y="2040"/>
                    <a:pt x="821" y="2699"/>
                    <a:pt x="1324" y="2699"/>
                  </a:cubicBezTo>
                  <a:cubicBezTo>
                    <a:pt x="1499" y="2699"/>
                    <a:pt x="1673" y="2620"/>
                    <a:pt x="1837" y="2424"/>
                  </a:cubicBezTo>
                  <a:cubicBezTo>
                    <a:pt x="2323" y="1847"/>
                    <a:pt x="2232" y="722"/>
                    <a:pt x="2080" y="53"/>
                  </a:cubicBezTo>
                  <a:cubicBezTo>
                    <a:pt x="2068" y="17"/>
                    <a:pt x="2037" y="0"/>
                    <a:pt x="2006" y="0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3591;p80"/>
            <p:cNvSpPr/>
            <p:nvPr/>
          </p:nvSpPr>
          <p:spPr>
            <a:xfrm>
              <a:off x="2831550" y="4629800"/>
              <a:ext cx="186975" cy="186950"/>
            </a:xfrm>
            <a:custGeom>
              <a:avLst/>
              <a:gdLst/>
              <a:ahLst/>
              <a:cxnLst/>
              <a:rect l="l" t="t" r="r" b="b"/>
              <a:pathLst>
                <a:path w="7479" h="7478" extrusionOk="0">
                  <a:moveTo>
                    <a:pt x="5320" y="0"/>
                  </a:moveTo>
                  <a:lnTo>
                    <a:pt x="3132" y="2128"/>
                  </a:lnTo>
                  <a:lnTo>
                    <a:pt x="1" y="2158"/>
                  </a:lnTo>
                  <a:lnTo>
                    <a:pt x="2159" y="4377"/>
                  </a:lnTo>
                  <a:lnTo>
                    <a:pt x="2189" y="7477"/>
                  </a:lnTo>
                  <a:lnTo>
                    <a:pt x="4378" y="5319"/>
                  </a:lnTo>
                  <a:lnTo>
                    <a:pt x="7478" y="5319"/>
                  </a:lnTo>
                  <a:lnTo>
                    <a:pt x="5351" y="3101"/>
                  </a:lnTo>
                  <a:lnTo>
                    <a:pt x="53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3592;p80"/>
            <p:cNvSpPr/>
            <p:nvPr/>
          </p:nvSpPr>
          <p:spPr>
            <a:xfrm>
              <a:off x="4327025" y="4356225"/>
              <a:ext cx="194575" cy="194550"/>
            </a:xfrm>
            <a:custGeom>
              <a:avLst/>
              <a:gdLst/>
              <a:ahLst/>
              <a:cxnLst/>
              <a:rect l="l" t="t" r="r" b="b"/>
              <a:pathLst>
                <a:path w="7783" h="7782" extrusionOk="0">
                  <a:moveTo>
                    <a:pt x="5046" y="1"/>
                  </a:moveTo>
                  <a:lnTo>
                    <a:pt x="3101" y="2372"/>
                  </a:lnTo>
                  <a:lnTo>
                    <a:pt x="1" y="2736"/>
                  </a:lnTo>
                  <a:lnTo>
                    <a:pt x="2372" y="4682"/>
                  </a:lnTo>
                  <a:lnTo>
                    <a:pt x="2736" y="7782"/>
                  </a:lnTo>
                  <a:lnTo>
                    <a:pt x="4682" y="5411"/>
                  </a:lnTo>
                  <a:lnTo>
                    <a:pt x="7782" y="5046"/>
                  </a:lnTo>
                  <a:lnTo>
                    <a:pt x="5411" y="3101"/>
                  </a:lnTo>
                  <a:lnTo>
                    <a:pt x="50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3593;p80"/>
            <p:cNvSpPr/>
            <p:nvPr/>
          </p:nvSpPr>
          <p:spPr>
            <a:xfrm>
              <a:off x="4313350" y="4573550"/>
              <a:ext cx="224950" cy="216600"/>
            </a:xfrm>
            <a:custGeom>
              <a:avLst/>
              <a:gdLst/>
              <a:ahLst/>
              <a:cxnLst/>
              <a:rect l="l" t="t" r="r" b="b"/>
              <a:pathLst>
                <a:path w="8998" h="8664" extrusionOk="0">
                  <a:moveTo>
                    <a:pt x="3040" y="2797"/>
                  </a:moveTo>
                  <a:cubicBezTo>
                    <a:pt x="3040" y="2797"/>
                    <a:pt x="3800" y="1"/>
                    <a:pt x="4499" y="122"/>
                  </a:cubicBezTo>
                  <a:cubicBezTo>
                    <a:pt x="5198" y="214"/>
                    <a:pt x="6019" y="2402"/>
                    <a:pt x="6019" y="2402"/>
                  </a:cubicBezTo>
                  <a:cubicBezTo>
                    <a:pt x="6019" y="2402"/>
                    <a:pt x="8815" y="2797"/>
                    <a:pt x="8907" y="3466"/>
                  </a:cubicBezTo>
                  <a:cubicBezTo>
                    <a:pt x="8998" y="4165"/>
                    <a:pt x="6961" y="5199"/>
                    <a:pt x="6961" y="5199"/>
                  </a:cubicBezTo>
                  <a:cubicBezTo>
                    <a:pt x="6961" y="5199"/>
                    <a:pt x="8359" y="7934"/>
                    <a:pt x="7843" y="8299"/>
                  </a:cubicBezTo>
                  <a:cubicBezTo>
                    <a:pt x="7326" y="8664"/>
                    <a:pt x="4773" y="6870"/>
                    <a:pt x="4773" y="6870"/>
                  </a:cubicBezTo>
                  <a:cubicBezTo>
                    <a:pt x="4773" y="6870"/>
                    <a:pt x="2493" y="8633"/>
                    <a:pt x="1764" y="8360"/>
                  </a:cubicBezTo>
                  <a:cubicBezTo>
                    <a:pt x="1338" y="8177"/>
                    <a:pt x="2463" y="5381"/>
                    <a:pt x="2463" y="5381"/>
                  </a:cubicBezTo>
                  <a:cubicBezTo>
                    <a:pt x="2463" y="5381"/>
                    <a:pt x="1" y="4226"/>
                    <a:pt x="213" y="3557"/>
                  </a:cubicBezTo>
                  <a:cubicBezTo>
                    <a:pt x="426" y="2919"/>
                    <a:pt x="3040" y="2797"/>
                    <a:pt x="3040" y="279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3594;p80"/>
            <p:cNvSpPr/>
            <p:nvPr/>
          </p:nvSpPr>
          <p:spPr>
            <a:xfrm>
              <a:off x="2736575" y="4398775"/>
              <a:ext cx="222675" cy="218125"/>
            </a:xfrm>
            <a:custGeom>
              <a:avLst/>
              <a:gdLst/>
              <a:ahLst/>
              <a:cxnLst/>
              <a:rect l="l" t="t" r="r" b="b"/>
              <a:pathLst>
                <a:path w="8907" h="8725" extrusionOk="0">
                  <a:moveTo>
                    <a:pt x="2797" y="2888"/>
                  </a:moveTo>
                  <a:cubicBezTo>
                    <a:pt x="2797" y="2888"/>
                    <a:pt x="3101" y="31"/>
                    <a:pt x="3800" y="1"/>
                  </a:cubicBezTo>
                  <a:cubicBezTo>
                    <a:pt x="4529" y="1"/>
                    <a:pt x="5685" y="2037"/>
                    <a:pt x="5685" y="2037"/>
                  </a:cubicBezTo>
                  <a:cubicBezTo>
                    <a:pt x="5685" y="2037"/>
                    <a:pt x="8511" y="1977"/>
                    <a:pt x="8694" y="2645"/>
                  </a:cubicBezTo>
                  <a:cubicBezTo>
                    <a:pt x="8906" y="3284"/>
                    <a:pt x="7022" y="4651"/>
                    <a:pt x="7022" y="4651"/>
                  </a:cubicBezTo>
                  <a:cubicBezTo>
                    <a:pt x="7022" y="4651"/>
                    <a:pt x="8846" y="7113"/>
                    <a:pt x="8390" y="7569"/>
                  </a:cubicBezTo>
                  <a:cubicBezTo>
                    <a:pt x="7934" y="7995"/>
                    <a:pt x="5137" y="6627"/>
                    <a:pt x="5137" y="6627"/>
                  </a:cubicBezTo>
                  <a:cubicBezTo>
                    <a:pt x="5137" y="6627"/>
                    <a:pt x="3162" y="8724"/>
                    <a:pt x="2402" y="8572"/>
                  </a:cubicBezTo>
                  <a:cubicBezTo>
                    <a:pt x="1946" y="8481"/>
                    <a:pt x="2615" y="5533"/>
                    <a:pt x="2615" y="5533"/>
                  </a:cubicBezTo>
                  <a:cubicBezTo>
                    <a:pt x="2615" y="5533"/>
                    <a:pt x="1" y="4773"/>
                    <a:pt x="122" y="4104"/>
                  </a:cubicBezTo>
                  <a:cubicBezTo>
                    <a:pt x="213" y="3436"/>
                    <a:pt x="2797" y="2888"/>
                    <a:pt x="2797" y="28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3595;p80"/>
            <p:cNvSpPr/>
            <p:nvPr/>
          </p:nvSpPr>
          <p:spPr>
            <a:xfrm>
              <a:off x="4557275" y="4508175"/>
              <a:ext cx="94250" cy="82475"/>
            </a:xfrm>
            <a:custGeom>
              <a:avLst/>
              <a:gdLst/>
              <a:ahLst/>
              <a:cxnLst/>
              <a:rect l="l" t="t" r="r" b="b"/>
              <a:pathLst>
                <a:path w="3770" h="3299" extrusionOk="0">
                  <a:moveTo>
                    <a:pt x="1894" y="1"/>
                  </a:moveTo>
                  <a:cubicBezTo>
                    <a:pt x="1384" y="1"/>
                    <a:pt x="878" y="231"/>
                    <a:pt x="548" y="671"/>
                  </a:cubicBezTo>
                  <a:cubicBezTo>
                    <a:pt x="1" y="1430"/>
                    <a:pt x="183" y="2464"/>
                    <a:pt x="912" y="2981"/>
                  </a:cubicBezTo>
                  <a:cubicBezTo>
                    <a:pt x="1212" y="3196"/>
                    <a:pt x="1555" y="3299"/>
                    <a:pt x="1891" y="3299"/>
                  </a:cubicBezTo>
                  <a:cubicBezTo>
                    <a:pt x="2407" y="3299"/>
                    <a:pt x="2910" y="3058"/>
                    <a:pt x="3223" y="2616"/>
                  </a:cubicBezTo>
                  <a:cubicBezTo>
                    <a:pt x="3770" y="1886"/>
                    <a:pt x="3587" y="853"/>
                    <a:pt x="2858" y="306"/>
                  </a:cubicBezTo>
                  <a:cubicBezTo>
                    <a:pt x="2568" y="101"/>
                    <a:pt x="2230" y="1"/>
                    <a:pt x="1894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3596;p80"/>
            <p:cNvSpPr/>
            <p:nvPr/>
          </p:nvSpPr>
          <p:spPr>
            <a:xfrm>
              <a:off x="2700100" y="4638625"/>
              <a:ext cx="57775" cy="51500"/>
            </a:xfrm>
            <a:custGeom>
              <a:avLst/>
              <a:gdLst/>
              <a:ahLst/>
              <a:cxnLst/>
              <a:rect l="l" t="t" r="r" b="b"/>
              <a:pathLst>
                <a:path w="2311" h="2060" extrusionOk="0">
                  <a:moveTo>
                    <a:pt x="1125" y="1"/>
                  </a:moveTo>
                  <a:cubicBezTo>
                    <a:pt x="1024" y="1"/>
                    <a:pt x="922" y="14"/>
                    <a:pt x="821" y="42"/>
                  </a:cubicBezTo>
                  <a:cubicBezTo>
                    <a:pt x="304" y="225"/>
                    <a:pt x="1" y="802"/>
                    <a:pt x="183" y="1349"/>
                  </a:cubicBezTo>
                  <a:cubicBezTo>
                    <a:pt x="307" y="1795"/>
                    <a:pt x="734" y="2060"/>
                    <a:pt x="1167" y="2060"/>
                  </a:cubicBezTo>
                  <a:cubicBezTo>
                    <a:pt x="1266" y="2060"/>
                    <a:pt x="1364" y="2046"/>
                    <a:pt x="1460" y="2018"/>
                  </a:cubicBezTo>
                  <a:cubicBezTo>
                    <a:pt x="2007" y="1836"/>
                    <a:pt x="2311" y="1258"/>
                    <a:pt x="2128" y="711"/>
                  </a:cubicBezTo>
                  <a:cubicBezTo>
                    <a:pt x="1980" y="265"/>
                    <a:pt x="1568" y="1"/>
                    <a:pt x="1125" y="1"/>
                  </a:cubicBezTo>
                  <a:close/>
                </a:path>
              </a:pathLst>
            </a:custGeom>
            <a:solidFill>
              <a:srgbClr val="4F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3524;p80"/>
          <p:cNvGrpSpPr/>
          <p:nvPr/>
        </p:nvGrpSpPr>
        <p:grpSpPr>
          <a:xfrm>
            <a:off x="7500706" y="4837974"/>
            <a:ext cx="1348800" cy="587694"/>
            <a:chOff x="853575" y="4182525"/>
            <a:chExt cx="1444575" cy="629425"/>
          </a:xfrm>
        </p:grpSpPr>
        <p:sp>
          <p:nvSpPr>
            <p:cNvPr id="191" name="Google Shape;3525;p80"/>
            <p:cNvSpPr/>
            <p:nvPr/>
          </p:nvSpPr>
          <p:spPr>
            <a:xfrm>
              <a:off x="1374875" y="4184800"/>
              <a:ext cx="183150" cy="581325"/>
            </a:xfrm>
            <a:custGeom>
              <a:avLst/>
              <a:gdLst/>
              <a:ahLst/>
              <a:cxnLst/>
              <a:rect l="l" t="t" r="r" b="b"/>
              <a:pathLst>
                <a:path w="7326" h="23253" extrusionOk="0">
                  <a:moveTo>
                    <a:pt x="1216" y="0"/>
                  </a:moveTo>
                  <a:lnTo>
                    <a:pt x="821" y="3557"/>
                  </a:lnTo>
                  <a:lnTo>
                    <a:pt x="0" y="17356"/>
                  </a:lnTo>
                  <a:lnTo>
                    <a:pt x="7325" y="23253"/>
                  </a:lnTo>
                  <a:lnTo>
                    <a:pt x="7325" y="7052"/>
                  </a:lnTo>
                  <a:cubicBezTo>
                    <a:pt x="5866" y="3374"/>
                    <a:pt x="1216" y="0"/>
                    <a:pt x="1216" y="0"/>
                  </a:cubicBezTo>
                  <a:close/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3526;p80"/>
            <p:cNvSpPr/>
            <p:nvPr/>
          </p:nvSpPr>
          <p:spPr>
            <a:xfrm>
              <a:off x="1543550" y="4182525"/>
              <a:ext cx="183175" cy="582100"/>
            </a:xfrm>
            <a:custGeom>
              <a:avLst/>
              <a:gdLst/>
              <a:ahLst/>
              <a:cxnLst/>
              <a:rect l="l" t="t" r="r" b="b"/>
              <a:pathLst>
                <a:path w="7327" h="23284" extrusionOk="0">
                  <a:moveTo>
                    <a:pt x="6110" y="0"/>
                  </a:moveTo>
                  <a:cubicBezTo>
                    <a:pt x="6110" y="0"/>
                    <a:pt x="1460" y="3405"/>
                    <a:pt x="1" y="7052"/>
                  </a:cubicBezTo>
                  <a:lnTo>
                    <a:pt x="1" y="23283"/>
                  </a:lnTo>
                  <a:lnTo>
                    <a:pt x="7326" y="17356"/>
                  </a:lnTo>
                  <a:lnTo>
                    <a:pt x="6506" y="3556"/>
                  </a:lnTo>
                  <a:lnTo>
                    <a:pt x="6110" y="0"/>
                  </a:lnTo>
                  <a:close/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3527;p80"/>
            <p:cNvSpPr/>
            <p:nvPr/>
          </p:nvSpPr>
          <p:spPr>
            <a:xfrm>
              <a:off x="1289000" y="4194675"/>
              <a:ext cx="268275" cy="582100"/>
            </a:xfrm>
            <a:custGeom>
              <a:avLst/>
              <a:gdLst/>
              <a:ahLst/>
              <a:cxnLst/>
              <a:rect l="l" t="t" r="r" b="b"/>
              <a:pathLst>
                <a:path w="10731" h="23284" extrusionOk="0">
                  <a:moveTo>
                    <a:pt x="1763" y="1"/>
                  </a:moveTo>
                  <a:lnTo>
                    <a:pt x="1186" y="3557"/>
                  </a:lnTo>
                  <a:lnTo>
                    <a:pt x="0" y="17356"/>
                  </a:lnTo>
                  <a:lnTo>
                    <a:pt x="10730" y="23284"/>
                  </a:lnTo>
                  <a:lnTo>
                    <a:pt x="10730" y="7083"/>
                  </a:lnTo>
                  <a:cubicBezTo>
                    <a:pt x="8602" y="3405"/>
                    <a:pt x="1763" y="1"/>
                    <a:pt x="1763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3528;p80"/>
            <p:cNvSpPr/>
            <p:nvPr/>
          </p:nvSpPr>
          <p:spPr>
            <a:xfrm>
              <a:off x="1545075" y="4192400"/>
              <a:ext cx="268275" cy="582100"/>
            </a:xfrm>
            <a:custGeom>
              <a:avLst/>
              <a:gdLst/>
              <a:ahLst/>
              <a:cxnLst/>
              <a:rect l="l" t="t" r="r" b="b"/>
              <a:pathLst>
                <a:path w="10731" h="23284" extrusionOk="0">
                  <a:moveTo>
                    <a:pt x="8937" y="0"/>
                  </a:moveTo>
                  <a:cubicBezTo>
                    <a:pt x="8937" y="0"/>
                    <a:pt x="2098" y="3405"/>
                    <a:pt x="1" y="7083"/>
                  </a:cubicBezTo>
                  <a:lnTo>
                    <a:pt x="1" y="23283"/>
                  </a:lnTo>
                  <a:lnTo>
                    <a:pt x="10730" y="17356"/>
                  </a:lnTo>
                  <a:lnTo>
                    <a:pt x="9515" y="3587"/>
                  </a:lnTo>
                  <a:lnTo>
                    <a:pt x="893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3529;p80"/>
            <p:cNvSpPr/>
            <p:nvPr/>
          </p:nvSpPr>
          <p:spPr>
            <a:xfrm>
              <a:off x="1395375" y="4184800"/>
              <a:ext cx="9900" cy="88925"/>
            </a:xfrm>
            <a:custGeom>
              <a:avLst/>
              <a:gdLst/>
              <a:ahLst/>
              <a:cxnLst/>
              <a:rect l="l" t="t" r="r" b="b"/>
              <a:pathLst>
                <a:path w="396" h="3557" extrusionOk="0">
                  <a:moveTo>
                    <a:pt x="1" y="3557"/>
                  </a:moveTo>
                  <a:lnTo>
                    <a:pt x="396" y="0"/>
                  </a:lnTo>
                </a:path>
              </a:pathLst>
            </a:custGeom>
            <a:solidFill>
              <a:srgbClr val="DCD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3530;p80"/>
            <p:cNvSpPr/>
            <p:nvPr/>
          </p:nvSpPr>
          <p:spPr>
            <a:xfrm>
              <a:off x="1208450" y="4209125"/>
              <a:ext cx="334375" cy="582100"/>
            </a:xfrm>
            <a:custGeom>
              <a:avLst/>
              <a:gdLst/>
              <a:ahLst/>
              <a:cxnLst/>
              <a:rect l="l" t="t" r="r" b="b"/>
              <a:pathLst>
                <a:path w="13375" h="23284" extrusionOk="0">
                  <a:moveTo>
                    <a:pt x="2219" y="0"/>
                  </a:moveTo>
                  <a:lnTo>
                    <a:pt x="1490" y="3556"/>
                  </a:lnTo>
                  <a:lnTo>
                    <a:pt x="0" y="17356"/>
                  </a:lnTo>
                  <a:lnTo>
                    <a:pt x="13375" y="23283"/>
                  </a:lnTo>
                  <a:lnTo>
                    <a:pt x="13375" y="7052"/>
                  </a:lnTo>
                  <a:cubicBezTo>
                    <a:pt x="10730" y="3404"/>
                    <a:pt x="2219" y="0"/>
                    <a:pt x="2219" y="0"/>
                  </a:cubicBezTo>
                  <a:close/>
                </a:path>
              </a:pathLst>
            </a:custGeom>
            <a:solidFill>
              <a:srgbClr val="F4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3531;p80"/>
            <p:cNvSpPr/>
            <p:nvPr/>
          </p:nvSpPr>
          <p:spPr>
            <a:xfrm>
              <a:off x="1558750" y="4206825"/>
              <a:ext cx="334375" cy="582100"/>
            </a:xfrm>
            <a:custGeom>
              <a:avLst/>
              <a:gdLst/>
              <a:ahLst/>
              <a:cxnLst/>
              <a:rect l="l" t="t" r="r" b="b"/>
              <a:pathLst>
                <a:path w="13375" h="23284" extrusionOk="0">
                  <a:moveTo>
                    <a:pt x="11156" y="1"/>
                  </a:moveTo>
                  <a:cubicBezTo>
                    <a:pt x="11156" y="1"/>
                    <a:pt x="2645" y="3405"/>
                    <a:pt x="1" y="7083"/>
                  </a:cubicBezTo>
                  <a:lnTo>
                    <a:pt x="1" y="23284"/>
                  </a:lnTo>
                  <a:lnTo>
                    <a:pt x="13375" y="17357"/>
                  </a:lnTo>
                  <a:lnTo>
                    <a:pt x="11886" y="3588"/>
                  </a:lnTo>
                  <a:lnTo>
                    <a:pt x="11156" y="1"/>
                  </a:lnTo>
                  <a:close/>
                </a:path>
              </a:pathLst>
            </a:custGeom>
            <a:solidFill>
              <a:srgbClr val="F4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3532;p80"/>
            <p:cNvSpPr/>
            <p:nvPr/>
          </p:nvSpPr>
          <p:spPr>
            <a:xfrm>
              <a:off x="1161925" y="4244775"/>
              <a:ext cx="360375" cy="562400"/>
            </a:xfrm>
            <a:custGeom>
              <a:avLst/>
              <a:gdLst/>
              <a:ahLst/>
              <a:cxnLst/>
              <a:rect l="l" t="t" r="r" b="b"/>
              <a:pathLst>
                <a:path w="14415" h="22496" extrusionOk="0">
                  <a:moveTo>
                    <a:pt x="2011" y="0"/>
                  </a:moveTo>
                  <a:cubicBezTo>
                    <a:pt x="0" y="0"/>
                    <a:pt x="281" y="2373"/>
                    <a:pt x="281" y="2373"/>
                  </a:cubicBezTo>
                  <a:lnTo>
                    <a:pt x="767" y="14562"/>
                  </a:lnTo>
                  <a:cubicBezTo>
                    <a:pt x="767" y="16021"/>
                    <a:pt x="1193" y="17207"/>
                    <a:pt x="3077" y="18027"/>
                  </a:cubicBezTo>
                  <a:cubicBezTo>
                    <a:pt x="7059" y="19790"/>
                    <a:pt x="14415" y="22495"/>
                    <a:pt x="14415" y="22495"/>
                  </a:cubicBezTo>
                  <a:lnTo>
                    <a:pt x="14415" y="5535"/>
                  </a:lnTo>
                  <a:cubicBezTo>
                    <a:pt x="13594" y="4896"/>
                    <a:pt x="5296" y="580"/>
                    <a:pt x="2621" y="63"/>
                  </a:cubicBezTo>
                  <a:cubicBezTo>
                    <a:pt x="2397" y="20"/>
                    <a:pt x="2194" y="0"/>
                    <a:pt x="2011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3533;p80"/>
            <p:cNvSpPr/>
            <p:nvPr/>
          </p:nvSpPr>
          <p:spPr>
            <a:xfrm>
              <a:off x="1592950" y="4236400"/>
              <a:ext cx="361150" cy="562400"/>
            </a:xfrm>
            <a:custGeom>
              <a:avLst/>
              <a:gdLst/>
              <a:ahLst/>
              <a:cxnLst/>
              <a:rect l="l" t="t" r="r" b="b"/>
              <a:pathLst>
                <a:path w="14446" h="22496" extrusionOk="0">
                  <a:moveTo>
                    <a:pt x="12435" y="1"/>
                  </a:moveTo>
                  <a:cubicBezTo>
                    <a:pt x="12251" y="1"/>
                    <a:pt x="12049" y="21"/>
                    <a:pt x="11825" y="64"/>
                  </a:cubicBezTo>
                  <a:cubicBezTo>
                    <a:pt x="9119" y="581"/>
                    <a:pt x="852" y="5110"/>
                    <a:pt x="1" y="5778"/>
                  </a:cubicBezTo>
                  <a:lnTo>
                    <a:pt x="1" y="22496"/>
                  </a:lnTo>
                  <a:lnTo>
                    <a:pt x="11612" y="17602"/>
                  </a:lnTo>
                  <a:cubicBezTo>
                    <a:pt x="11612" y="17602"/>
                    <a:pt x="13679" y="17086"/>
                    <a:pt x="13679" y="15414"/>
                  </a:cubicBezTo>
                  <a:lnTo>
                    <a:pt x="14165" y="2374"/>
                  </a:lnTo>
                  <a:cubicBezTo>
                    <a:pt x="14165" y="2374"/>
                    <a:pt x="14446" y="1"/>
                    <a:pt x="1243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3534;p80"/>
            <p:cNvSpPr/>
            <p:nvPr/>
          </p:nvSpPr>
          <p:spPr>
            <a:xfrm>
              <a:off x="1522275" y="4369925"/>
              <a:ext cx="70700" cy="442025"/>
            </a:xfrm>
            <a:custGeom>
              <a:avLst/>
              <a:gdLst/>
              <a:ahLst/>
              <a:cxnLst/>
              <a:rect l="l" t="t" r="r" b="b"/>
              <a:pathLst>
                <a:path w="2828" h="17681" extrusionOk="0">
                  <a:moveTo>
                    <a:pt x="1732" y="1"/>
                  </a:moveTo>
                  <a:cubicBezTo>
                    <a:pt x="871" y="1"/>
                    <a:pt x="1" y="529"/>
                    <a:pt x="1" y="529"/>
                  </a:cubicBezTo>
                  <a:lnTo>
                    <a:pt x="1" y="17489"/>
                  </a:lnTo>
                  <a:cubicBezTo>
                    <a:pt x="578" y="17628"/>
                    <a:pt x="1042" y="17681"/>
                    <a:pt x="1412" y="17681"/>
                  </a:cubicBezTo>
                  <a:cubicBezTo>
                    <a:pt x="2582" y="17681"/>
                    <a:pt x="2828" y="17155"/>
                    <a:pt x="2828" y="17155"/>
                  </a:cubicBezTo>
                  <a:lnTo>
                    <a:pt x="2828" y="437"/>
                  </a:lnTo>
                  <a:cubicBezTo>
                    <a:pt x="2521" y="112"/>
                    <a:pt x="2128" y="1"/>
                    <a:pt x="1732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3535;p80"/>
            <p:cNvSpPr/>
            <p:nvPr/>
          </p:nvSpPr>
          <p:spPr>
            <a:xfrm>
              <a:off x="970600" y="4589050"/>
              <a:ext cx="166450" cy="167200"/>
            </a:xfrm>
            <a:custGeom>
              <a:avLst/>
              <a:gdLst/>
              <a:ahLst/>
              <a:cxnLst/>
              <a:rect l="l" t="t" r="r" b="b"/>
              <a:pathLst>
                <a:path w="6658" h="6688" extrusionOk="0">
                  <a:moveTo>
                    <a:pt x="4742" y="1"/>
                  </a:moveTo>
                  <a:lnTo>
                    <a:pt x="2767" y="1916"/>
                  </a:lnTo>
                  <a:lnTo>
                    <a:pt x="1" y="1946"/>
                  </a:lnTo>
                  <a:lnTo>
                    <a:pt x="1916" y="3891"/>
                  </a:lnTo>
                  <a:lnTo>
                    <a:pt x="1946" y="6688"/>
                  </a:lnTo>
                  <a:lnTo>
                    <a:pt x="3891" y="4773"/>
                  </a:lnTo>
                  <a:lnTo>
                    <a:pt x="6657" y="4743"/>
                  </a:lnTo>
                  <a:lnTo>
                    <a:pt x="4742" y="2797"/>
                  </a:lnTo>
                  <a:lnTo>
                    <a:pt x="47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3536;p80"/>
            <p:cNvSpPr/>
            <p:nvPr/>
          </p:nvSpPr>
          <p:spPr>
            <a:xfrm>
              <a:off x="2054200" y="4384650"/>
              <a:ext cx="149725" cy="148950"/>
            </a:xfrm>
            <a:custGeom>
              <a:avLst/>
              <a:gdLst/>
              <a:ahLst/>
              <a:cxnLst/>
              <a:rect l="l" t="t" r="r" b="b"/>
              <a:pathLst>
                <a:path w="5989" h="5958" extrusionOk="0">
                  <a:moveTo>
                    <a:pt x="5016" y="0"/>
                  </a:moveTo>
                  <a:lnTo>
                    <a:pt x="2736" y="1490"/>
                  </a:lnTo>
                  <a:lnTo>
                    <a:pt x="1" y="943"/>
                  </a:lnTo>
                  <a:lnTo>
                    <a:pt x="1490" y="3253"/>
                  </a:lnTo>
                  <a:lnTo>
                    <a:pt x="974" y="5958"/>
                  </a:lnTo>
                  <a:lnTo>
                    <a:pt x="3253" y="4469"/>
                  </a:lnTo>
                  <a:lnTo>
                    <a:pt x="5989" y="5016"/>
                  </a:lnTo>
                  <a:lnTo>
                    <a:pt x="5989" y="5016"/>
                  </a:lnTo>
                  <a:lnTo>
                    <a:pt x="4499" y="2706"/>
                  </a:lnTo>
                  <a:lnTo>
                    <a:pt x="50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3537;p80"/>
            <p:cNvSpPr/>
            <p:nvPr/>
          </p:nvSpPr>
          <p:spPr>
            <a:xfrm>
              <a:off x="1974425" y="4557150"/>
              <a:ext cx="196825" cy="206700"/>
            </a:xfrm>
            <a:custGeom>
              <a:avLst/>
              <a:gdLst/>
              <a:ahLst/>
              <a:cxnLst/>
              <a:rect l="l" t="t" r="r" b="b"/>
              <a:pathLst>
                <a:path w="7873" h="8268" extrusionOk="0">
                  <a:moveTo>
                    <a:pt x="2949" y="2158"/>
                  </a:moveTo>
                  <a:cubicBezTo>
                    <a:pt x="2949" y="2158"/>
                    <a:pt x="4347" y="0"/>
                    <a:pt x="4924" y="274"/>
                  </a:cubicBezTo>
                  <a:cubicBezTo>
                    <a:pt x="5472" y="547"/>
                    <a:pt x="5593" y="2614"/>
                    <a:pt x="5593" y="2614"/>
                  </a:cubicBezTo>
                  <a:cubicBezTo>
                    <a:pt x="5593" y="2614"/>
                    <a:pt x="7873" y="3708"/>
                    <a:pt x="7782" y="4316"/>
                  </a:cubicBezTo>
                  <a:cubicBezTo>
                    <a:pt x="7660" y="4924"/>
                    <a:pt x="5654" y="5259"/>
                    <a:pt x="5654" y="5259"/>
                  </a:cubicBezTo>
                  <a:cubicBezTo>
                    <a:pt x="5654" y="5259"/>
                    <a:pt x="6110" y="7933"/>
                    <a:pt x="5563" y="8116"/>
                  </a:cubicBezTo>
                  <a:cubicBezTo>
                    <a:pt x="5016" y="8268"/>
                    <a:pt x="3344" y="6079"/>
                    <a:pt x="3344" y="6079"/>
                  </a:cubicBezTo>
                  <a:cubicBezTo>
                    <a:pt x="3344" y="6079"/>
                    <a:pt x="943" y="6961"/>
                    <a:pt x="395" y="6535"/>
                  </a:cubicBezTo>
                  <a:cubicBezTo>
                    <a:pt x="61" y="6292"/>
                    <a:pt x="1763" y="4195"/>
                    <a:pt x="1763" y="4195"/>
                  </a:cubicBezTo>
                  <a:cubicBezTo>
                    <a:pt x="1763" y="4195"/>
                    <a:pt x="0" y="2553"/>
                    <a:pt x="335" y="2067"/>
                  </a:cubicBezTo>
                  <a:cubicBezTo>
                    <a:pt x="699" y="1550"/>
                    <a:pt x="2949" y="2158"/>
                    <a:pt x="2949" y="215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3538;p80"/>
            <p:cNvSpPr/>
            <p:nvPr/>
          </p:nvSpPr>
          <p:spPr>
            <a:xfrm>
              <a:off x="886250" y="4383900"/>
              <a:ext cx="197600" cy="194550"/>
            </a:xfrm>
            <a:custGeom>
              <a:avLst/>
              <a:gdLst/>
              <a:ahLst/>
              <a:cxnLst/>
              <a:rect l="l" t="t" r="r" b="b"/>
              <a:pathLst>
                <a:path w="7904" h="7782" extrusionOk="0">
                  <a:moveTo>
                    <a:pt x="2463" y="2553"/>
                  </a:moveTo>
                  <a:cubicBezTo>
                    <a:pt x="2463" y="2553"/>
                    <a:pt x="2736" y="0"/>
                    <a:pt x="3375" y="0"/>
                  </a:cubicBezTo>
                  <a:cubicBezTo>
                    <a:pt x="4013" y="0"/>
                    <a:pt x="5046" y="1793"/>
                    <a:pt x="5046" y="1793"/>
                  </a:cubicBezTo>
                  <a:cubicBezTo>
                    <a:pt x="5046" y="1793"/>
                    <a:pt x="7569" y="1763"/>
                    <a:pt x="7752" y="2340"/>
                  </a:cubicBezTo>
                  <a:cubicBezTo>
                    <a:pt x="7904" y="2918"/>
                    <a:pt x="6262" y="4134"/>
                    <a:pt x="6262" y="4134"/>
                  </a:cubicBezTo>
                  <a:cubicBezTo>
                    <a:pt x="6262" y="4134"/>
                    <a:pt x="7873" y="6353"/>
                    <a:pt x="7478" y="6748"/>
                  </a:cubicBezTo>
                  <a:cubicBezTo>
                    <a:pt x="7052" y="7143"/>
                    <a:pt x="4560" y="5897"/>
                    <a:pt x="4560" y="5897"/>
                  </a:cubicBezTo>
                  <a:cubicBezTo>
                    <a:pt x="4560" y="5897"/>
                    <a:pt x="2797" y="7781"/>
                    <a:pt x="2128" y="7629"/>
                  </a:cubicBezTo>
                  <a:cubicBezTo>
                    <a:pt x="1733" y="7538"/>
                    <a:pt x="2311" y="4924"/>
                    <a:pt x="2311" y="4924"/>
                  </a:cubicBezTo>
                  <a:cubicBezTo>
                    <a:pt x="2311" y="4924"/>
                    <a:pt x="1" y="4255"/>
                    <a:pt x="92" y="3648"/>
                  </a:cubicBezTo>
                  <a:cubicBezTo>
                    <a:pt x="183" y="3040"/>
                    <a:pt x="2463" y="2553"/>
                    <a:pt x="2463" y="255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3539;p80"/>
            <p:cNvSpPr/>
            <p:nvPr/>
          </p:nvSpPr>
          <p:spPr>
            <a:xfrm>
              <a:off x="2215300" y="4552025"/>
              <a:ext cx="82850" cy="73875"/>
            </a:xfrm>
            <a:custGeom>
              <a:avLst/>
              <a:gdLst/>
              <a:ahLst/>
              <a:cxnLst/>
              <a:rect l="l" t="t" r="r" b="b"/>
              <a:pathLst>
                <a:path w="3314" h="2955" extrusionOk="0">
                  <a:moveTo>
                    <a:pt x="1656" y="1"/>
                  </a:moveTo>
                  <a:cubicBezTo>
                    <a:pt x="1347" y="1"/>
                    <a:pt x="1034" y="98"/>
                    <a:pt x="761" y="296"/>
                  </a:cubicBezTo>
                  <a:cubicBezTo>
                    <a:pt x="122" y="783"/>
                    <a:pt x="1" y="1695"/>
                    <a:pt x="487" y="2363"/>
                  </a:cubicBezTo>
                  <a:cubicBezTo>
                    <a:pt x="779" y="2746"/>
                    <a:pt x="1224" y="2954"/>
                    <a:pt x="1671" y="2954"/>
                  </a:cubicBezTo>
                  <a:cubicBezTo>
                    <a:pt x="1969" y="2954"/>
                    <a:pt x="2268" y="2862"/>
                    <a:pt x="2524" y="2667"/>
                  </a:cubicBezTo>
                  <a:cubicBezTo>
                    <a:pt x="3192" y="2181"/>
                    <a:pt x="3314" y="1239"/>
                    <a:pt x="2828" y="600"/>
                  </a:cubicBezTo>
                  <a:cubicBezTo>
                    <a:pt x="2540" y="205"/>
                    <a:pt x="2103" y="1"/>
                    <a:pt x="1656" y="1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3540;p80"/>
            <p:cNvSpPr/>
            <p:nvPr/>
          </p:nvSpPr>
          <p:spPr>
            <a:xfrm>
              <a:off x="853575" y="4597125"/>
              <a:ext cx="50950" cy="46200"/>
            </a:xfrm>
            <a:custGeom>
              <a:avLst/>
              <a:gdLst/>
              <a:ahLst/>
              <a:cxnLst/>
              <a:rect l="l" t="t" r="r" b="b"/>
              <a:pathLst>
                <a:path w="2038" h="1848" extrusionOk="0">
                  <a:moveTo>
                    <a:pt x="1004" y="1"/>
                  </a:moveTo>
                  <a:cubicBezTo>
                    <a:pt x="913" y="1"/>
                    <a:pt x="821" y="14"/>
                    <a:pt x="730" y="43"/>
                  </a:cubicBezTo>
                  <a:cubicBezTo>
                    <a:pt x="244" y="225"/>
                    <a:pt x="1" y="742"/>
                    <a:pt x="153" y="1198"/>
                  </a:cubicBezTo>
                  <a:cubicBezTo>
                    <a:pt x="276" y="1593"/>
                    <a:pt x="641" y="1848"/>
                    <a:pt x="1034" y="1848"/>
                  </a:cubicBezTo>
                  <a:cubicBezTo>
                    <a:pt x="1124" y="1848"/>
                    <a:pt x="1217" y="1834"/>
                    <a:pt x="1308" y="1806"/>
                  </a:cubicBezTo>
                  <a:cubicBezTo>
                    <a:pt x="1794" y="1654"/>
                    <a:pt x="2037" y="1106"/>
                    <a:pt x="1885" y="650"/>
                  </a:cubicBezTo>
                  <a:cubicBezTo>
                    <a:pt x="1762" y="255"/>
                    <a:pt x="1397" y="1"/>
                    <a:pt x="1004" y="1"/>
                  </a:cubicBezTo>
                  <a:close/>
                </a:path>
              </a:pathLst>
            </a:custGeom>
            <a:solidFill>
              <a:srgbClr val="7CD0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55761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" name="Google Shape;2192;p65">
            <a:hlinkClick r:id="" action="ppaction://noaction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94" name="Google Shape;2194;p65"/>
          <p:cNvSpPr txBox="1">
            <a:spLocks noGrp="1"/>
          </p:cNvSpPr>
          <p:nvPr>
            <p:ph type="subTitle" idx="1"/>
          </p:nvPr>
        </p:nvSpPr>
        <p:spPr>
          <a:xfrm>
            <a:off x="5207504" y="853817"/>
            <a:ext cx="3253916" cy="728000"/>
          </a:xfrm>
          <a:prstGeom prst="rect">
            <a:avLst/>
          </a:prstGeom>
          <a:solidFill>
            <a:srgbClr val="FFFF00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MURID ANYAR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95" name="Google Shape;2195;p65"/>
          <p:cNvSpPr/>
          <p:nvPr/>
        </p:nvSpPr>
        <p:spPr>
          <a:xfrm>
            <a:off x="-726933" y="2818701"/>
            <a:ext cx="1897369" cy="1014289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96" name="Google Shape;2196;p65"/>
          <p:cNvSpPr/>
          <p:nvPr/>
        </p:nvSpPr>
        <p:spPr>
          <a:xfrm>
            <a:off x="10895066" y="1639853"/>
            <a:ext cx="1691612" cy="135026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97" name="Google Shape;2197;p65">
            <a:hlinkClick r:id="rId3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98" name="Google Shape;2198;p65"/>
          <p:cNvGrpSpPr/>
          <p:nvPr/>
        </p:nvGrpSpPr>
        <p:grpSpPr>
          <a:xfrm flipH="1">
            <a:off x="387634" y="1703993"/>
            <a:ext cx="3456331" cy="6696953"/>
            <a:chOff x="8947250" y="3719940"/>
            <a:chExt cx="1242450" cy="2407360"/>
          </a:xfrm>
        </p:grpSpPr>
        <p:sp>
          <p:nvSpPr>
            <p:cNvPr id="2199" name="Google Shape;2199;p65"/>
            <p:cNvSpPr/>
            <p:nvPr/>
          </p:nvSpPr>
          <p:spPr>
            <a:xfrm>
              <a:off x="8947250" y="5885625"/>
              <a:ext cx="1242450" cy="241675"/>
            </a:xfrm>
            <a:custGeom>
              <a:avLst/>
              <a:gdLst/>
              <a:ahLst/>
              <a:cxnLst/>
              <a:rect l="l" t="t" r="r" b="b"/>
              <a:pathLst>
                <a:path w="49698" h="9667" extrusionOk="0">
                  <a:moveTo>
                    <a:pt x="24864" y="1"/>
                  </a:moveTo>
                  <a:cubicBezTo>
                    <a:pt x="11125" y="1"/>
                    <a:pt x="0" y="2159"/>
                    <a:pt x="0" y="4834"/>
                  </a:cubicBezTo>
                  <a:cubicBezTo>
                    <a:pt x="0" y="7509"/>
                    <a:pt x="11125" y="9667"/>
                    <a:pt x="24864" y="9667"/>
                  </a:cubicBezTo>
                  <a:cubicBezTo>
                    <a:pt x="38572" y="9667"/>
                    <a:pt x="49697" y="7509"/>
                    <a:pt x="49697" y="4834"/>
                  </a:cubicBezTo>
                  <a:cubicBezTo>
                    <a:pt x="49697" y="2159"/>
                    <a:pt x="38572" y="1"/>
                    <a:pt x="24864" y="1"/>
                  </a:cubicBezTo>
                  <a:close/>
                </a:path>
              </a:pathLst>
            </a:custGeom>
            <a:solidFill>
              <a:srgbClr val="B3D1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0" name="Google Shape;2200;p65"/>
            <p:cNvSpPr/>
            <p:nvPr/>
          </p:nvSpPr>
          <p:spPr>
            <a:xfrm>
              <a:off x="9368975" y="5834725"/>
              <a:ext cx="102625" cy="171750"/>
            </a:xfrm>
            <a:custGeom>
              <a:avLst/>
              <a:gdLst/>
              <a:ahLst/>
              <a:cxnLst/>
              <a:rect l="l" t="t" r="r" b="b"/>
              <a:pathLst>
                <a:path w="4105" h="6870" extrusionOk="0">
                  <a:moveTo>
                    <a:pt x="244" y="0"/>
                  </a:moveTo>
                  <a:cubicBezTo>
                    <a:pt x="244" y="1551"/>
                    <a:pt x="183" y="2797"/>
                    <a:pt x="1" y="3496"/>
                  </a:cubicBezTo>
                  <a:cubicBezTo>
                    <a:pt x="2311" y="5806"/>
                    <a:pt x="1855" y="6870"/>
                    <a:pt x="1855" y="6870"/>
                  </a:cubicBezTo>
                  <a:cubicBezTo>
                    <a:pt x="1855" y="6870"/>
                    <a:pt x="3223" y="3921"/>
                    <a:pt x="4104" y="669"/>
                  </a:cubicBezTo>
                  <a:lnTo>
                    <a:pt x="4104" y="669"/>
                  </a:lnTo>
                  <a:cubicBezTo>
                    <a:pt x="3740" y="710"/>
                    <a:pt x="3401" y="728"/>
                    <a:pt x="3088" y="728"/>
                  </a:cubicBezTo>
                  <a:cubicBezTo>
                    <a:pt x="1753" y="728"/>
                    <a:pt x="859" y="394"/>
                    <a:pt x="244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1" name="Google Shape;2201;p65"/>
            <p:cNvSpPr/>
            <p:nvPr/>
          </p:nvSpPr>
          <p:spPr>
            <a:xfrm>
              <a:off x="9331750" y="5255650"/>
              <a:ext cx="209750" cy="597300"/>
            </a:xfrm>
            <a:custGeom>
              <a:avLst/>
              <a:gdLst/>
              <a:ahLst/>
              <a:cxnLst/>
              <a:rect l="l" t="t" r="r" b="b"/>
              <a:pathLst>
                <a:path w="8390" h="23892" extrusionOk="0">
                  <a:moveTo>
                    <a:pt x="121" y="1"/>
                  </a:moveTo>
                  <a:cubicBezTo>
                    <a:pt x="43" y="1"/>
                    <a:pt x="0" y="2"/>
                    <a:pt x="0" y="2"/>
                  </a:cubicBezTo>
                  <a:cubicBezTo>
                    <a:pt x="0" y="2"/>
                    <a:pt x="1733" y="15534"/>
                    <a:pt x="1733" y="23163"/>
                  </a:cubicBezTo>
                  <a:cubicBezTo>
                    <a:pt x="2348" y="23557"/>
                    <a:pt x="3242" y="23891"/>
                    <a:pt x="4577" y="23891"/>
                  </a:cubicBezTo>
                  <a:cubicBezTo>
                    <a:pt x="4890" y="23891"/>
                    <a:pt x="5229" y="23873"/>
                    <a:pt x="5593" y="23832"/>
                  </a:cubicBezTo>
                  <a:cubicBezTo>
                    <a:pt x="6140" y="21765"/>
                    <a:pt x="6505" y="19607"/>
                    <a:pt x="6201" y="17996"/>
                  </a:cubicBezTo>
                  <a:cubicBezTo>
                    <a:pt x="5380" y="13802"/>
                    <a:pt x="8390" y="10215"/>
                    <a:pt x="7903" y="5017"/>
                  </a:cubicBezTo>
                  <a:cubicBezTo>
                    <a:pt x="7482" y="183"/>
                    <a:pt x="1082" y="1"/>
                    <a:pt x="121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2" name="Google Shape;2202;p65"/>
            <p:cNvSpPr/>
            <p:nvPr/>
          </p:nvSpPr>
          <p:spPr>
            <a:xfrm>
              <a:off x="9128100" y="5936550"/>
              <a:ext cx="98050" cy="47900"/>
            </a:xfrm>
            <a:custGeom>
              <a:avLst/>
              <a:gdLst/>
              <a:ahLst/>
              <a:cxnLst/>
              <a:rect l="l" t="t" r="r" b="b"/>
              <a:pathLst>
                <a:path w="3922" h="1916" extrusionOk="0">
                  <a:moveTo>
                    <a:pt x="3131" y="0"/>
                  </a:moveTo>
                  <a:cubicBezTo>
                    <a:pt x="1551" y="365"/>
                    <a:pt x="274" y="791"/>
                    <a:pt x="152" y="1125"/>
                  </a:cubicBezTo>
                  <a:cubicBezTo>
                    <a:pt x="92" y="1277"/>
                    <a:pt x="31" y="1429"/>
                    <a:pt x="0" y="1581"/>
                  </a:cubicBezTo>
                  <a:lnTo>
                    <a:pt x="3921" y="1915"/>
                  </a:lnTo>
                  <a:cubicBezTo>
                    <a:pt x="3891" y="1095"/>
                    <a:pt x="3496" y="426"/>
                    <a:pt x="313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3" name="Google Shape;2203;p65"/>
            <p:cNvSpPr/>
            <p:nvPr/>
          </p:nvSpPr>
          <p:spPr>
            <a:xfrm>
              <a:off x="9207125" y="5903875"/>
              <a:ext cx="233300" cy="98800"/>
            </a:xfrm>
            <a:custGeom>
              <a:avLst/>
              <a:gdLst/>
              <a:ahLst/>
              <a:cxnLst/>
              <a:rect l="l" t="t" r="r" b="b"/>
              <a:pathLst>
                <a:path w="9332" h="3952" extrusionOk="0">
                  <a:moveTo>
                    <a:pt x="6596" y="0"/>
                  </a:moveTo>
                  <a:cubicBezTo>
                    <a:pt x="6596" y="0"/>
                    <a:pt x="2827" y="608"/>
                    <a:pt x="0" y="1307"/>
                  </a:cubicBezTo>
                  <a:cubicBezTo>
                    <a:pt x="335" y="1733"/>
                    <a:pt x="730" y="2402"/>
                    <a:pt x="760" y="3222"/>
                  </a:cubicBezTo>
                  <a:lnTo>
                    <a:pt x="9058" y="3952"/>
                  </a:lnTo>
                  <a:lnTo>
                    <a:pt x="9332" y="1642"/>
                  </a:lnTo>
                  <a:lnTo>
                    <a:pt x="9332" y="1642"/>
                  </a:lnTo>
                  <a:cubicBezTo>
                    <a:pt x="9332" y="1642"/>
                    <a:pt x="9115" y="1696"/>
                    <a:pt x="8799" y="1696"/>
                  </a:cubicBezTo>
                  <a:cubicBezTo>
                    <a:pt x="8140" y="1696"/>
                    <a:pt x="7049" y="1460"/>
                    <a:pt x="65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4" name="Google Shape;2204;p65"/>
            <p:cNvSpPr/>
            <p:nvPr/>
          </p:nvSpPr>
          <p:spPr>
            <a:xfrm>
              <a:off x="9125825" y="5976050"/>
              <a:ext cx="307775" cy="48675"/>
            </a:xfrm>
            <a:custGeom>
              <a:avLst/>
              <a:gdLst/>
              <a:ahLst/>
              <a:cxnLst/>
              <a:rect l="l" t="t" r="r" b="b"/>
              <a:pathLst>
                <a:path w="12311" h="1947" extrusionOk="0">
                  <a:moveTo>
                    <a:pt x="122" y="1"/>
                  </a:moveTo>
                  <a:lnTo>
                    <a:pt x="122" y="1"/>
                  </a:lnTo>
                  <a:cubicBezTo>
                    <a:pt x="0" y="700"/>
                    <a:pt x="243" y="1217"/>
                    <a:pt x="243" y="1217"/>
                  </a:cubicBezTo>
                  <a:lnTo>
                    <a:pt x="12219" y="1946"/>
                  </a:lnTo>
                  <a:lnTo>
                    <a:pt x="12310" y="1065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5" name="Google Shape;2205;p65"/>
            <p:cNvSpPr/>
            <p:nvPr/>
          </p:nvSpPr>
          <p:spPr>
            <a:xfrm>
              <a:off x="9339350" y="5900825"/>
              <a:ext cx="25100" cy="59300"/>
            </a:xfrm>
            <a:custGeom>
              <a:avLst/>
              <a:gdLst/>
              <a:ahLst/>
              <a:cxnLst/>
              <a:rect l="l" t="t" r="r" b="b"/>
              <a:pathLst>
                <a:path w="1004" h="2372" fill="none" extrusionOk="0">
                  <a:moveTo>
                    <a:pt x="0" y="1"/>
                  </a:moveTo>
                  <a:cubicBezTo>
                    <a:pt x="0" y="1"/>
                    <a:pt x="1003" y="669"/>
                    <a:pt x="851" y="237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6" name="Google Shape;2206;p65"/>
            <p:cNvSpPr/>
            <p:nvPr/>
          </p:nvSpPr>
          <p:spPr>
            <a:xfrm>
              <a:off x="9302100" y="5906900"/>
              <a:ext cx="25100" cy="60075"/>
            </a:xfrm>
            <a:custGeom>
              <a:avLst/>
              <a:gdLst/>
              <a:ahLst/>
              <a:cxnLst/>
              <a:rect l="l" t="t" r="r" b="b"/>
              <a:pathLst>
                <a:path w="1004" h="2403" fill="none" extrusionOk="0">
                  <a:moveTo>
                    <a:pt x="1" y="1"/>
                  </a:moveTo>
                  <a:cubicBezTo>
                    <a:pt x="1" y="1"/>
                    <a:pt x="1004" y="670"/>
                    <a:pt x="852" y="240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7" name="Google Shape;2207;p65"/>
            <p:cNvSpPr/>
            <p:nvPr/>
          </p:nvSpPr>
          <p:spPr>
            <a:xfrm>
              <a:off x="9253475" y="5923625"/>
              <a:ext cx="25100" cy="59300"/>
            </a:xfrm>
            <a:custGeom>
              <a:avLst/>
              <a:gdLst/>
              <a:ahLst/>
              <a:cxnLst/>
              <a:rect l="l" t="t" r="r" b="b"/>
              <a:pathLst>
                <a:path w="1004" h="2372" fill="none" extrusionOk="0">
                  <a:moveTo>
                    <a:pt x="1" y="1"/>
                  </a:moveTo>
                  <a:cubicBezTo>
                    <a:pt x="1" y="1"/>
                    <a:pt x="1004" y="639"/>
                    <a:pt x="852" y="237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8" name="Google Shape;2208;p65"/>
            <p:cNvSpPr/>
            <p:nvPr/>
          </p:nvSpPr>
          <p:spPr>
            <a:xfrm>
              <a:off x="9368975" y="5166775"/>
              <a:ext cx="177850" cy="857950"/>
            </a:xfrm>
            <a:custGeom>
              <a:avLst/>
              <a:gdLst/>
              <a:ahLst/>
              <a:cxnLst/>
              <a:rect l="l" t="t" r="r" b="b"/>
              <a:pathLst>
                <a:path w="7114" h="34318" extrusionOk="0">
                  <a:moveTo>
                    <a:pt x="4104" y="1"/>
                  </a:moveTo>
                  <a:cubicBezTo>
                    <a:pt x="4104" y="1"/>
                    <a:pt x="2463" y="13709"/>
                    <a:pt x="2858" y="18603"/>
                  </a:cubicBezTo>
                  <a:cubicBezTo>
                    <a:pt x="3253" y="23496"/>
                    <a:pt x="1" y="34317"/>
                    <a:pt x="1" y="34317"/>
                  </a:cubicBezTo>
                  <a:lnTo>
                    <a:pt x="2493" y="34317"/>
                  </a:lnTo>
                  <a:cubicBezTo>
                    <a:pt x="2493" y="34317"/>
                    <a:pt x="2797" y="31369"/>
                    <a:pt x="3071" y="30548"/>
                  </a:cubicBezTo>
                  <a:cubicBezTo>
                    <a:pt x="3375" y="29728"/>
                    <a:pt x="5046" y="24439"/>
                    <a:pt x="4803" y="22402"/>
                  </a:cubicBezTo>
                  <a:cubicBezTo>
                    <a:pt x="4317" y="19667"/>
                    <a:pt x="4651" y="17995"/>
                    <a:pt x="5624" y="14743"/>
                  </a:cubicBezTo>
                  <a:cubicBezTo>
                    <a:pt x="6597" y="11490"/>
                    <a:pt x="7113" y="7296"/>
                    <a:pt x="6779" y="5989"/>
                  </a:cubicBezTo>
                  <a:cubicBezTo>
                    <a:pt x="6414" y="4712"/>
                    <a:pt x="4104" y="1"/>
                    <a:pt x="4104" y="1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9" name="Google Shape;2209;p65"/>
            <p:cNvSpPr/>
            <p:nvPr/>
          </p:nvSpPr>
          <p:spPr>
            <a:xfrm>
              <a:off x="9818850" y="5757225"/>
              <a:ext cx="142875" cy="153200"/>
            </a:xfrm>
            <a:custGeom>
              <a:avLst/>
              <a:gdLst/>
              <a:ahLst/>
              <a:cxnLst/>
              <a:rect l="l" t="t" r="r" b="b"/>
              <a:pathLst>
                <a:path w="5715" h="6128" extrusionOk="0">
                  <a:moveTo>
                    <a:pt x="4742" y="0"/>
                  </a:moveTo>
                  <a:cubicBezTo>
                    <a:pt x="3252" y="2128"/>
                    <a:pt x="1277" y="2675"/>
                    <a:pt x="0" y="2796"/>
                  </a:cubicBezTo>
                  <a:cubicBezTo>
                    <a:pt x="669" y="3708"/>
                    <a:pt x="1185" y="4529"/>
                    <a:pt x="1398" y="5198"/>
                  </a:cubicBezTo>
                  <a:cubicBezTo>
                    <a:pt x="1624" y="5882"/>
                    <a:pt x="2072" y="6127"/>
                    <a:pt x="2597" y="6127"/>
                  </a:cubicBezTo>
                  <a:cubicBezTo>
                    <a:pt x="3913" y="6127"/>
                    <a:pt x="5714" y="4590"/>
                    <a:pt x="5714" y="4590"/>
                  </a:cubicBezTo>
                  <a:cubicBezTo>
                    <a:pt x="5714" y="4590"/>
                    <a:pt x="5593" y="2523"/>
                    <a:pt x="4742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0" name="Google Shape;2210;p65"/>
            <p:cNvSpPr/>
            <p:nvPr/>
          </p:nvSpPr>
          <p:spPr>
            <a:xfrm>
              <a:off x="9495875" y="5253925"/>
              <a:ext cx="441525" cy="573225"/>
            </a:xfrm>
            <a:custGeom>
              <a:avLst/>
              <a:gdLst/>
              <a:ahLst/>
              <a:cxnLst/>
              <a:rect l="l" t="t" r="r" b="b"/>
              <a:pathLst>
                <a:path w="17661" h="22929" extrusionOk="0">
                  <a:moveTo>
                    <a:pt x="8530" y="0"/>
                  </a:moveTo>
                  <a:cubicBezTo>
                    <a:pt x="6803" y="0"/>
                    <a:pt x="1" y="3323"/>
                    <a:pt x="1" y="3323"/>
                  </a:cubicBezTo>
                  <a:cubicBezTo>
                    <a:pt x="1" y="3323"/>
                    <a:pt x="2949" y="13810"/>
                    <a:pt x="5867" y="15937"/>
                  </a:cubicBezTo>
                  <a:cubicBezTo>
                    <a:pt x="8025" y="17488"/>
                    <a:pt x="11095" y="20497"/>
                    <a:pt x="12919" y="22928"/>
                  </a:cubicBezTo>
                  <a:cubicBezTo>
                    <a:pt x="14196" y="22807"/>
                    <a:pt x="16171" y="22260"/>
                    <a:pt x="17661" y="20132"/>
                  </a:cubicBezTo>
                  <a:cubicBezTo>
                    <a:pt x="16567" y="16758"/>
                    <a:pt x="14196" y="12503"/>
                    <a:pt x="9332" y="11105"/>
                  </a:cubicBezTo>
                  <a:cubicBezTo>
                    <a:pt x="10427" y="6971"/>
                    <a:pt x="9697" y="740"/>
                    <a:pt x="8846" y="71"/>
                  </a:cubicBezTo>
                  <a:cubicBezTo>
                    <a:pt x="8779" y="23"/>
                    <a:pt x="8672" y="0"/>
                    <a:pt x="8530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1" name="Google Shape;2211;p65"/>
            <p:cNvSpPr/>
            <p:nvPr/>
          </p:nvSpPr>
          <p:spPr>
            <a:xfrm>
              <a:off x="9747400" y="5893225"/>
              <a:ext cx="240150" cy="212050"/>
            </a:xfrm>
            <a:custGeom>
              <a:avLst/>
              <a:gdLst/>
              <a:ahLst/>
              <a:cxnLst/>
              <a:rect l="l" t="t" r="r" b="b"/>
              <a:pathLst>
                <a:path w="9606" h="8482" extrusionOk="0">
                  <a:moveTo>
                    <a:pt x="9241" y="1"/>
                  </a:moveTo>
                  <a:lnTo>
                    <a:pt x="1" y="7812"/>
                  </a:lnTo>
                  <a:cubicBezTo>
                    <a:pt x="426" y="8177"/>
                    <a:pt x="822" y="8481"/>
                    <a:pt x="822" y="8481"/>
                  </a:cubicBezTo>
                  <a:lnTo>
                    <a:pt x="9606" y="1095"/>
                  </a:lnTo>
                  <a:lnTo>
                    <a:pt x="9241" y="1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2" name="Google Shape;2212;p65"/>
            <p:cNvSpPr/>
            <p:nvPr/>
          </p:nvSpPr>
          <p:spPr>
            <a:xfrm>
              <a:off x="9769450" y="5826375"/>
              <a:ext cx="209000" cy="189975"/>
            </a:xfrm>
            <a:custGeom>
              <a:avLst/>
              <a:gdLst/>
              <a:ahLst/>
              <a:cxnLst/>
              <a:rect l="l" t="t" r="r" b="b"/>
              <a:pathLst>
                <a:path w="8360" h="7599" extrusionOk="0">
                  <a:moveTo>
                    <a:pt x="7447" y="0"/>
                  </a:moveTo>
                  <a:cubicBezTo>
                    <a:pt x="7447" y="0"/>
                    <a:pt x="7235" y="2167"/>
                    <a:pt x="4488" y="2167"/>
                  </a:cubicBezTo>
                  <a:cubicBezTo>
                    <a:pt x="4115" y="2167"/>
                    <a:pt x="3695" y="2127"/>
                    <a:pt x="3222" y="2037"/>
                  </a:cubicBezTo>
                  <a:cubicBezTo>
                    <a:pt x="3222" y="2037"/>
                    <a:pt x="1429" y="4347"/>
                    <a:pt x="0" y="6444"/>
                  </a:cubicBezTo>
                  <a:cubicBezTo>
                    <a:pt x="639" y="6565"/>
                    <a:pt x="1581" y="6900"/>
                    <a:pt x="2523" y="7599"/>
                  </a:cubicBezTo>
                  <a:lnTo>
                    <a:pt x="8359" y="2675"/>
                  </a:lnTo>
                  <a:lnTo>
                    <a:pt x="74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3" name="Google Shape;2213;p65"/>
            <p:cNvSpPr/>
            <p:nvPr/>
          </p:nvSpPr>
          <p:spPr>
            <a:xfrm>
              <a:off x="9723100" y="5987450"/>
              <a:ext cx="109450" cy="101100"/>
            </a:xfrm>
            <a:custGeom>
              <a:avLst/>
              <a:gdLst/>
              <a:ahLst/>
              <a:cxnLst/>
              <a:rect l="l" t="t" r="r" b="b"/>
              <a:pathLst>
                <a:path w="4378" h="4044" extrusionOk="0">
                  <a:moveTo>
                    <a:pt x="1854" y="1"/>
                  </a:moveTo>
                  <a:cubicBezTo>
                    <a:pt x="821" y="1521"/>
                    <a:pt x="0" y="2919"/>
                    <a:pt x="243" y="3253"/>
                  </a:cubicBezTo>
                  <a:cubicBezTo>
                    <a:pt x="426" y="3527"/>
                    <a:pt x="699" y="3800"/>
                    <a:pt x="973" y="4043"/>
                  </a:cubicBezTo>
                  <a:lnTo>
                    <a:pt x="4377" y="1156"/>
                  </a:lnTo>
                  <a:cubicBezTo>
                    <a:pt x="3435" y="457"/>
                    <a:pt x="2523" y="153"/>
                    <a:pt x="1854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4" name="Google Shape;2214;p65"/>
            <p:cNvSpPr/>
            <p:nvPr/>
          </p:nvSpPr>
          <p:spPr>
            <a:xfrm>
              <a:off x="9783125" y="5953275"/>
              <a:ext cx="62325" cy="22800"/>
            </a:xfrm>
            <a:custGeom>
              <a:avLst/>
              <a:gdLst/>
              <a:ahLst/>
              <a:cxnLst/>
              <a:rect l="l" t="t" r="r" b="b"/>
              <a:pathLst>
                <a:path w="2493" h="912" fill="none" extrusionOk="0">
                  <a:moveTo>
                    <a:pt x="0" y="608"/>
                  </a:moveTo>
                  <a:cubicBezTo>
                    <a:pt x="0" y="608"/>
                    <a:pt x="1034" y="0"/>
                    <a:pt x="2493" y="91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5" name="Google Shape;2215;p65"/>
            <p:cNvSpPr/>
            <p:nvPr/>
          </p:nvSpPr>
          <p:spPr>
            <a:xfrm>
              <a:off x="9801350" y="5920600"/>
              <a:ext cx="63100" cy="22800"/>
            </a:xfrm>
            <a:custGeom>
              <a:avLst/>
              <a:gdLst/>
              <a:ahLst/>
              <a:cxnLst/>
              <a:rect l="l" t="t" r="r" b="b"/>
              <a:pathLst>
                <a:path w="2524" h="912" fill="none" extrusionOk="0">
                  <a:moveTo>
                    <a:pt x="1" y="578"/>
                  </a:moveTo>
                  <a:cubicBezTo>
                    <a:pt x="1" y="578"/>
                    <a:pt x="1034" y="0"/>
                    <a:pt x="2524" y="91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6" name="Google Shape;2216;p65"/>
            <p:cNvSpPr/>
            <p:nvPr/>
          </p:nvSpPr>
          <p:spPr>
            <a:xfrm>
              <a:off x="9827200" y="5894000"/>
              <a:ext cx="63100" cy="22825"/>
            </a:xfrm>
            <a:custGeom>
              <a:avLst/>
              <a:gdLst/>
              <a:ahLst/>
              <a:cxnLst/>
              <a:rect l="l" t="t" r="r" b="b"/>
              <a:pathLst>
                <a:path w="2524" h="913" fill="none" extrusionOk="0">
                  <a:moveTo>
                    <a:pt x="0" y="608"/>
                  </a:moveTo>
                  <a:cubicBezTo>
                    <a:pt x="0" y="608"/>
                    <a:pt x="1034" y="0"/>
                    <a:pt x="2523" y="912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7" name="Google Shape;2217;p65"/>
            <p:cNvSpPr/>
            <p:nvPr/>
          </p:nvSpPr>
          <p:spPr>
            <a:xfrm>
              <a:off x="9656225" y="5175175"/>
              <a:ext cx="332100" cy="767475"/>
            </a:xfrm>
            <a:custGeom>
              <a:avLst/>
              <a:gdLst/>
              <a:ahLst/>
              <a:cxnLst/>
              <a:rect l="l" t="t" r="r" b="b"/>
              <a:pathLst>
                <a:path w="13284" h="30699" extrusionOk="0">
                  <a:moveTo>
                    <a:pt x="1034" y="1"/>
                  </a:moveTo>
                  <a:cubicBezTo>
                    <a:pt x="281" y="1"/>
                    <a:pt x="0" y="2431"/>
                    <a:pt x="0" y="2431"/>
                  </a:cubicBezTo>
                  <a:cubicBezTo>
                    <a:pt x="213" y="4072"/>
                    <a:pt x="395" y="5713"/>
                    <a:pt x="578" y="7355"/>
                  </a:cubicBezTo>
                  <a:cubicBezTo>
                    <a:pt x="699" y="8662"/>
                    <a:pt x="821" y="9969"/>
                    <a:pt x="912" y="11276"/>
                  </a:cubicBezTo>
                  <a:cubicBezTo>
                    <a:pt x="943" y="11944"/>
                    <a:pt x="973" y="12583"/>
                    <a:pt x="973" y="13221"/>
                  </a:cubicBezTo>
                  <a:cubicBezTo>
                    <a:pt x="973" y="13707"/>
                    <a:pt x="821" y="14163"/>
                    <a:pt x="851" y="14650"/>
                  </a:cubicBezTo>
                  <a:cubicBezTo>
                    <a:pt x="912" y="15197"/>
                    <a:pt x="1125" y="15714"/>
                    <a:pt x="1429" y="16169"/>
                  </a:cubicBezTo>
                  <a:cubicBezTo>
                    <a:pt x="2219" y="17294"/>
                    <a:pt x="3283" y="18236"/>
                    <a:pt x="4225" y="19239"/>
                  </a:cubicBezTo>
                  <a:cubicBezTo>
                    <a:pt x="5441" y="20516"/>
                    <a:pt x="6657" y="21793"/>
                    <a:pt x="7812" y="23130"/>
                  </a:cubicBezTo>
                  <a:cubicBezTo>
                    <a:pt x="8846" y="24315"/>
                    <a:pt x="9818" y="25562"/>
                    <a:pt x="10669" y="26929"/>
                  </a:cubicBezTo>
                  <a:cubicBezTo>
                    <a:pt x="11034" y="27537"/>
                    <a:pt x="11368" y="28176"/>
                    <a:pt x="11642" y="28814"/>
                  </a:cubicBezTo>
                  <a:cubicBezTo>
                    <a:pt x="11733" y="29027"/>
                    <a:pt x="12402" y="30547"/>
                    <a:pt x="12219" y="30699"/>
                  </a:cubicBezTo>
                  <a:lnTo>
                    <a:pt x="13283" y="29817"/>
                  </a:lnTo>
                  <a:cubicBezTo>
                    <a:pt x="13283" y="29817"/>
                    <a:pt x="12706" y="28024"/>
                    <a:pt x="12007" y="25835"/>
                  </a:cubicBezTo>
                  <a:cubicBezTo>
                    <a:pt x="11186" y="23160"/>
                    <a:pt x="10122" y="19847"/>
                    <a:pt x="8450" y="17963"/>
                  </a:cubicBezTo>
                  <a:cubicBezTo>
                    <a:pt x="5441" y="14558"/>
                    <a:pt x="2918" y="14255"/>
                    <a:pt x="2918" y="14255"/>
                  </a:cubicBezTo>
                  <a:cubicBezTo>
                    <a:pt x="2918" y="14255"/>
                    <a:pt x="4469" y="7476"/>
                    <a:pt x="2432" y="2127"/>
                  </a:cubicBezTo>
                  <a:cubicBezTo>
                    <a:pt x="1848" y="540"/>
                    <a:pt x="1389" y="1"/>
                    <a:pt x="1034" y="1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8" name="Google Shape;2218;p65"/>
            <p:cNvSpPr/>
            <p:nvPr/>
          </p:nvSpPr>
          <p:spPr>
            <a:xfrm>
              <a:off x="9280825" y="5004925"/>
              <a:ext cx="391375" cy="362975"/>
            </a:xfrm>
            <a:custGeom>
              <a:avLst/>
              <a:gdLst/>
              <a:ahLst/>
              <a:cxnLst/>
              <a:rect l="l" t="t" r="r" b="b"/>
              <a:pathLst>
                <a:path w="15655" h="14519" extrusionOk="0">
                  <a:moveTo>
                    <a:pt x="5715" y="0"/>
                  </a:moveTo>
                  <a:lnTo>
                    <a:pt x="1" y="8268"/>
                  </a:lnTo>
                  <a:cubicBezTo>
                    <a:pt x="2736" y="11581"/>
                    <a:pt x="5138" y="12736"/>
                    <a:pt x="6718" y="13131"/>
                  </a:cubicBezTo>
                  <a:cubicBezTo>
                    <a:pt x="6779" y="11824"/>
                    <a:pt x="6992" y="9332"/>
                    <a:pt x="7630" y="8633"/>
                  </a:cubicBezTo>
                  <a:cubicBezTo>
                    <a:pt x="7630" y="10426"/>
                    <a:pt x="9059" y="14499"/>
                    <a:pt x="9059" y="14499"/>
                  </a:cubicBezTo>
                  <a:cubicBezTo>
                    <a:pt x="9059" y="14499"/>
                    <a:pt x="9310" y="14518"/>
                    <a:pt x="9747" y="14518"/>
                  </a:cubicBezTo>
                  <a:cubicBezTo>
                    <a:pt x="10867" y="14518"/>
                    <a:pt x="13206" y="14392"/>
                    <a:pt x="15655" y="13496"/>
                  </a:cubicBezTo>
                  <a:cubicBezTo>
                    <a:pt x="15411" y="7599"/>
                    <a:pt x="12311" y="2341"/>
                    <a:pt x="10974" y="365"/>
                  </a:cubicBezTo>
                  <a:cubicBezTo>
                    <a:pt x="8572" y="274"/>
                    <a:pt x="5715" y="0"/>
                    <a:pt x="57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9" name="Google Shape;2219;p65"/>
            <p:cNvSpPr/>
            <p:nvPr/>
          </p:nvSpPr>
          <p:spPr>
            <a:xfrm>
              <a:off x="9555150" y="5013850"/>
              <a:ext cx="243200" cy="328500"/>
            </a:xfrm>
            <a:custGeom>
              <a:avLst/>
              <a:gdLst/>
              <a:ahLst/>
              <a:cxnLst/>
              <a:rect l="l" t="t" r="r" b="b"/>
              <a:pathLst>
                <a:path w="9728" h="13140" extrusionOk="0">
                  <a:moveTo>
                    <a:pt x="2771" y="0"/>
                  </a:moveTo>
                  <a:cubicBezTo>
                    <a:pt x="2728" y="0"/>
                    <a:pt x="2686" y="3"/>
                    <a:pt x="2645" y="8"/>
                  </a:cubicBezTo>
                  <a:cubicBezTo>
                    <a:pt x="2356" y="39"/>
                    <a:pt x="1961" y="54"/>
                    <a:pt x="1505" y="54"/>
                  </a:cubicBezTo>
                  <a:cubicBezTo>
                    <a:pt x="1049" y="54"/>
                    <a:pt x="533" y="39"/>
                    <a:pt x="1" y="8"/>
                  </a:cubicBezTo>
                  <a:lnTo>
                    <a:pt x="1" y="8"/>
                  </a:lnTo>
                  <a:cubicBezTo>
                    <a:pt x="1338" y="1984"/>
                    <a:pt x="4438" y="7273"/>
                    <a:pt x="4682" y="13139"/>
                  </a:cubicBezTo>
                  <a:cubicBezTo>
                    <a:pt x="6445" y="12501"/>
                    <a:pt x="8268" y="11437"/>
                    <a:pt x="9727" y="9765"/>
                  </a:cubicBezTo>
                  <a:cubicBezTo>
                    <a:pt x="8716" y="5451"/>
                    <a:pt x="4762" y="0"/>
                    <a:pt x="27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0" name="Google Shape;2220;p65"/>
            <p:cNvSpPr/>
            <p:nvPr/>
          </p:nvSpPr>
          <p:spPr>
            <a:xfrm>
              <a:off x="9448775" y="5220725"/>
              <a:ext cx="59300" cy="147450"/>
            </a:xfrm>
            <a:custGeom>
              <a:avLst/>
              <a:gdLst/>
              <a:ahLst/>
              <a:cxnLst/>
              <a:rect l="l" t="t" r="r" b="b"/>
              <a:pathLst>
                <a:path w="2372" h="5898" extrusionOk="0">
                  <a:moveTo>
                    <a:pt x="912" y="1"/>
                  </a:moveTo>
                  <a:cubicBezTo>
                    <a:pt x="304" y="700"/>
                    <a:pt x="61" y="3192"/>
                    <a:pt x="0" y="4499"/>
                  </a:cubicBezTo>
                  <a:cubicBezTo>
                    <a:pt x="628" y="4644"/>
                    <a:pt x="1119" y="4678"/>
                    <a:pt x="1443" y="4678"/>
                  </a:cubicBezTo>
                  <a:cubicBezTo>
                    <a:pt x="1730" y="4678"/>
                    <a:pt x="1885" y="4651"/>
                    <a:pt x="1885" y="4651"/>
                  </a:cubicBezTo>
                  <a:lnTo>
                    <a:pt x="2371" y="5897"/>
                  </a:lnTo>
                  <a:cubicBezTo>
                    <a:pt x="2371" y="5897"/>
                    <a:pt x="912" y="1794"/>
                    <a:pt x="9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1" name="Google Shape;2221;p65"/>
            <p:cNvSpPr/>
            <p:nvPr/>
          </p:nvSpPr>
          <p:spPr>
            <a:xfrm>
              <a:off x="9324150" y="4477250"/>
              <a:ext cx="475725" cy="596925"/>
            </a:xfrm>
            <a:custGeom>
              <a:avLst/>
              <a:gdLst/>
              <a:ahLst/>
              <a:cxnLst/>
              <a:rect l="l" t="t" r="r" b="b"/>
              <a:pathLst>
                <a:path w="19029" h="23877" extrusionOk="0">
                  <a:moveTo>
                    <a:pt x="9064" y="1"/>
                  </a:moveTo>
                  <a:cubicBezTo>
                    <a:pt x="1275" y="1"/>
                    <a:pt x="0" y="6153"/>
                    <a:pt x="0" y="6153"/>
                  </a:cubicBezTo>
                  <a:lnTo>
                    <a:pt x="304" y="12536"/>
                  </a:lnTo>
                  <a:cubicBezTo>
                    <a:pt x="304" y="12536"/>
                    <a:pt x="517" y="16214"/>
                    <a:pt x="1551" y="19648"/>
                  </a:cubicBezTo>
                  <a:cubicBezTo>
                    <a:pt x="1611" y="19831"/>
                    <a:pt x="1733" y="20013"/>
                    <a:pt x="1885" y="20165"/>
                  </a:cubicBezTo>
                  <a:cubicBezTo>
                    <a:pt x="3162" y="21563"/>
                    <a:pt x="4651" y="23296"/>
                    <a:pt x="6566" y="23691"/>
                  </a:cubicBezTo>
                  <a:cubicBezTo>
                    <a:pt x="7171" y="23818"/>
                    <a:pt x="7743" y="23877"/>
                    <a:pt x="8284" y="23877"/>
                  </a:cubicBezTo>
                  <a:cubicBezTo>
                    <a:pt x="12773" y="23877"/>
                    <a:pt x="15066" y="19865"/>
                    <a:pt x="15229" y="18129"/>
                  </a:cubicBezTo>
                  <a:cubicBezTo>
                    <a:pt x="15441" y="16153"/>
                    <a:pt x="19028" y="651"/>
                    <a:pt x="10213" y="43"/>
                  </a:cubicBezTo>
                  <a:cubicBezTo>
                    <a:pt x="9815" y="14"/>
                    <a:pt x="9432" y="1"/>
                    <a:pt x="90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2" name="Google Shape;2222;p65"/>
            <p:cNvSpPr/>
            <p:nvPr/>
          </p:nvSpPr>
          <p:spPr>
            <a:xfrm>
              <a:off x="9201050" y="3805825"/>
              <a:ext cx="369325" cy="762250"/>
            </a:xfrm>
            <a:custGeom>
              <a:avLst/>
              <a:gdLst/>
              <a:ahLst/>
              <a:cxnLst/>
              <a:rect l="l" t="t" r="r" b="b"/>
              <a:pathLst>
                <a:path w="14773" h="30490" extrusionOk="0">
                  <a:moveTo>
                    <a:pt x="10386" y="0"/>
                  </a:moveTo>
                  <a:cubicBezTo>
                    <a:pt x="7490" y="0"/>
                    <a:pt x="4870" y="2054"/>
                    <a:pt x="4317" y="5015"/>
                  </a:cubicBezTo>
                  <a:lnTo>
                    <a:pt x="3557" y="8967"/>
                  </a:lnTo>
                  <a:lnTo>
                    <a:pt x="0" y="11399"/>
                  </a:lnTo>
                  <a:lnTo>
                    <a:pt x="2858" y="12736"/>
                  </a:lnTo>
                  <a:lnTo>
                    <a:pt x="2523" y="14438"/>
                  </a:lnTo>
                  <a:cubicBezTo>
                    <a:pt x="1885" y="17751"/>
                    <a:pt x="4104" y="21004"/>
                    <a:pt x="7447" y="21642"/>
                  </a:cubicBezTo>
                  <a:lnTo>
                    <a:pt x="9301" y="21976"/>
                  </a:lnTo>
                  <a:lnTo>
                    <a:pt x="9818" y="25867"/>
                  </a:lnTo>
                  <a:cubicBezTo>
                    <a:pt x="9818" y="25867"/>
                    <a:pt x="7873" y="29393"/>
                    <a:pt x="8542" y="30305"/>
                  </a:cubicBezTo>
                  <a:cubicBezTo>
                    <a:pt x="8633" y="30431"/>
                    <a:pt x="8830" y="30489"/>
                    <a:pt x="9106" y="30489"/>
                  </a:cubicBezTo>
                  <a:cubicBezTo>
                    <a:pt x="10020" y="30489"/>
                    <a:pt x="11793" y="29848"/>
                    <a:pt x="13405" y="28937"/>
                  </a:cubicBezTo>
                  <a:cubicBezTo>
                    <a:pt x="10152" y="22949"/>
                    <a:pt x="14773" y="15806"/>
                    <a:pt x="14165" y="10608"/>
                  </a:cubicBezTo>
                  <a:cubicBezTo>
                    <a:pt x="10730" y="7447"/>
                    <a:pt x="10700" y="3101"/>
                    <a:pt x="11247" y="61"/>
                  </a:cubicBezTo>
                  <a:cubicBezTo>
                    <a:pt x="10958" y="20"/>
                    <a:pt x="10671" y="0"/>
                    <a:pt x="10386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3" name="Google Shape;2223;p65"/>
            <p:cNvSpPr/>
            <p:nvPr/>
          </p:nvSpPr>
          <p:spPr>
            <a:xfrm>
              <a:off x="9439642" y="3807327"/>
              <a:ext cx="291076" cy="721925"/>
            </a:xfrm>
            <a:custGeom>
              <a:avLst/>
              <a:gdLst/>
              <a:ahLst/>
              <a:cxnLst/>
              <a:rect l="l" t="t" r="r" b="b"/>
              <a:pathLst>
                <a:path w="11035" h="28877" extrusionOk="0">
                  <a:moveTo>
                    <a:pt x="1095" y="1"/>
                  </a:moveTo>
                  <a:lnTo>
                    <a:pt x="1095" y="1"/>
                  </a:lnTo>
                  <a:cubicBezTo>
                    <a:pt x="548" y="3041"/>
                    <a:pt x="578" y="7417"/>
                    <a:pt x="4013" y="10548"/>
                  </a:cubicBezTo>
                  <a:cubicBezTo>
                    <a:pt x="1976" y="16019"/>
                    <a:pt x="0" y="22889"/>
                    <a:pt x="3253" y="28877"/>
                  </a:cubicBezTo>
                  <a:cubicBezTo>
                    <a:pt x="4803" y="27995"/>
                    <a:pt x="6201" y="26871"/>
                    <a:pt x="6627" y="25776"/>
                  </a:cubicBezTo>
                  <a:cubicBezTo>
                    <a:pt x="5958" y="24956"/>
                    <a:pt x="5806" y="23223"/>
                    <a:pt x="5776" y="22159"/>
                  </a:cubicBezTo>
                  <a:cubicBezTo>
                    <a:pt x="8055" y="21339"/>
                    <a:pt x="9879" y="19363"/>
                    <a:pt x="10365" y="16810"/>
                  </a:cubicBezTo>
                  <a:lnTo>
                    <a:pt x="11034" y="13314"/>
                  </a:lnTo>
                  <a:cubicBezTo>
                    <a:pt x="4864" y="8876"/>
                    <a:pt x="2250" y="2098"/>
                    <a:pt x="1763" y="123"/>
                  </a:cubicBezTo>
                  <a:lnTo>
                    <a:pt x="1368" y="62"/>
                  </a:lnTo>
                  <a:cubicBezTo>
                    <a:pt x="1277" y="31"/>
                    <a:pt x="1186" y="31"/>
                    <a:pt x="1095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4" name="Google Shape;2224;p65"/>
            <p:cNvSpPr/>
            <p:nvPr/>
          </p:nvSpPr>
          <p:spPr>
            <a:xfrm>
              <a:off x="9657750" y="4608600"/>
              <a:ext cx="219625" cy="423700"/>
            </a:xfrm>
            <a:custGeom>
              <a:avLst/>
              <a:gdLst/>
              <a:ahLst/>
              <a:cxnLst/>
              <a:rect l="l" t="t" r="r" b="b"/>
              <a:pathLst>
                <a:path w="8785" h="16948" extrusionOk="0">
                  <a:moveTo>
                    <a:pt x="4509" y="0"/>
                  </a:moveTo>
                  <a:cubicBezTo>
                    <a:pt x="3077" y="0"/>
                    <a:pt x="2037" y="716"/>
                    <a:pt x="2037" y="716"/>
                  </a:cubicBezTo>
                  <a:lnTo>
                    <a:pt x="0" y="14668"/>
                  </a:lnTo>
                  <a:cubicBezTo>
                    <a:pt x="0" y="14668"/>
                    <a:pt x="2128" y="16917"/>
                    <a:pt x="4955" y="16948"/>
                  </a:cubicBezTo>
                  <a:cubicBezTo>
                    <a:pt x="5867" y="8467"/>
                    <a:pt x="7721" y="5428"/>
                    <a:pt x="8785" y="4394"/>
                  </a:cubicBezTo>
                  <a:cubicBezTo>
                    <a:pt x="8298" y="2601"/>
                    <a:pt x="7629" y="1203"/>
                    <a:pt x="6870" y="716"/>
                  </a:cubicBezTo>
                  <a:cubicBezTo>
                    <a:pt x="6039" y="179"/>
                    <a:pt x="5225" y="0"/>
                    <a:pt x="45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5" name="Google Shape;2225;p65"/>
            <p:cNvSpPr/>
            <p:nvPr/>
          </p:nvSpPr>
          <p:spPr>
            <a:xfrm>
              <a:off x="9387975" y="3988150"/>
              <a:ext cx="25100" cy="41900"/>
            </a:xfrm>
            <a:custGeom>
              <a:avLst/>
              <a:gdLst/>
              <a:ahLst/>
              <a:cxnLst/>
              <a:rect l="l" t="t" r="r" b="b"/>
              <a:pathLst>
                <a:path w="1004" h="1676" extrusionOk="0">
                  <a:moveTo>
                    <a:pt x="578" y="0"/>
                  </a:moveTo>
                  <a:cubicBezTo>
                    <a:pt x="345" y="0"/>
                    <a:pt x="120" y="325"/>
                    <a:pt x="61" y="762"/>
                  </a:cubicBezTo>
                  <a:cubicBezTo>
                    <a:pt x="1" y="1248"/>
                    <a:pt x="153" y="1643"/>
                    <a:pt x="396" y="1674"/>
                  </a:cubicBezTo>
                  <a:cubicBezTo>
                    <a:pt x="405" y="1675"/>
                    <a:pt x="415" y="1676"/>
                    <a:pt x="424" y="1676"/>
                  </a:cubicBezTo>
                  <a:cubicBezTo>
                    <a:pt x="658" y="1676"/>
                    <a:pt x="885" y="1322"/>
                    <a:pt x="943" y="884"/>
                  </a:cubicBezTo>
                  <a:cubicBezTo>
                    <a:pt x="1004" y="428"/>
                    <a:pt x="852" y="33"/>
                    <a:pt x="609" y="2"/>
                  </a:cubicBezTo>
                  <a:cubicBezTo>
                    <a:pt x="598" y="1"/>
                    <a:pt x="588" y="0"/>
                    <a:pt x="5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6" name="Google Shape;2226;p65"/>
            <p:cNvSpPr/>
            <p:nvPr/>
          </p:nvSpPr>
          <p:spPr>
            <a:xfrm>
              <a:off x="9351507" y="4047725"/>
              <a:ext cx="149725" cy="141000"/>
            </a:xfrm>
            <a:custGeom>
              <a:avLst/>
              <a:gdLst/>
              <a:ahLst/>
              <a:cxnLst/>
              <a:rect l="l" t="t" r="r" b="b"/>
              <a:pathLst>
                <a:path w="5989" h="5640" extrusionOk="0">
                  <a:moveTo>
                    <a:pt x="3006" y="1"/>
                  </a:moveTo>
                  <a:cubicBezTo>
                    <a:pt x="1595" y="1"/>
                    <a:pt x="380" y="1046"/>
                    <a:pt x="183" y="2482"/>
                  </a:cubicBezTo>
                  <a:cubicBezTo>
                    <a:pt x="0" y="4033"/>
                    <a:pt x="1094" y="5431"/>
                    <a:pt x="2645" y="5613"/>
                  </a:cubicBezTo>
                  <a:cubicBezTo>
                    <a:pt x="2772" y="5631"/>
                    <a:pt x="2898" y="5639"/>
                    <a:pt x="3022" y="5639"/>
                  </a:cubicBezTo>
                  <a:cubicBezTo>
                    <a:pt x="4416" y="5639"/>
                    <a:pt x="5610" y="4577"/>
                    <a:pt x="5806" y="3182"/>
                  </a:cubicBezTo>
                  <a:cubicBezTo>
                    <a:pt x="5988" y="1631"/>
                    <a:pt x="4894" y="203"/>
                    <a:pt x="3344" y="20"/>
                  </a:cubicBezTo>
                  <a:cubicBezTo>
                    <a:pt x="3230" y="7"/>
                    <a:pt x="3118" y="1"/>
                    <a:pt x="3006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7" name="Google Shape;2227;p65"/>
            <p:cNvSpPr/>
            <p:nvPr/>
          </p:nvSpPr>
          <p:spPr>
            <a:xfrm>
              <a:off x="9264218" y="4121369"/>
              <a:ext cx="77129" cy="83025"/>
            </a:xfrm>
            <a:custGeom>
              <a:avLst/>
              <a:gdLst/>
              <a:ahLst/>
              <a:cxnLst/>
              <a:rect l="l" t="t" r="r" b="b"/>
              <a:pathLst>
                <a:path w="4159" h="3321" extrusionOk="0">
                  <a:moveTo>
                    <a:pt x="3832" y="1"/>
                  </a:moveTo>
                  <a:cubicBezTo>
                    <a:pt x="3726" y="1"/>
                    <a:pt x="3623" y="54"/>
                    <a:pt x="3587" y="175"/>
                  </a:cubicBezTo>
                  <a:cubicBezTo>
                    <a:pt x="3184" y="1529"/>
                    <a:pt x="2098" y="2801"/>
                    <a:pt x="588" y="2801"/>
                  </a:cubicBezTo>
                  <a:cubicBezTo>
                    <a:pt x="505" y="2801"/>
                    <a:pt x="420" y="2797"/>
                    <a:pt x="334" y="2789"/>
                  </a:cubicBezTo>
                  <a:cubicBezTo>
                    <a:pt x="325" y="2788"/>
                    <a:pt x="316" y="2787"/>
                    <a:pt x="307" y="2787"/>
                  </a:cubicBezTo>
                  <a:cubicBezTo>
                    <a:pt x="0" y="2787"/>
                    <a:pt x="10" y="3276"/>
                    <a:pt x="334" y="3305"/>
                  </a:cubicBezTo>
                  <a:cubicBezTo>
                    <a:pt x="435" y="3315"/>
                    <a:pt x="534" y="3320"/>
                    <a:pt x="631" y="3320"/>
                  </a:cubicBezTo>
                  <a:cubicBezTo>
                    <a:pt x="2337" y="3320"/>
                    <a:pt x="3615" y="1851"/>
                    <a:pt x="4104" y="327"/>
                  </a:cubicBezTo>
                  <a:cubicBezTo>
                    <a:pt x="4159" y="125"/>
                    <a:pt x="3992" y="1"/>
                    <a:pt x="383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8" name="Google Shape;2228;p65"/>
            <p:cNvSpPr/>
            <p:nvPr/>
          </p:nvSpPr>
          <p:spPr>
            <a:xfrm>
              <a:off x="9466250" y="3787575"/>
              <a:ext cx="303975" cy="352625"/>
            </a:xfrm>
            <a:custGeom>
              <a:avLst/>
              <a:gdLst/>
              <a:ahLst/>
              <a:cxnLst/>
              <a:rect l="l" t="t" r="r" b="b"/>
              <a:pathLst>
                <a:path w="12159" h="14105" extrusionOk="0">
                  <a:moveTo>
                    <a:pt x="1307" y="1"/>
                  </a:moveTo>
                  <a:lnTo>
                    <a:pt x="1307" y="1"/>
                  </a:lnTo>
                  <a:cubicBezTo>
                    <a:pt x="0" y="4834"/>
                    <a:pt x="3587" y="10822"/>
                    <a:pt x="10578" y="14104"/>
                  </a:cubicBezTo>
                  <a:lnTo>
                    <a:pt x="11520" y="9119"/>
                  </a:lnTo>
                  <a:cubicBezTo>
                    <a:pt x="12159" y="5806"/>
                    <a:pt x="9940" y="2554"/>
                    <a:pt x="6596" y="1916"/>
                  </a:cubicBezTo>
                  <a:lnTo>
                    <a:pt x="1307" y="1"/>
                  </a:lnTo>
                  <a:close/>
                </a:path>
              </a:pathLst>
            </a:custGeom>
            <a:solidFill>
              <a:srgbClr val="FF635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9" name="Google Shape;2229;p65"/>
            <p:cNvSpPr/>
            <p:nvPr/>
          </p:nvSpPr>
          <p:spPr>
            <a:xfrm>
              <a:off x="9743600" y="3725090"/>
              <a:ext cx="256125" cy="236125"/>
            </a:xfrm>
            <a:custGeom>
              <a:avLst/>
              <a:gdLst/>
              <a:ahLst/>
              <a:cxnLst/>
              <a:rect l="l" t="t" r="r" b="b"/>
              <a:pathLst>
                <a:path w="10245" h="9445" extrusionOk="0">
                  <a:moveTo>
                    <a:pt x="6488" y="0"/>
                  </a:moveTo>
                  <a:cubicBezTo>
                    <a:pt x="5387" y="0"/>
                    <a:pt x="4237" y="262"/>
                    <a:pt x="3344" y="555"/>
                  </a:cubicBezTo>
                  <a:cubicBezTo>
                    <a:pt x="2433" y="859"/>
                    <a:pt x="1581" y="1376"/>
                    <a:pt x="1034" y="2166"/>
                  </a:cubicBezTo>
                  <a:cubicBezTo>
                    <a:pt x="1" y="3655"/>
                    <a:pt x="305" y="5905"/>
                    <a:pt x="974" y="7485"/>
                  </a:cubicBezTo>
                  <a:cubicBezTo>
                    <a:pt x="1126" y="7880"/>
                    <a:pt x="2372" y="8427"/>
                    <a:pt x="2767" y="8610"/>
                  </a:cubicBezTo>
                  <a:cubicBezTo>
                    <a:pt x="3496" y="9005"/>
                    <a:pt x="4317" y="9309"/>
                    <a:pt x="5138" y="9400"/>
                  </a:cubicBezTo>
                  <a:cubicBezTo>
                    <a:pt x="5347" y="9430"/>
                    <a:pt x="5555" y="9445"/>
                    <a:pt x="5760" y="9445"/>
                  </a:cubicBezTo>
                  <a:cubicBezTo>
                    <a:pt x="7011" y="9445"/>
                    <a:pt x="8149" y="8890"/>
                    <a:pt x="8907" y="7820"/>
                  </a:cubicBezTo>
                  <a:cubicBezTo>
                    <a:pt x="9545" y="6908"/>
                    <a:pt x="9879" y="5813"/>
                    <a:pt x="10062" y="4719"/>
                  </a:cubicBezTo>
                  <a:cubicBezTo>
                    <a:pt x="10183" y="3868"/>
                    <a:pt x="10244" y="2926"/>
                    <a:pt x="9971" y="2105"/>
                  </a:cubicBezTo>
                  <a:cubicBezTo>
                    <a:pt x="9441" y="500"/>
                    <a:pt x="8011" y="0"/>
                    <a:pt x="6488" y="0"/>
                  </a:cubicBezTo>
                  <a:close/>
                </a:path>
              </a:pathLst>
            </a:custGeom>
            <a:solidFill>
              <a:srgbClr val="FF635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0" name="Google Shape;2230;p65"/>
            <p:cNvSpPr/>
            <p:nvPr/>
          </p:nvSpPr>
          <p:spPr>
            <a:xfrm>
              <a:off x="9583275" y="4457475"/>
              <a:ext cx="202900" cy="281500"/>
            </a:xfrm>
            <a:custGeom>
              <a:avLst/>
              <a:gdLst/>
              <a:ahLst/>
              <a:cxnLst/>
              <a:rect l="l" t="t" r="r" b="b"/>
              <a:pathLst>
                <a:path w="8116" h="11260" extrusionOk="0">
                  <a:moveTo>
                    <a:pt x="1620" y="1"/>
                  </a:moveTo>
                  <a:cubicBezTo>
                    <a:pt x="1411" y="1"/>
                    <a:pt x="1196" y="15"/>
                    <a:pt x="973" y="44"/>
                  </a:cubicBezTo>
                  <a:cubicBezTo>
                    <a:pt x="0" y="2871"/>
                    <a:pt x="760" y="10865"/>
                    <a:pt x="760" y="10865"/>
                  </a:cubicBezTo>
                  <a:lnTo>
                    <a:pt x="8116" y="11260"/>
                  </a:lnTo>
                  <a:cubicBezTo>
                    <a:pt x="8116" y="11260"/>
                    <a:pt x="7549" y="1"/>
                    <a:pt x="1620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1" name="Google Shape;2231;p65"/>
            <p:cNvSpPr/>
            <p:nvPr/>
          </p:nvSpPr>
          <p:spPr>
            <a:xfrm>
              <a:off x="9781600" y="4718450"/>
              <a:ext cx="129200" cy="313850"/>
            </a:xfrm>
            <a:custGeom>
              <a:avLst/>
              <a:gdLst/>
              <a:ahLst/>
              <a:cxnLst/>
              <a:rect l="l" t="t" r="r" b="b"/>
              <a:pathLst>
                <a:path w="5168" h="12554" extrusionOk="0">
                  <a:moveTo>
                    <a:pt x="3831" y="0"/>
                  </a:moveTo>
                  <a:lnTo>
                    <a:pt x="3831" y="0"/>
                  </a:lnTo>
                  <a:cubicBezTo>
                    <a:pt x="2767" y="1034"/>
                    <a:pt x="913" y="4073"/>
                    <a:pt x="1" y="12554"/>
                  </a:cubicBezTo>
                  <a:cubicBezTo>
                    <a:pt x="761" y="12554"/>
                    <a:pt x="1551" y="12402"/>
                    <a:pt x="2372" y="12037"/>
                  </a:cubicBezTo>
                  <a:cubicBezTo>
                    <a:pt x="5168" y="10730"/>
                    <a:pt x="5046" y="4286"/>
                    <a:pt x="3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2" name="Google Shape;2232;p65"/>
            <p:cNvSpPr/>
            <p:nvPr/>
          </p:nvSpPr>
          <p:spPr>
            <a:xfrm>
              <a:off x="9400900" y="3922850"/>
              <a:ext cx="65375" cy="33450"/>
            </a:xfrm>
            <a:custGeom>
              <a:avLst/>
              <a:gdLst/>
              <a:ahLst/>
              <a:cxnLst/>
              <a:rect l="l" t="t" r="r" b="b"/>
              <a:pathLst>
                <a:path w="2615" h="1338" extrusionOk="0">
                  <a:moveTo>
                    <a:pt x="1271" y="0"/>
                  </a:moveTo>
                  <a:cubicBezTo>
                    <a:pt x="1064" y="0"/>
                    <a:pt x="862" y="41"/>
                    <a:pt x="699" y="122"/>
                  </a:cubicBezTo>
                  <a:cubicBezTo>
                    <a:pt x="426" y="213"/>
                    <a:pt x="183" y="365"/>
                    <a:pt x="0" y="578"/>
                  </a:cubicBezTo>
                  <a:cubicBezTo>
                    <a:pt x="394" y="462"/>
                    <a:pt x="787" y="364"/>
                    <a:pt x="1154" y="364"/>
                  </a:cubicBezTo>
                  <a:cubicBezTo>
                    <a:pt x="1269" y="364"/>
                    <a:pt x="1381" y="373"/>
                    <a:pt x="1490" y="395"/>
                  </a:cubicBezTo>
                  <a:cubicBezTo>
                    <a:pt x="1703" y="456"/>
                    <a:pt x="1915" y="578"/>
                    <a:pt x="2098" y="760"/>
                  </a:cubicBezTo>
                  <a:cubicBezTo>
                    <a:pt x="2189" y="821"/>
                    <a:pt x="2250" y="942"/>
                    <a:pt x="2341" y="1034"/>
                  </a:cubicBezTo>
                  <a:cubicBezTo>
                    <a:pt x="2432" y="1125"/>
                    <a:pt x="2493" y="1246"/>
                    <a:pt x="2614" y="1338"/>
                  </a:cubicBezTo>
                  <a:cubicBezTo>
                    <a:pt x="2584" y="1216"/>
                    <a:pt x="2554" y="1064"/>
                    <a:pt x="2523" y="942"/>
                  </a:cubicBezTo>
                  <a:cubicBezTo>
                    <a:pt x="2462" y="821"/>
                    <a:pt x="2402" y="669"/>
                    <a:pt x="2310" y="547"/>
                  </a:cubicBezTo>
                  <a:cubicBezTo>
                    <a:pt x="2158" y="304"/>
                    <a:pt x="1885" y="122"/>
                    <a:pt x="1581" y="30"/>
                  </a:cubicBezTo>
                  <a:cubicBezTo>
                    <a:pt x="1480" y="10"/>
                    <a:pt x="1375" y="0"/>
                    <a:pt x="12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3" name="Google Shape;2233;p65"/>
            <p:cNvSpPr/>
            <p:nvPr/>
          </p:nvSpPr>
          <p:spPr>
            <a:xfrm>
              <a:off x="9707550" y="3719940"/>
              <a:ext cx="121750" cy="180950"/>
            </a:xfrm>
            <a:custGeom>
              <a:avLst/>
              <a:gdLst/>
              <a:ahLst/>
              <a:cxnLst/>
              <a:rect l="l" t="t" r="r" b="b"/>
              <a:pathLst>
                <a:path w="4870" h="7238" extrusionOk="0">
                  <a:moveTo>
                    <a:pt x="1455" y="1"/>
                  </a:moveTo>
                  <a:cubicBezTo>
                    <a:pt x="0" y="1"/>
                    <a:pt x="1990" y="7235"/>
                    <a:pt x="1990" y="7235"/>
                  </a:cubicBezTo>
                  <a:cubicBezTo>
                    <a:pt x="2004" y="7237"/>
                    <a:pt x="2018" y="7237"/>
                    <a:pt x="2032" y="7237"/>
                  </a:cubicBezTo>
                  <a:cubicBezTo>
                    <a:pt x="3389" y="7237"/>
                    <a:pt x="4870" y="1517"/>
                    <a:pt x="4118" y="1095"/>
                  </a:cubicBezTo>
                  <a:cubicBezTo>
                    <a:pt x="4089" y="1080"/>
                    <a:pt x="4059" y="1073"/>
                    <a:pt x="4030" y="1073"/>
                  </a:cubicBezTo>
                  <a:cubicBezTo>
                    <a:pt x="3294" y="1073"/>
                    <a:pt x="2507" y="5655"/>
                    <a:pt x="2507" y="5655"/>
                  </a:cubicBezTo>
                  <a:cubicBezTo>
                    <a:pt x="2507" y="5655"/>
                    <a:pt x="2932" y="62"/>
                    <a:pt x="1473" y="1"/>
                  </a:cubicBezTo>
                  <a:cubicBezTo>
                    <a:pt x="1467" y="1"/>
                    <a:pt x="1461" y="1"/>
                    <a:pt x="14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4" name="Google Shape;2234;p65"/>
            <p:cNvSpPr/>
            <p:nvPr/>
          </p:nvSpPr>
          <p:spPr>
            <a:xfrm>
              <a:off x="9383425" y="4963825"/>
              <a:ext cx="71450" cy="93550"/>
            </a:xfrm>
            <a:custGeom>
              <a:avLst/>
              <a:gdLst/>
              <a:ahLst/>
              <a:cxnLst/>
              <a:rect l="l" t="t" r="r" b="b"/>
              <a:pathLst>
                <a:path w="2858" h="3742" extrusionOk="0">
                  <a:moveTo>
                    <a:pt x="575" y="1"/>
                  </a:moveTo>
                  <a:cubicBezTo>
                    <a:pt x="566" y="1"/>
                    <a:pt x="557" y="2"/>
                    <a:pt x="547" y="3"/>
                  </a:cubicBezTo>
                  <a:cubicBezTo>
                    <a:pt x="0" y="125"/>
                    <a:pt x="1642" y="2374"/>
                    <a:pt x="2523" y="3529"/>
                  </a:cubicBezTo>
                  <a:cubicBezTo>
                    <a:pt x="2614" y="3590"/>
                    <a:pt x="2736" y="3651"/>
                    <a:pt x="2857" y="3742"/>
                  </a:cubicBezTo>
                  <a:cubicBezTo>
                    <a:pt x="2349" y="2606"/>
                    <a:pt x="1136" y="1"/>
                    <a:pt x="575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5" name="Google Shape;2235;p65"/>
            <p:cNvSpPr/>
            <p:nvPr/>
          </p:nvSpPr>
          <p:spPr>
            <a:xfrm>
              <a:off x="9538450" y="5007875"/>
              <a:ext cx="75250" cy="66225"/>
            </a:xfrm>
            <a:custGeom>
              <a:avLst/>
              <a:gdLst/>
              <a:ahLst/>
              <a:cxnLst/>
              <a:rect l="l" t="t" r="r" b="b"/>
              <a:pathLst>
                <a:path w="3010" h="2649" extrusionOk="0">
                  <a:moveTo>
                    <a:pt x="1990" y="1"/>
                  </a:moveTo>
                  <a:cubicBezTo>
                    <a:pt x="1177" y="1"/>
                    <a:pt x="394" y="1636"/>
                    <a:pt x="0" y="2648"/>
                  </a:cubicBezTo>
                  <a:cubicBezTo>
                    <a:pt x="213" y="2618"/>
                    <a:pt x="456" y="2588"/>
                    <a:pt x="699" y="2557"/>
                  </a:cubicBezTo>
                  <a:cubicBezTo>
                    <a:pt x="1702" y="1645"/>
                    <a:pt x="3009" y="278"/>
                    <a:pt x="2189" y="34"/>
                  </a:cubicBezTo>
                  <a:cubicBezTo>
                    <a:pt x="2122" y="12"/>
                    <a:pt x="2056" y="1"/>
                    <a:pt x="1990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6" name="Google Shape;2236;p65"/>
            <p:cNvSpPr/>
            <p:nvPr/>
          </p:nvSpPr>
          <p:spPr>
            <a:xfrm>
              <a:off x="9476875" y="5032175"/>
              <a:ext cx="30425" cy="41150"/>
            </a:xfrm>
            <a:custGeom>
              <a:avLst/>
              <a:gdLst/>
              <a:ahLst/>
              <a:cxnLst/>
              <a:rect l="l" t="t" r="r" b="b"/>
              <a:pathLst>
                <a:path w="1217" h="1646" extrusionOk="0">
                  <a:moveTo>
                    <a:pt x="562" y="1"/>
                  </a:moveTo>
                  <a:cubicBezTo>
                    <a:pt x="547" y="1"/>
                    <a:pt x="533" y="2"/>
                    <a:pt x="518" y="5"/>
                  </a:cubicBezTo>
                  <a:cubicBezTo>
                    <a:pt x="1" y="96"/>
                    <a:pt x="1034" y="1433"/>
                    <a:pt x="1217" y="1646"/>
                  </a:cubicBezTo>
                  <a:cubicBezTo>
                    <a:pt x="1217" y="1439"/>
                    <a:pt x="1045" y="1"/>
                    <a:pt x="562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7" name="Google Shape;2237;p65"/>
            <p:cNvSpPr/>
            <p:nvPr/>
          </p:nvSpPr>
          <p:spPr>
            <a:xfrm>
              <a:off x="9507275" y="5073325"/>
              <a:ext cx="25" cy="775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30"/>
                  </a:moveTo>
                  <a:cubicBezTo>
                    <a:pt x="1" y="3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30"/>
                    <a:pt x="1" y="3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8" name="Google Shape;2238;p65"/>
            <p:cNvSpPr/>
            <p:nvPr/>
          </p:nvSpPr>
          <p:spPr>
            <a:xfrm>
              <a:off x="9757275" y="4665250"/>
              <a:ext cx="101100" cy="364775"/>
            </a:xfrm>
            <a:custGeom>
              <a:avLst/>
              <a:gdLst/>
              <a:ahLst/>
              <a:cxnLst/>
              <a:rect l="l" t="t" r="r" b="b"/>
              <a:pathLst>
                <a:path w="4044" h="14591" fill="none" extrusionOk="0">
                  <a:moveTo>
                    <a:pt x="1" y="14590"/>
                  </a:moveTo>
                  <a:cubicBezTo>
                    <a:pt x="1" y="14590"/>
                    <a:pt x="31" y="4378"/>
                    <a:pt x="4044" y="1"/>
                  </a:cubicBez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9" name="Google Shape;2239;p65"/>
            <p:cNvSpPr/>
            <p:nvPr/>
          </p:nvSpPr>
          <p:spPr>
            <a:xfrm>
              <a:off x="9530850" y="4480600"/>
              <a:ext cx="145925" cy="494700"/>
            </a:xfrm>
            <a:custGeom>
              <a:avLst/>
              <a:gdLst/>
              <a:ahLst/>
              <a:cxnLst/>
              <a:rect l="l" t="t" r="r" b="b"/>
              <a:pathLst>
                <a:path w="5837" h="19788" extrusionOk="0">
                  <a:moveTo>
                    <a:pt x="2766" y="0"/>
                  </a:moveTo>
                  <a:cubicBezTo>
                    <a:pt x="0" y="9909"/>
                    <a:pt x="5076" y="19788"/>
                    <a:pt x="5076" y="19788"/>
                  </a:cubicBezTo>
                  <a:cubicBezTo>
                    <a:pt x="5076" y="19788"/>
                    <a:pt x="5836" y="19788"/>
                    <a:pt x="5836" y="18694"/>
                  </a:cubicBezTo>
                  <a:cubicBezTo>
                    <a:pt x="1155" y="7387"/>
                    <a:pt x="4134" y="0"/>
                    <a:pt x="41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0" name="Google Shape;2240;p65"/>
            <p:cNvSpPr/>
            <p:nvPr/>
          </p:nvSpPr>
          <p:spPr>
            <a:xfrm>
              <a:off x="9450300" y="4425875"/>
              <a:ext cx="181625" cy="154300"/>
            </a:xfrm>
            <a:custGeom>
              <a:avLst/>
              <a:gdLst/>
              <a:ahLst/>
              <a:cxnLst/>
              <a:rect l="l" t="t" r="r" b="b"/>
              <a:pathLst>
                <a:path w="7265" h="6172" extrusionOk="0">
                  <a:moveTo>
                    <a:pt x="2158" y="1"/>
                  </a:moveTo>
                  <a:lnTo>
                    <a:pt x="0" y="4955"/>
                  </a:lnTo>
                  <a:lnTo>
                    <a:pt x="3587" y="6171"/>
                  </a:lnTo>
                  <a:cubicBezTo>
                    <a:pt x="3587" y="6171"/>
                    <a:pt x="5593" y="4591"/>
                    <a:pt x="7265" y="1338"/>
                  </a:cubicBezTo>
                  <a:lnTo>
                    <a:pt x="7265" y="1338"/>
                  </a:lnTo>
                  <a:cubicBezTo>
                    <a:pt x="6156" y="1857"/>
                    <a:pt x="5286" y="2054"/>
                    <a:pt x="4604" y="2054"/>
                  </a:cubicBezTo>
                  <a:cubicBezTo>
                    <a:pt x="2406" y="2054"/>
                    <a:pt x="2158" y="1"/>
                    <a:pt x="21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1" name="Google Shape;2241;p65"/>
            <p:cNvSpPr/>
            <p:nvPr/>
          </p:nvSpPr>
          <p:spPr>
            <a:xfrm>
              <a:off x="9226871" y="3755460"/>
              <a:ext cx="709775" cy="782884"/>
            </a:xfrm>
            <a:custGeom>
              <a:avLst/>
              <a:gdLst/>
              <a:ahLst/>
              <a:cxnLst/>
              <a:rect l="l" t="t" r="r" b="b"/>
              <a:pathLst>
                <a:path w="28391" h="32244" extrusionOk="0">
                  <a:moveTo>
                    <a:pt x="12975" y="1"/>
                  </a:moveTo>
                  <a:cubicBezTo>
                    <a:pt x="12429" y="1"/>
                    <a:pt x="11855" y="34"/>
                    <a:pt x="11247" y="101"/>
                  </a:cubicBezTo>
                  <a:lnTo>
                    <a:pt x="11217" y="101"/>
                  </a:lnTo>
                  <a:cubicBezTo>
                    <a:pt x="11034" y="101"/>
                    <a:pt x="10852" y="131"/>
                    <a:pt x="10670" y="161"/>
                  </a:cubicBezTo>
                  <a:cubicBezTo>
                    <a:pt x="10427" y="222"/>
                    <a:pt x="10214" y="252"/>
                    <a:pt x="10001" y="313"/>
                  </a:cubicBezTo>
                  <a:cubicBezTo>
                    <a:pt x="9649" y="351"/>
                    <a:pt x="9277" y="367"/>
                    <a:pt x="8893" y="367"/>
                  </a:cubicBezTo>
                  <a:cubicBezTo>
                    <a:pt x="7060" y="367"/>
                    <a:pt x="4944" y="11"/>
                    <a:pt x="3281" y="11"/>
                  </a:cubicBezTo>
                  <a:cubicBezTo>
                    <a:pt x="1926" y="11"/>
                    <a:pt x="872" y="247"/>
                    <a:pt x="518" y="1104"/>
                  </a:cubicBezTo>
                  <a:cubicBezTo>
                    <a:pt x="1" y="2380"/>
                    <a:pt x="2828" y="2836"/>
                    <a:pt x="4043" y="3110"/>
                  </a:cubicBezTo>
                  <a:cubicBezTo>
                    <a:pt x="2280" y="4538"/>
                    <a:pt x="1551" y="6119"/>
                    <a:pt x="2706" y="6970"/>
                  </a:cubicBezTo>
                  <a:cubicBezTo>
                    <a:pt x="2974" y="7180"/>
                    <a:pt x="3253" y="7272"/>
                    <a:pt x="3536" y="7272"/>
                  </a:cubicBezTo>
                  <a:cubicBezTo>
                    <a:pt x="5500" y="7272"/>
                    <a:pt x="7660" y="2837"/>
                    <a:pt x="7660" y="2836"/>
                  </a:cubicBezTo>
                  <a:lnTo>
                    <a:pt x="7660" y="2836"/>
                  </a:lnTo>
                  <a:cubicBezTo>
                    <a:pt x="7660" y="2837"/>
                    <a:pt x="6840" y="5085"/>
                    <a:pt x="7691" y="5541"/>
                  </a:cubicBezTo>
                  <a:cubicBezTo>
                    <a:pt x="7739" y="5567"/>
                    <a:pt x="7790" y="5579"/>
                    <a:pt x="7845" y="5579"/>
                  </a:cubicBezTo>
                  <a:cubicBezTo>
                    <a:pt x="8697" y="5579"/>
                    <a:pt x="10291" y="2611"/>
                    <a:pt x="11220" y="2611"/>
                  </a:cubicBezTo>
                  <a:cubicBezTo>
                    <a:pt x="11283" y="2611"/>
                    <a:pt x="11343" y="2625"/>
                    <a:pt x="11399" y="2654"/>
                  </a:cubicBezTo>
                  <a:cubicBezTo>
                    <a:pt x="12311" y="3140"/>
                    <a:pt x="19211" y="15146"/>
                    <a:pt x="19211" y="15146"/>
                  </a:cubicBezTo>
                  <a:cubicBezTo>
                    <a:pt x="19211" y="15146"/>
                    <a:pt x="9879" y="22320"/>
                    <a:pt x="14196" y="31651"/>
                  </a:cubicBezTo>
                  <a:cubicBezTo>
                    <a:pt x="14547" y="32071"/>
                    <a:pt x="14892" y="32243"/>
                    <a:pt x="15200" y="32243"/>
                  </a:cubicBezTo>
                  <a:cubicBezTo>
                    <a:pt x="16120" y="32243"/>
                    <a:pt x="16710" y="30707"/>
                    <a:pt x="16141" y="29615"/>
                  </a:cubicBezTo>
                  <a:cubicBezTo>
                    <a:pt x="15837" y="29067"/>
                    <a:pt x="14986" y="24417"/>
                    <a:pt x="18451" y="23627"/>
                  </a:cubicBezTo>
                  <a:cubicBezTo>
                    <a:pt x="21916" y="22836"/>
                    <a:pt x="28390" y="19918"/>
                    <a:pt x="24773" y="11590"/>
                  </a:cubicBezTo>
                  <a:cubicBezTo>
                    <a:pt x="21534" y="4218"/>
                    <a:pt x="19141" y="1"/>
                    <a:pt x="12975" y="1"/>
                  </a:cubicBezTo>
                  <a:close/>
                </a:path>
              </a:pathLst>
            </a:custGeom>
            <a:solidFill>
              <a:srgbClr val="FF635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2" name="Google Shape;2242;p65"/>
            <p:cNvSpPr/>
            <p:nvPr/>
          </p:nvSpPr>
          <p:spPr>
            <a:xfrm>
              <a:off x="9584800" y="4057950"/>
              <a:ext cx="133325" cy="112900"/>
            </a:xfrm>
            <a:custGeom>
              <a:avLst/>
              <a:gdLst/>
              <a:ahLst/>
              <a:cxnLst/>
              <a:rect l="l" t="t" r="r" b="b"/>
              <a:pathLst>
                <a:path w="5333" h="4516" extrusionOk="0">
                  <a:moveTo>
                    <a:pt x="3273" y="0"/>
                  </a:moveTo>
                  <a:cubicBezTo>
                    <a:pt x="1862" y="0"/>
                    <a:pt x="152" y="1040"/>
                    <a:pt x="152" y="1040"/>
                  </a:cubicBezTo>
                  <a:cubicBezTo>
                    <a:pt x="152" y="1040"/>
                    <a:pt x="0" y="3350"/>
                    <a:pt x="152" y="4201"/>
                  </a:cubicBezTo>
                  <a:cubicBezTo>
                    <a:pt x="515" y="4351"/>
                    <a:pt x="1281" y="4515"/>
                    <a:pt x="2104" y="4515"/>
                  </a:cubicBezTo>
                  <a:cubicBezTo>
                    <a:pt x="3621" y="4515"/>
                    <a:pt x="5332" y="3955"/>
                    <a:pt x="5076" y="1709"/>
                  </a:cubicBezTo>
                  <a:cubicBezTo>
                    <a:pt x="4913" y="403"/>
                    <a:pt x="4151" y="0"/>
                    <a:pt x="3273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3" name="Google Shape;2243;p65"/>
            <p:cNvSpPr/>
            <p:nvPr/>
          </p:nvSpPr>
          <p:spPr>
            <a:xfrm>
              <a:off x="9603625" y="4080875"/>
              <a:ext cx="86050" cy="70700"/>
            </a:xfrm>
            <a:custGeom>
              <a:avLst/>
              <a:gdLst/>
              <a:ahLst/>
              <a:cxnLst/>
              <a:rect l="l" t="t" r="r" b="b"/>
              <a:pathLst>
                <a:path w="3442" h="2828" extrusionOk="0">
                  <a:moveTo>
                    <a:pt x="3142" y="1"/>
                  </a:moveTo>
                  <a:cubicBezTo>
                    <a:pt x="1619" y="1"/>
                    <a:pt x="458" y="1204"/>
                    <a:pt x="37" y="2615"/>
                  </a:cubicBezTo>
                  <a:cubicBezTo>
                    <a:pt x="1" y="2744"/>
                    <a:pt x="108" y="2828"/>
                    <a:pt x="212" y="2828"/>
                  </a:cubicBezTo>
                  <a:cubicBezTo>
                    <a:pt x="280" y="2828"/>
                    <a:pt x="348" y="2791"/>
                    <a:pt x="372" y="2707"/>
                  </a:cubicBezTo>
                  <a:cubicBezTo>
                    <a:pt x="762" y="1447"/>
                    <a:pt x="1772" y="366"/>
                    <a:pt x="3142" y="366"/>
                  </a:cubicBezTo>
                  <a:cubicBezTo>
                    <a:pt x="3161" y="366"/>
                    <a:pt x="3180" y="366"/>
                    <a:pt x="3199" y="366"/>
                  </a:cubicBezTo>
                  <a:cubicBezTo>
                    <a:pt x="3442" y="366"/>
                    <a:pt x="3442" y="1"/>
                    <a:pt x="3199" y="1"/>
                  </a:cubicBezTo>
                  <a:cubicBezTo>
                    <a:pt x="3180" y="1"/>
                    <a:pt x="3161" y="1"/>
                    <a:pt x="31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4" name="Google Shape;2244;p65"/>
            <p:cNvSpPr/>
            <p:nvPr/>
          </p:nvSpPr>
          <p:spPr>
            <a:xfrm>
              <a:off x="9620175" y="4105500"/>
              <a:ext cx="77125" cy="17150"/>
            </a:xfrm>
            <a:custGeom>
              <a:avLst/>
              <a:gdLst/>
              <a:ahLst/>
              <a:cxnLst/>
              <a:rect l="l" t="t" r="r" b="b"/>
              <a:pathLst>
                <a:path w="3085" h="686" extrusionOk="0">
                  <a:moveTo>
                    <a:pt x="1555" y="0"/>
                  </a:moveTo>
                  <a:cubicBezTo>
                    <a:pt x="1079" y="0"/>
                    <a:pt x="597" y="82"/>
                    <a:pt x="196" y="171"/>
                  </a:cubicBezTo>
                  <a:cubicBezTo>
                    <a:pt x="1" y="227"/>
                    <a:pt x="62" y="513"/>
                    <a:pt x="237" y="513"/>
                  </a:cubicBezTo>
                  <a:cubicBezTo>
                    <a:pt x="253" y="513"/>
                    <a:pt x="270" y="511"/>
                    <a:pt x="287" y="506"/>
                  </a:cubicBezTo>
                  <a:cubicBezTo>
                    <a:pt x="652" y="430"/>
                    <a:pt x="1100" y="354"/>
                    <a:pt x="1541" y="354"/>
                  </a:cubicBezTo>
                  <a:cubicBezTo>
                    <a:pt x="1982" y="354"/>
                    <a:pt x="2415" y="430"/>
                    <a:pt x="2749" y="658"/>
                  </a:cubicBezTo>
                  <a:cubicBezTo>
                    <a:pt x="2779" y="677"/>
                    <a:pt x="2808" y="686"/>
                    <a:pt x="2836" y="686"/>
                  </a:cubicBezTo>
                  <a:cubicBezTo>
                    <a:pt x="2981" y="686"/>
                    <a:pt x="3085" y="456"/>
                    <a:pt x="2932" y="354"/>
                  </a:cubicBezTo>
                  <a:cubicBezTo>
                    <a:pt x="2543" y="90"/>
                    <a:pt x="2052" y="0"/>
                    <a:pt x="15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5" name="Google Shape;2245;p65"/>
            <p:cNvSpPr/>
            <p:nvPr/>
          </p:nvSpPr>
          <p:spPr>
            <a:xfrm>
              <a:off x="9326425" y="4501875"/>
              <a:ext cx="291075" cy="445325"/>
            </a:xfrm>
            <a:custGeom>
              <a:avLst/>
              <a:gdLst/>
              <a:ahLst/>
              <a:cxnLst/>
              <a:rect l="l" t="t" r="r" b="b"/>
              <a:pathLst>
                <a:path w="11643" h="17813" extrusionOk="0">
                  <a:moveTo>
                    <a:pt x="11642" y="1"/>
                  </a:moveTo>
                  <a:lnTo>
                    <a:pt x="761" y="2827"/>
                  </a:lnTo>
                  <a:lnTo>
                    <a:pt x="1" y="17812"/>
                  </a:lnTo>
                  <a:lnTo>
                    <a:pt x="8907" y="14043"/>
                  </a:lnTo>
                  <a:lnTo>
                    <a:pt x="1164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6" name="Google Shape;2246;p65"/>
            <p:cNvSpPr/>
            <p:nvPr/>
          </p:nvSpPr>
          <p:spPr>
            <a:xfrm>
              <a:off x="9179000" y="4483650"/>
              <a:ext cx="53225" cy="379950"/>
            </a:xfrm>
            <a:custGeom>
              <a:avLst/>
              <a:gdLst/>
              <a:ahLst/>
              <a:cxnLst/>
              <a:rect l="l" t="t" r="r" b="b"/>
              <a:pathLst>
                <a:path w="2129" h="15198" extrusionOk="0">
                  <a:moveTo>
                    <a:pt x="2129" y="0"/>
                  </a:moveTo>
                  <a:lnTo>
                    <a:pt x="487" y="517"/>
                  </a:lnTo>
                  <a:lnTo>
                    <a:pt x="1" y="15198"/>
                  </a:lnTo>
                  <a:lnTo>
                    <a:pt x="1" y="15198"/>
                  </a:lnTo>
                  <a:lnTo>
                    <a:pt x="2098" y="14408"/>
                  </a:lnTo>
                  <a:lnTo>
                    <a:pt x="2129" y="14468"/>
                  </a:lnTo>
                  <a:lnTo>
                    <a:pt x="212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7" name="Google Shape;2247;p65"/>
            <p:cNvSpPr/>
            <p:nvPr/>
          </p:nvSpPr>
          <p:spPr>
            <a:xfrm>
              <a:off x="9099975" y="4355225"/>
              <a:ext cx="91225" cy="509900"/>
            </a:xfrm>
            <a:custGeom>
              <a:avLst/>
              <a:gdLst/>
              <a:ahLst/>
              <a:cxnLst/>
              <a:rect l="l" t="t" r="r" b="b"/>
              <a:pathLst>
                <a:path w="3649" h="20396" extrusionOk="0">
                  <a:moveTo>
                    <a:pt x="1" y="0"/>
                  </a:moveTo>
                  <a:lnTo>
                    <a:pt x="1460" y="17417"/>
                  </a:lnTo>
                  <a:lnTo>
                    <a:pt x="3040" y="20396"/>
                  </a:lnTo>
                  <a:lnTo>
                    <a:pt x="3162" y="20335"/>
                  </a:lnTo>
                  <a:lnTo>
                    <a:pt x="3648" y="565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8" name="Google Shape;2248;p65"/>
            <p:cNvSpPr/>
            <p:nvPr/>
          </p:nvSpPr>
          <p:spPr>
            <a:xfrm>
              <a:off x="9232200" y="4482875"/>
              <a:ext cx="113250" cy="465075"/>
            </a:xfrm>
            <a:custGeom>
              <a:avLst/>
              <a:gdLst/>
              <a:ahLst/>
              <a:cxnLst/>
              <a:rect l="l" t="t" r="r" b="b"/>
              <a:pathLst>
                <a:path w="4530" h="18603" extrusionOk="0">
                  <a:moveTo>
                    <a:pt x="183" y="1"/>
                  </a:moveTo>
                  <a:lnTo>
                    <a:pt x="1" y="31"/>
                  </a:lnTo>
                  <a:lnTo>
                    <a:pt x="1" y="14499"/>
                  </a:lnTo>
                  <a:lnTo>
                    <a:pt x="3709" y="18603"/>
                  </a:lnTo>
                  <a:lnTo>
                    <a:pt x="3770" y="18572"/>
                  </a:lnTo>
                  <a:lnTo>
                    <a:pt x="4530" y="3587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9" name="Google Shape;2249;p65"/>
            <p:cNvSpPr/>
            <p:nvPr/>
          </p:nvSpPr>
          <p:spPr>
            <a:xfrm>
              <a:off x="9076425" y="4514700"/>
              <a:ext cx="164925" cy="195400"/>
            </a:xfrm>
            <a:custGeom>
              <a:avLst/>
              <a:gdLst/>
              <a:ahLst/>
              <a:cxnLst/>
              <a:rect l="l" t="t" r="r" b="b"/>
              <a:pathLst>
                <a:path w="6597" h="7816" extrusionOk="0">
                  <a:moveTo>
                    <a:pt x="2693" y="1"/>
                  </a:moveTo>
                  <a:cubicBezTo>
                    <a:pt x="1120" y="1"/>
                    <a:pt x="0" y="4746"/>
                    <a:pt x="0" y="4746"/>
                  </a:cubicBezTo>
                  <a:cubicBezTo>
                    <a:pt x="487" y="6782"/>
                    <a:pt x="2341" y="7816"/>
                    <a:pt x="2341" y="7816"/>
                  </a:cubicBezTo>
                  <a:cubicBezTo>
                    <a:pt x="2341" y="7816"/>
                    <a:pt x="4833" y="6752"/>
                    <a:pt x="5715" y="5658"/>
                  </a:cubicBezTo>
                  <a:cubicBezTo>
                    <a:pt x="6596" y="4533"/>
                    <a:pt x="5289" y="3074"/>
                    <a:pt x="5289" y="3074"/>
                  </a:cubicBezTo>
                  <a:cubicBezTo>
                    <a:pt x="5289" y="3074"/>
                    <a:pt x="6110" y="2588"/>
                    <a:pt x="5897" y="2162"/>
                  </a:cubicBezTo>
                  <a:cubicBezTo>
                    <a:pt x="5857" y="2068"/>
                    <a:pt x="5689" y="2026"/>
                    <a:pt x="5439" y="2026"/>
                  </a:cubicBezTo>
                  <a:cubicBezTo>
                    <a:pt x="4559" y="2026"/>
                    <a:pt x="2663" y="2550"/>
                    <a:pt x="1763" y="3165"/>
                  </a:cubicBezTo>
                  <a:cubicBezTo>
                    <a:pt x="1551" y="2953"/>
                    <a:pt x="3466" y="673"/>
                    <a:pt x="2766" y="4"/>
                  </a:cubicBezTo>
                  <a:cubicBezTo>
                    <a:pt x="2742" y="2"/>
                    <a:pt x="2717" y="1"/>
                    <a:pt x="2693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0" name="Google Shape;2250;p65"/>
            <p:cNvSpPr/>
            <p:nvPr/>
          </p:nvSpPr>
          <p:spPr>
            <a:xfrm>
              <a:off x="9146325" y="4591550"/>
              <a:ext cx="62350" cy="25100"/>
            </a:xfrm>
            <a:custGeom>
              <a:avLst/>
              <a:gdLst/>
              <a:ahLst/>
              <a:cxnLst/>
              <a:rect l="l" t="t" r="r" b="b"/>
              <a:pathLst>
                <a:path w="2494" h="1004" extrusionOk="0">
                  <a:moveTo>
                    <a:pt x="2493" y="0"/>
                  </a:moveTo>
                  <a:lnTo>
                    <a:pt x="1" y="1003"/>
                  </a:lnTo>
                  <a:cubicBezTo>
                    <a:pt x="700" y="942"/>
                    <a:pt x="2493" y="0"/>
                    <a:pt x="2493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1" name="Google Shape;2251;p65"/>
            <p:cNvSpPr/>
            <p:nvPr/>
          </p:nvSpPr>
          <p:spPr>
            <a:xfrm>
              <a:off x="9163800" y="4616625"/>
              <a:ext cx="60075" cy="28125"/>
            </a:xfrm>
            <a:custGeom>
              <a:avLst/>
              <a:gdLst/>
              <a:ahLst/>
              <a:cxnLst/>
              <a:rect l="l" t="t" r="r" b="b"/>
              <a:pathLst>
                <a:path w="2403" h="1125" extrusionOk="0">
                  <a:moveTo>
                    <a:pt x="2402" y="0"/>
                  </a:moveTo>
                  <a:lnTo>
                    <a:pt x="1" y="1125"/>
                  </a:lnTo>
                  <a:cubicBezTo>
                    <a:pt x="852" y="1125"/>
                    <a:pt x="2402" y="1"/>
                    <a:pt x="2402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2" name="Google Shape;2252;p65"/>
            <p:cNvSpPr/>
            <p:nvPr/>
          </p:nvSpPr>
          <p:spPr>
            <a:xfrm>
              <a:off x="9354400" y="4650409"/>
              <a:ext cx="431775" cy="312875"/>
            </a:xfrm>
            <a:custGeom>
              <a:avLst/>
              <a:gdLst/>
              <a:ahLst/>
              <a:cxnLst/>
              <a:rect l="l" t="t" r="r" b="b"/>
              <a:pathLst>
                <a:path w="17271" h="12515" extrusionOk="0">
                  <a:moveTo>
                    <a:pt x="3551" y="1"/>
                  </a:moveTo>
                  <a:cubicBezTo>
                    <a:pt x="3545" y="1"/>
                    <a:pt x="3539" y="1"/>
                    <a:pt x="3532" y="1"/>
                  </a:cubicBezTo>
                  <a:cubicBezTo>
                    <a:pt x="2681" y="32"/>
                    <a:pt x="2772" y="1369"/>
                    <a:pt x="2772" y="1369"/>
                  </a:cubicBezTo>
                  <a:cubicBezTo>
                    <a:pt x="2772" y="1369"/>
                    <a:pt x="1009" y="3193"/>
                    <a:pt x="1465" y="4713"/>
                  </a:cubicBezTo>
                  <a:cubicBezTo>
                    <a:pt x="584" y="4257"/>
                    <a:pt x="1070" y="2615"/>
                    <a:pt x="523" y="2342"/>
                  </a:cubicBezTo>
                  <a:cubicBezTo>
                    <a:pt x="502" y="2330"/>
                    <a:pt x="482" y="2325"/>
                    <a:pt x="464" y="2325"/>
                  </a:cubicBezTo>
                  <a:cubicBezTo>
                    <a:pt x="0" y="2325"/>
                    <a:pt x="311" y="5855"/>
                    <a:pt x="1101" y="7053"/>
                  </a:cubicBezTo>
                  <a:cubicBezTo>
                    <a:pt x="1724" y="8001"/>
                    <a:pt x="4650" y="12514"/>
                    <a:pt x="9863" y="12514"/>
                  </a:cubicBezTo>
                  <a:cubicBezTo>
                    <a:pt x="11507" y="12514"/>
                    <a:pt x="13379" y="12065"/>
                    <a:pt x="15478" y="10913"/>
                  </a:cubicBezTo>
                  <a:cubicBezTo>
                    <a:pt x="17271" y="7600"/>
                    <a:pt x="16602" y="3436"/>
                    <a:pt x="16602" y="3436"/>
                  </a:cubicBezTo>
                  <a:lnTo>
                    <a:pt x="12134" y="3254"/>
                  </a:lnTo>
                  <a:lnTo>
                    <a:pt x="12134" y="5929"/>
                  </a:lnTo>
                  <a:lnTo>
                    <a:pt x="7453" y="5929"/>
                  </a:lnTo>
                  <a:cubicBezTo>
                    <a:pt x="7453" y="5929"/>
                    <a:pt x="7180" y="3831"/>
                    <a:pt x="6815" y="3497"/>
                  </a:cubicBezTo>
                  <a:cubicBezTo>
                    <a:pt x="6450" y="3163"/>
                    <a:pt x="7180" y="1339"/>
                    <a:pt x="6481" y="1339"/>
                  </a:cubicBezTo>
                  <a:cubicBezTo>
                    <a:pt x="5812" y="1339"/>
                    <a:pt x="5052" y="3071"/>
                    <a:pt x="5356" y="4804"/>
                  </a:cubicBezTo>
                  <a:cubicBezTo>
                    <a:pt x="4783" y="3929"/>
                    <a:pt x="4389" y="1"/>
                    <a:pt x="3551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3" name="Google Shape;2253;p65"/>
            <p:cNvSpPr/>
            <p:nvPr/>
          </p:nvSpPr>
          <p:spPr>
            <a:xfrm>
              <a:off x="9419125" y="4685775"/>
              <a:ext cx="14475" cy="72200"/>
            </a:xfrm>
            <a:custGeom>
              <a:avLst/>
              <a:gdLst/>
              <a:ahLst/>
              <a:cxnLst/>
              <a:rect l="l" t="t" r="r" b="b"/>
              <a:pathLst>
                <a:path w="579" h="2888" extrusionOk="0">
                  <a:moveTo>
                    <a:pt x="183" y="0"/>
                  </a:moveTo>
                  <a:cubicBezTo>
                    <a:pt x="183" y="1"/>
                    <a:pt x="1" y="2098"/>
                    <a:pt x="578" y="2888"/>
                  </a:cubicBezTo>
                  <a:lnTo>
                    <a:pt x="183" y="0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4" name="Google Shape;2254;p65"/>
            <p:cNvSpPr/>
            <p:nvPr/>
          </p:nvSpPr>
          <p:spPr>
            <a:xfrm>
              <a:off x="9391775" y="4718450"/>
              <a:ext cx="16750" cy="46375"/>
            </a:xfrm>
            <a:custGeom>
              <a:avLst/>
              <a:gdLst/>
              <a:ahLst/>
              <a:cxnLst/>
              <a:rect l="l" t="t" r="r" b="b"/>
              <a:pathLst>
                <a:path w="670" h="1855" extrusionOk="0">
                  <a:moveTo>
                    <a:pt x="335" y="0"/>
                  </a:moveTo>
                  <a:cubicBezTo>
                    <a:pt x="335" y="1"/>
                    <a:pt x="1" y="1064"/>
                    <a:pt x="669" y="1854"/>
                  </a:cubicBezTo>
                  <a:lnTo>
                    <a:pt x="335" y="0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5" name="Google Shape;2255;p65"/>
            <p:cNvSpPr/>
            <p:nvPr/>
          </p:nvSpPr>
          <p:spPr>
            <a:xfrm>
              <a:off x="9536150" y="4795950"/>
              <a:ext cx="172525" cy="6875"/>
            </a:xfrm>
            <a:custGeom>
              <a:avLst/>
              <a:gdLst/>
              <a:ahLst/>
              <a:cxnLst/>
              <a:rect l="l" t="t" r="r" b="b"/>
              <a:pathLst>
                <a:path w="6901" h="275" extrusionOk="0">
                  <a:moveTo>
                    <a:pt x="183" y="1"/>
                  </a:moveTo>
                  <a:cubicBezTo>
                    <a:pt x="1" y="1"/>
                    <a:pt x="1" y="274"/>
                    <a:pt x="183" y="274"/>
                  </a:cubicBezTo>
                  <a:lnTo>
                    <a:pt x="6718" y="274"/>
                  </a:lnTo>
                  <a:cubicBezTo>
                    <a:pt x="6901" y="274"/>
                    <a:pt x="6901" y="1"/>
                    <a:pt x="6718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6" name="Google Shape;2256;p65"/>
            <p:cNvSpPr/>
            <p:nvPr/>
          </p:nvSpPr>
          <p:spPr>
            <a:xfrm>
              <a:off x="9120500" y="5818000"/>
              <a:ext cx="89700" cy="118825"/>
            </a:xfrm>
            <a:custGeom>
              <a:avLst/>
              <a:gdLst/>
              <a:ahLst/>
              <a:cxnLst/>
              <a:rect l="l" t="t" r="r" b="b"/>
              <a:pathLst>
                <a:path w="3588" h="4753" extrusionOk="0">
                  <a:moveTo>
                    <a:pt x="2687" y="0"/>
                  </a:moveTo>
                  <a:cubicBezTo>
                    <a:pt x="1831" y="0"/>
                    <a:pt x="2280" y="4134"/>
                    <a:pt x="2280" y="4134"/>
                  </a:cubicBezTo>
                  <a:cubicBezTo>
                    <a:pt x="2280" y="4134"/>
                    <a:pt x="1513" y="2012"/>
                    <a:pt x="870" y="2012"/>
                  </a:cubicBezTo>
                  <a:cubicBezTo>
                    <a:pt x="812" y="2012"/>
                    <a:pt x="755" y="2030"/>
                    <a:pt x="699" y="2068"/>
                  </a:cubicBezTo>
                  <a:cubicBezTo>
                    <a:pt x="0" y="2523"/>
                    <a:pt x="1885" y="4742"/>
                    <a:pt x="1885" y="4742"/>
                  </a:cubicBezTo>
                  <a:cubicBezTo>
                    <a:pt x="1885" y="4742"/>
                    <a:pt x="1935" y="4752"/>
                    <a:pt x="2011" y="4752"/>
                  </a:cubicBezTo>
                  <a:cubicBezTo>
                    <a:pt x="2263" y="4752"/>
                    <a:pt x="2799" y="4644"/>
                    <a:pt x="2706" y="3709"/>
                  </a:cubicBezTo>
                  <a:cubicBezTo>
                    <a:pt x="2706" y="3709"/>
                    <a:pt x="3587" y="61"/>
                    <a:pt x="2706" y="1"/>
                  </a:cubicBezTo>
                  <a:cubicBezTo>
                    <a:pt x="2699" y="0"/>
                    <a:pt x="2693" y="0"/>
                    <a:pt x="2687" y="0"/>
                  </a:cubicBezTo>
                  <a:close/>
                </a:path>
              </a:pathLst>
            </a:custGeom>
            <a:solidFill>
              <a:srgbClr val="B3D1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7" name="Google Shape;2257;p65"/>
            <p:cNvSpPr/>
            <p:nvPr/>
          </p:nvSpPr>
          <p:spPr>
            <a:xfrm>
              <a:off x="10027050" y="5802050"/>
              <a:ext cx="102475" cy="156350"/>
            </a:xfrm>
            <a:custGeom>
              <a:avLst/>
              <a:gdLst/>
              <a:ahLst/>
              <a:cxnLst/>
              <a:rect l="l" t="t" r="r" b="b"/>
              <a:pathLst>
                <a:path w="4099" h="6254" extrusionOk="0">
                  <a:moveTo>
                    <a:pt x="2022" y="0"/>
                  </a:moveTo>
                  <a:cubicBezTo>
                    <a:pt x="2017" y="0"/>
                    <a:pt x="2012" y="0"/>
                    <a:pt x="2007" y="0"/>
                  </a:cubicBezTo>
                  <a:cubicBezTo>
                    <a:pt x="0" y="61"/>
                    <a:pt x="1429" y="6049"/>
                    <a:pt x="1429" y="6049"/>
                  </a:cubicBezTo>
                  <a:cubicBezTo>
                    <a:pt x="1752" y="6192"/>
                    <a:pt x="2041" y="6253"/>
                    <a:pt x="2296" y="6253"/>
                  </a:cubicBezTo>
                  <a:cubicBezTo>
                    <a:pt x="3721" y="6253"/>
                    <a:pt x="4098" y="4350"/>
                    <a:pt x="3557" y="4195"/>
                  </a:cubicBezTo>
                  <a:cubicBezTo>
                    <a:pt x="3531" y="4189"/>
                    <a:pt x="3505" y="4186"/>
                    <a:pt x="3479" y="4186"/>
                  </a:cubicBezTo>
                  <a:cubicBezTo>
                    <a:pt x="2847" y="4186"/>
                    <a:pt x="2007" y="5867"/>
                    <a:pt x="2007" y="5867"/>
                  </a:cubicBezTo>
                  <a:cubicBezTo>
                    <a:pt x="2007" y="5867"/>
                    <a:pt x="4002" y="0"/>
                    <a:pt x="2022" y="0"/>
                  </a:cubicBezTo>
                  <a:close/>
                </a:path>
              </a:pathLst>
            </a:custGeom>
            <a:solidFill>
              <a:srgbClr val="B3D1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pic>
        <p:nvPicPr>
          <p:cNvPr id="2258" name="Google Shape;2258;p65">
            <a:hlinkClick r:id="" action="ppaction://noaction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28133" y="6112956"/>
            <a:ext cx="425800" cy="425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156916" y="1877899"/>
            <a:ext cx="5826172" cy="43396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Dami téh murid anyar di kelas dua.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Datangna ka sakola karék poé kamari.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Anyar datang mah éraan.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Sabab can boga kawawuhan.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Ku ibu guru diwanohkeun heula.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Tuluy Dami nyebutkeun ngaran.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“nami abdi Dami.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Asalna téh ti Tasikmalaya.”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Sanggeus wawanohan mah jadi sonagar.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Murid anu sejenna jadi wanoh ka Dami.</a:t>
            </a:r>
          </a:p>
          <a:p>
            <a:pPr algn="just"/>
            <a:r>
              <a:rPr lang="id-ID" sz="2300" dirty="0" smtClean="0">
                <a:latin typeface="Century Gothic" panose="020B0502020202020204" pitchFamily="34" charset="0"/>
              </a:rPr>
              <a:t>Komo jeung Gilang terus nyobat.</a:t>
            </a:r>
          </a:p>
        </p:txBody>
      </p:sp>
    </p:spTree>
    <p:extLst>
      <p:ext uri="{BB962C8B-B14F-4D97-AF65-F5344CB8AC3E}">
        <p14:creationId xmlns:p14="http://schemas.microsoft.com/office/powerpoint/2010/main" val="41500169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p59">
            <a:hlinkClick r:id="rId3" action="ppaction://hlinksldjump"/>
          </p:cNvPr>
          <p:cNvSpPr/>
          <p:nvPr/>
        </p:nvSpPr>
        <p:spPr>
          <a:xfrm>
            <a:off x="247865" y="990231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8" name="Google Shape;1708;p59">
            <a:hlinkClick r:id="" action="ppaction://noaction"/>
          </p:cNvPr>
          <p:cNvSpPr/>
          <p:nvPr/>
        </p:nvSpPr>
        <p:spPr>
          <a:xfrm>
            <a:off x="11353163" y="1042889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9" name="Google Shape;1709;p59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None/>
            </a:pPr>
            <a:r>
              <a:rPr lang="id-ID" sz="3200" dirty="0">
                <a:latin typeface="Century Gothic" panose="020B0502020202020204" pitchFamily="34" charset="0"/>
              </a:rPr>
              <a:t>Kecap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anu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dihartikeun</a:t>
            </a:r>
            <a:r>
              <a:rPr lang="en-US" sz="3200" dirty="0">
                <a:latin typeface="Century Gothic" panose="020B0502020202020204" pitchFamily="34" charset="0"/>
              </a:rPr>
              <a:t> kana </a:t>
            </a:r>
            <a:r>
              <a:rPr lang="en-US" sz="3200" dirty="0" err="1">
                <a:latin typeface="Century Gothic" panose="020B0502020202020204" pitchFamily="34" charset="0"/>
              </a:rPr>
              <a:t>bahasa</a:t>
            </a:r>
            <a:r>
              <a:rPr lang="en-US" sz="3200" dirty="0">
                <a:latin typeface="Century Gothic" panose="020B0502020202020204" pitchFamily="34" charset="0"/>
              </a:rPr>
              <a:t> Indonesia</a:t>
            </a:r>
            <a:endParaRPr sz="3200" dirty="0">
              <a:latin typeface="Century Gothic" panose="020B0502020202020204" pitchFamily="34" charset="0"/>
            </a:endParaRPr>
          </a:p>
        </p:txBody>
      </p:sp>
      <p:grpSp>
        <p:nvGrpSpPr>
          <p:cNvPr id="1710" name="Google Shape;1710;p59"/>
          <p:cNvGrpSpPr/>
          <p:nvPr/>
        </p:nvGrpSpPr>
        <p:grpSpPr>
          <a:xfrm>
            <a:off x="479201" y="3916118"/>
            <a:ext cx="836367" cy="1272433"/>
            <a:chOff x="1307650" y="2650450"/>
            <a:chExt cx="627275" cy="954325"/>
          </a:xfrm>
        </p:grpSpPr>
        <p:sp>
          <p:nvSpPr>
            <p:cNvPr id="1711" name="Google Shape;1711;p59"/>
            <p:cNvSpPr/>
            <p:nvPr/>
          </p:nvSpPr>
          <p:spPr>
            <a:xfrm>
              <a:off x="1431225" y="2650450"/>
              <a:ext cx="503700" cy="503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2" name="Google Shape;1712;p59"/>
            <p:cNvSpPr/>
            <p:nvPr/>
          </p:nvSpPr>
          <p:spPr>
            <a:xfrm>
              <a:off x="1307650" y="3313175"/>
              <a:ext cx="291600" cy="291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13" name="Google Shape;1713;p59"/>
          <p:cNvGrpSpPr/>
          <p:nvPr/>
        </p:nvGrpSpPr>
        <p:grpSpPr>
          <a:xfrm>
            <a:off x="10628500" y="2398134"/>
            <a:ext cx="1060400" cy="1390133"/>
            <a:chOff x="7712750" y="2005500"/>
            <a:chExt cx="795300" cy="1042600"/>
          </a:xfrm>
        </p:grpSpPr>
        <p:sp>
          <p:nvSpPr>
            <p:cNvPr id="1714" name="Google Shape;1714;p59"/>
            <p:cNvSpPr/>
            <p:nvPr/>
          </p:nvSpPr>
          <p:spPr>
            <a:xfrm>
              <a:off x="7712750" y="2005500"/>
              <a:ext cx="503700" cy="503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5" name="Google Shape;1715;p59"/>
            <p:cNvSpPr/>
            <p:nvPr/>
          </p:nvSpPr>
          <p:spPr>
            <a:xfrm>
              <a:off x="8216450" y="2756500"/>
              <a:ext cx="291600" cy="291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17" name="Google Shape;1717;p59">
            <a:hlinkClick r:id="" action="ppaction://noaction"/>
          </p:cNvPr>
          <p:cNvSpPr/>
          <p:nvPr/>
        </p:nvSpPr>
        <p:spPr>
          <a:xfrm>
            <a:off x="1411103" y="2352134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1. </a:t>
            </a:r>
            <a:r>
              <a:rPr lang="en-US" sz="3200" b="1" dirty="0" err="1" smtClean="0">
                <a:latin typeface="Century Gothic" panose="020B0502020202020204" pitchFamily="34" charset="0"/>
                <a:sym typeface="Patrick Hand"/>
              </a:rPr>
              <a:t>anyar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18" name="Google Shape;1718;p59">
            <a:hlinkClick r:id="" action="ppaction://noaction"/>
          </p:cNvPr>
          <p:cNvSpPr/>
          <p:nvPr/>
        </p:nvSpPr>
        <p:spPr>
          <a:xfrm>
            <a:off x="1411103" y="3198518"/>
            <a:ext cx="2950529" cy="589749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Myanmar Text" panose="020B0502040204020203" pitchFamily="34" charset="0"/>
                <a:sym typeface="Patrick Hand"/>
              </a:rPr>
              <a:t>2.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Myanmar Text" panose="020B0502040204020203" pitchFamily="34" charset="0"/>
                <a:sym typeface="Patrick Hand"/>
              </a:rPr>
              <a:t>po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Calibri" panose="020F0502020204030204" pitchFamily="34" charset="0"/>
                <a:sym typeface="Patrick Hand"/>
              </a:rPr>
              <a:t>é</a:t>
            </a:r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Myanmar Text" panose="020B0502040204020203" pitchFamily="34" charset="0"/>
                <a:sym typeface="Patrick Hand"/>
              </a:rPr>
              <a:t> 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Myanmar Text" panose="020B0502040204020203" pitchFamily="34" charset="0"/>
              <a:sym typeface="Patrick Hand"/>
            </a:endParaRPr>
          </a:p>
        </p:txBody>
      </p:sp>
      <p:sp>
        <p:nvSpPr>
          <p:cNvPr id="1719" name="Google Shape;1719;p59">
            <a:hlinkClick r:id="" action="ppaction://noaction"/>
          </p:cNvPr>
          <p:cNvSpPr/>
          <p:nvPr/>
        </p:nvSpPr>
        <p:spPr>
          <a:xfrm>
            <a:off x="1411103" y="4089039"/>
            <a:ext cx="2950528" cy="611750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3.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Calibri" panose="020F0502020204030204" pitchFamily="34" charset="0"/>
                <a:sym typeface="Patrick Hand"/>
              </a:rPr>
              <a:t>é</a:t>
            </a:r>
            <a:r>
              <a:rPr lang="en-US" sz="3200" b="1" dirty="0" err="1" smtClean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raan</a:t>
            </a:r>
            <a:endParaRPr sz="3200" b="1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720" name="Google Shape;1720;p59">
            <a:hlinkClick r:id="" action="ppaction://noaction"/>
          </p:cNvPr>
          <p:cNvSpPr/>
          <p:nvPr/>
        </p:nvSpPr>
        <p:spPr>
          <a:xfrm>
            <a:off x="1411103" y="5035628"/>
            <a:ext cx="2950528" cy="57956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4.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sabab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pic>
        <p:nvPicPr>
          <p:cNvPr id="1725" name="Google Shape;1725;p59">
            <a:hlinkClick r:id="" action="ppaction://noaction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1019567" y="6098295"/>
            <a:ext cx="442933" cy="442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2" name="Google Shape;1717;p59">
            <a:hlinkClick r:id="" action="ppaction://noaction"/>
          </p:cNvPr>
          <p:cNvSpPr/>
          <p:nvPr/>
        </p:nvSpPr>
        <p:spPr>
          <a:xfrm>
            <a:off x="6397374" y="2398134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baru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3" name="Google Shape;1717;p59">
            <a:hlinkClick r:id="" action="ppaction://noaction"/>
          </p:cNvPr>
          <p:cNvSpPr/>
          <p:nvPr/>
        </p:nvSpPr>
        <p:spPr>
          <a:xfrm>
            <a:off x="6397374" y="3220586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hari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4" name="Google Shape;1717;p59">
            <a:hlinkClick r:id="" action="ppaction://noaction"/>
          </p:cNvPr>
          <p:cNvSpPr/>
          <p:nvPr/>
        </p:nvSpPr>
        <p:spPr>
          <a:xfrm>
            <a:off x="6397374" y="4078103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m</a:t>
            </a:r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alu</a:t>
            </a:r>
            <a:r>
              <a:rPr lang="en-US" sz="32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- </a:t>
            </a:r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malu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5" name="Google Shape;1717;p59">
            <a:hlinkClick r:id="" action="ppaction://noaction"/>
          </p:cNvPr>
          <p:cNvSpPr/>
          <p:nvPr/>
        </p:nvSpPr>
        <p:spPr>
          <a:xfrm>
            <a:off x="6397374" y="5035072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karena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6" name="Google Shape;1717;p59">
            <a:hlinkClick r:id="" action="ppaction://noaction"/>
          </p:cNvPr>
          <p:cNvSpPr/>
          <p:nvPr/>
        </p:nvSpPr>
        <p:spPr>
          <a:xfrm>
            <a:off x="5084148" y="2398134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8" name="Google Shape;1717;p59">
            <a:hlinkClick r:id="" action="ppaction://noaction"/>
          </p:cNvPr>
          <p:cNvSpPr/>
          <p:nvPr/>
        </p:nvSpPr>
        <p:spPr>
          <a:xfrm>
            <a:off x="5100462" y="3209250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9" name="Google Shape;1717;p59">
            <a:hlinkClick r:id="" action="ppaction://noaction"/>
          </p:cNvPr>
          <p:cNvSpPr/>
          <p:nvPr/>
        </p:nvSpPr>
        <p:spPr>
          <a:xfrm>
            <a:off x="5110774" y="4131300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30" name="Google Shape;1717;p59">
            <a:hlinkClick r:id="" action="ppaction://noaction"/>
          </p:cNvPr>
          <p:cNvSpPr/>
          <p:nvPr/>
        </p:nvSpPr>
        <p:spPr>
          <a:xfrm>
            <a:off x="5110774" y="5072751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  <p:extLst>
      <p:ext uri="{BB962C8B-B14F-4D97-AF65-F5344CB8AC3E}">
        <p14:creationId xmlns:p14="http://schemas.microsoft.com/office/powerpoint/2010/main" val="31242700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p59">
            <a:hlinkClick r:id="rId3" action="ppaction://hlinksldjump"/>
          </p:cNvPr>
          <p:cNvSpPr/>
          <p:nvPr/>
        </p:nvSpPr>
        <p:spPr>
          <a:xfrm>
            <a:off x="247865" y="990231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8" name="Google Shape;1708;p59">
            <a:hlinkClick r:id="" action="ppaction://noaction"/>
          </p:cNvPr>
          <p:cNvSpPr/>
          <p:nvPr/>
        </p:nvSpPr>
        <p:spPr>
          <a:xfrm>
            <a:off x="11353163" y="1042889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9" name="Google Shape;1709;p59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None/>
            </a:pPr>
            <a:r>
              <a:rPr lang="id-ID" sz="3200" dirty="0">
                <a:latin typeface="Century Gothic" panose="020B0502020202020204" pitchFamily="34" charset="0"/>
              </a:rPr>
              <a:t>Kecap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anu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dihartikeun</a:t>
            </a:r>
            <a:r>
              <a:rPr lang="en-US" sz="3200" dirty="0">
                <a:latin typeface="Century Gothic" panose="020B0502020202020204" pitchFamily="34" charset="0"/>
              </a:rPr>
              <a:t> kana </a:t>
            </a:r>
            <a:r>
              <a:rPr lang="en-US" sz="3200" dirty="0" err="1">
                <a:latin typeface="Century Gothic" panose="020B0502020202020204" pitchFamily="34" charset="0"/>
              </a:rPr>
              <a:t>bahasa</a:t>
            </a:r>
            <a:r>
              <a:rPr lang="en-US" sz="3200" dirty="0">
                <a:latin typeface="Century Gothic" panose="020B0502020202020204" pitchFamily="34" charset="0"/>
              </a:rPr>
              <a:t> Indonesia</a:t>
            </a:r>
            <a:endParaRPr sz="3200" dirty="0">
              <a:latin typeface="Century Gothic" panose="020B0502020202020204" pitchFamily="34" charset="0"/>
            </a:endParaRPr>
          </a:p>
        </p:txBody>
      </p:sp>
      <p:grpSp>
        <p:nvGrpSpPr>
          <p:cNvPr id="1710" name="Google Shape;1710;p59"/>
          <p:cNvGrpSpPr/>
          <p:nvPr/>
        </p:nvGrpSpPr>
        <p:grpSpPr>
          <a:xfrm>
            <a:off x="479201" y="3916118"/>
            <a:ext cx="836367" cy="1272433"/>
            <a:chOff x="1307650" y="2650450"/>
            <a:chExt cx="627275" cy="954325"/>
          </a:xfrm>
        </p:grpSpPr>
        <p:sp>
          <p:nvSpPr>
            <p:cNvPr id="1711" name="Google Shape;1711;p59"/>
            <p:cNvSpPr/>
            <p:nvPr/>
          </p:nvSpPr>
          <p:spPr>
            <a:xfrm>
              <a:off x="1431225" y="2650450"/>
              <a:ext cx="503700" cy="503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2" name="Google Shape;1712;p59"/>
            <p:cNvSpPr/>
            <p:nvPr/>
          </p:nvSpPr>
          <p:spPr>
            <a:xfrm>
              <a:off x="1307650" y="3313175"/>
              <a:ext cx="291600" cy="291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13" name="Google Shape;1713;p59"/>
          <p:cNvGrpSpPr/>
          <p:nvPr/>
        </p:nvGrpSpPr>
        <p:grpSpPr>
          <a:xfrm>
            <a:off x="10628500" y="2398134"/>
            <a:ext cx="1060400" cy="1390133"/>
            <a:chOff x="7712750" y="2005500"/>
            <a:chExt cx="795300" cy="1042600"/>
          </a:xfrm>
        </p:grpSpPr>
        <p:sp>
          <p:nvSpPr>
            <p:cNvPr id="1714" name="Google Shape;1714;p59"/>
            <p:cNvSpPr/>
            <p:nvPr/>
          </p:nvSpPr>
          <p:spPr>
            <a:xfrm>
              <a:off x="7712750" y="2005500"/>
              <a:ext cx="503700" cy="503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5" name="Google Shape;1715;p59"/>
            <p:cNvSpPr/>
            <p:nvPr/>
          </p:nvSpPr>
          <p:spPr>
            <a:xfrm>
              <a:off x="8216450" y="2756500"/>
              <a:ext cx="291600" cy="291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17" name="Google Shape;1717;p59">
            <a:hlinkClick r:id="" action="ppaction://noaction"/>
          </p:cNvPr>
          <p:cNvSpPr/>
          <p:nvPr/>
        </p:nvSpPr>
        <p:spPr>
          <a:xfrm>
            <a:off x="1425307" y="1983500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US" sz="3200" b="1" dirty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5</a:t>
            </a:r>
            <a:r>
              <a:rPr lang="en-US" sz="32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. </a:t>
            </a:r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boga</a:t>
            </a:r>
            <a:r>
              <a:rPr lang="en-US" sz="32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18" name="Google Shape;1718;p59">
            <a:hlinkClick r:id="" action="ppaction://noaction"/>
          </p:cNvPr>
          <p:cNvSpPr/>
          <p:nvPr/>
        </p:nvSpPr>
        <p:spPr>
          <a:xfrm>
            <a:off x="1411103" y="2809718"/>
            <a:ext cx="2950529" cy="589749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800" b="1" dirty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6</a:t>
            </a:r>
            <a:r>
              <a:rPr lang="en-US" sz="28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. </a:t>
            </a:r>
            <a:r>
              <a:rPr lang="en-US" sz="28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kawawuhan</a:t>
            </a:r>
            <a:r>
              <a:rPr lang="en-US" sz="28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</a:t>
            </a:r>
            <a:endParaRPr sz="28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19" name="Google Shape;1719;p59">
            <a:hlinkClick r:id="" action="ppaction://noaction"/>
          </p:cNvPr>
          <p:cNvSpPr/>
          <p:nvPr/>
        </p:nvSpPr>
        <p:spPr>
          <a:xfrm>
            <a:off x="1411103" y="3757123"/>
            <a:ext cx="2950528" cy="611750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400" b="1" dirty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7</a:t>
            </a:r>
            <a:r>
              <a:rPr lang="en-US" sz="24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. </a:t>
            </a:r>
            <a:r>
              <a:rPr lang="en-US" sz="24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diwanohkeun</a:t>
            </a:r>
            <a:r>
              <a:rPr lang="en-US" sz="24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</a:t>
            </a:r>
            <a:endParaRPr sz="24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20" name="Google Shape;1720;p59">
            <a:hlinkClick r:id="" action="ppaction://noaction"/>
          </p:cNvPr>
          <p:cNvSpPr/>
          <p:nvPr/>
        </p:nvSpPr>
        <p:spPr>
          <a:xfrm>
            <a:off x="1411103" y="4799751"/>
            <a:ext cx="2950528" cy="57956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200" b="1" dirty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8</a:t>
            </a:r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ngaran</a:t>
            </a:r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pic>
        <p:nvPicPr>
          <p:cNvPr id="1725" name="Google Shape;1725;p59">
            <a:hlinkClick r:id="" action="ppaction://noaction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1019567" y="6098295"/>
            <a:ext cx="442933" cy="442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2" name="Google Shape;1717;p59">
            <a:hlinkClick r:id="" action="ppaction://noaction"/>
          </p:cNvPr>
          <p:cNvSpPr/>
          <p:nvPr/>
        </p:nvSpPr>
        <p:spPr>
          <a:xfrm>
            <a:off x="6378948" y="2005170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punya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3" name="Google Shape;1717;p59">
            <a:hlinkClick r:id="" action="ppaction://noaction"/>
          </p:cNvPr>
          <p:cNvSpPr/>
          <p:nvPr/>
        </p:nvSpPr>
        <p:spPr>
          <a:xfrm>
            <a:off x="6355601" y="2808786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kenalan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4" name="Google Shape;1717;p59">
            <a:hlinkClick r:id="" action="ppaction://noaction"/>
          </p:cNvPr>
          <p:cNvSpPr/>
          <p:nvPr/>
        </p:nvSpPr>
        <p:spPr>
          <a:xfrm>
            <a:off x="6378948" y="3798996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dikenalkan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5" name="Google Shape;1717;p59">
            <a:hlinkClick r:id="" action="ppaction://noaction"/>
          </p:cNvPr>
          <p:cNvSpPr/>
          <p:nvPr/>
        </p:nvSpPr>
        <p:spPr>
          <a:xfrm>
            <a:off x="6393152" y="4799751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nama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6" name="Google Shape;1717;p59">
            <a:hlinkClick r:id="" action="ppaction://noaction"/>
          </p:cNvPr>
          <p:cNvSpPr/>
          <p:nvPr/>
        </p:nvSpPr>
        <p:spPr>
          <a:xfrm>
            <a:off x="5098352" y="2029500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8" name="Google Shape;1717;p59">
            <a:hlinkClick r:id="" action="ppaction://noaction"/>
          </p:cNvPr>
          <p:cNvSpPr/>
          <p:nvPr/>
        </p:nvSpPr>
        <p:spPr>
          <a:xfrm>
            <a:off x="5110774" y="2854786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9" name="Google Shape;1717;p59">
            <a:hlinkClick r:id="" action="ppaction://noaction"/>
          </p:cNvPr>
          <p:cNvSpPr/>
          <p:nvPr/>
        </p:nvSpPr>
        <p:spPr>
          <a:xfrm>
            <a:off x="5110774" y="3813192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30" name="Google Shape;1717;p59">
            <a:hlinkClick r:id="" action="ppaction://noaction"/>
          </p:cNvPr>
          <p:cNvSpPr/>
          <p:nvPr/>
        </p:nvSpPr>
        <p:spPr>
          <a:xfrm>
            <a:off x="5098351" y="4812958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7" name="Google Shape;1720;p59">
            <a:hlinkClick r:id="" action="ppaction://noaction"/>
          </p:cNvPr>
          <p:cNvSpPr/>
          <p:nvPr/>
        </p:nvSpPr>
        <p:spPr>
          <a:xfrm>
            <a:off x="1411103" y="5740183"/>
            <a:ext cx="2950528" cy="57956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9.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sanggeus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31" name="Google Shape;1717;p59">
            <a:hlinkClick r:id="" action="ppaction://noaction"/>
          </p:cNvPr>
          <p:cNvSpPr/>
          <p:nvPr/>
        </p:nvSpPr>
        <p:spPr>
          <a:xfrm>
            <a:off x="5110774" y="5771364"/>
            <a:ext cx="558081" cy="49961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32" name="Google Shape;1717;p59">
            <a:hlinkClick r:id="" action="ppaction://noaction"/>
          </p:cNvPr>
          <p:cNvSpPr/>
          <p:nvPr/>
        </p:nvSpPr>
        <p:spPr>
          <a:xfrm>
            <a:off x="6417998" y="5740183"/>
            <a:ext cx="2950530" cy="54561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setelah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</p:spTree>
    <p:extLst>
      <p:ext uri="{BB962C8B-B14F-4D97-AF65-F5344CB8AC3E}">
        <p14:creationId xmlns:p14="http://schemas.microsoft.com/office/powerpoint/2010/main" val="153136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p59">
            <a:hlinkClick r:id="rId3" action="ppaction://hlinksldjump"/>
          </p:cNvPr>
          <p:cNvSpPr/>
          <p:nvPr/>
        </p:nvSpPr>
        <p:spPr>
          <a:xfrm>
            <a:off x="247865" y="990231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8" name="Google Shape;1708;p59">
            <a:hlinkClick r:id="" action="ppaction://noaction"/>
          </p:cNvPr>
          <p:cNvSpPr/>
          <p:nvPr/>
        </p:nvSpPr>
        <p:spPr>
          <a:xfrm>
            <a:off x="11353163" y="1042889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709" name="Google Shape;1709;p59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None/>
            </a:pPr>
            <a:r>
              <a:rPr lang="id-ID" sz="3200" dirty="0">
                <a:latin typeface="Century Gothic" panose="020B0502020202020204" pitchFamily="34" charset="0"/>
              </a:rPr>
              <a:t>Kecap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anu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dihartikeun</a:t>
            </a:r>
            <a:r>
              <a:rPr lang="en-US" sz="3200" dirty="0">
                <a:latin typeface="Century Gothic" panose="020B0502020202020204" pitchFamily="34" charset="0"/>
              </a:rPr>
              <a:t> kana </a:t>
            </a:r>
            <a:r>
              <a:rPr lang="en-US" sz="3200" dirty="0" err="1">
                <a:latin typeface="Century Gothic" panose="020B0502020202020204" pitchFamily="34" charset="0"/>
              </a:rPr>
              <a:t>bahasa</a:t>
            </a:r>
            <a:r>
              <a:rPr lang="en-US" sz="3200" dirty="0">
                <a:latin typeface="Century Gothic" panose="020B0502020202020204" pitchFamily="34" charset="0"/>
              </a:rPr>
              <a:t> Indonesia</a:t>
            </a:r>
            <a:endParaRPr sz="3200" dirty="0">
              <a:latin typeface="Century Gothic" panose="020B0502020202020204" pitchFamily="34" charset="0"/>
            </a:endParaRPr>
          </a:p>
        </p:txBody>
      </p:sp>
      <p:grpSp>
        <p:nvGrpSpPr>
          <p:cNvPr id="1710" name="Google Shape;1710;p59"/>
          <p:cNvGrpSpPr/>
          <p:nvPr/>
        </p:nvGrpSpPr>
        <p:grpSpPr>
          <a:xfrm>
            <a:off x="479201" y="3916118"/>
            <a:ext cx="836367" cy="1272433"/>
            <a:chOff x="1307650" y="2650450"/>
            <a:chExt cx="627275" cy="954325"/>
          </a:xfrm>
        </p:grpSpPr>
        <p:sp>
          <p:nvSpPr>
            <p:cNvPr id="1711" name="Google Shape;1711;p59"/>
            <p:cNvSpPr/>
            <p:nvPr/>
          </p:nvSpPr>
          <p:spPr>
            <a:xfrm>
              <a:off x="1431225" y="2650450"/>
              <a:ext cx="503700" cy="503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2" name="Google Shape;1712;p59"/>
            <p:cNvSpPr/>
            <p:nvPr/>
          </p:nvSpPr>
          <p:spPr>
            <a:xfrm>
              <a:off x="1307650" y="3313175"/>
              <a:ext cx="291600" cy="291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13" name="Google Shape;1713;p59"/>
          <p:cNvGrpSpPr/>
          <p:nvPr/>
        </p:nvGrpSpPr>
        <p:grpSpPr>
          <a:xfrm>
            <a:off x="10628500" y="2398134"/>
            <a:ext cx="1060400" cy="1390133"/>
            <a:chOff x="7712750" y="2005500"/>
            <a:chExt cx="795300" cy="1042600"/>
          </a:xfrm>
        </p:grpSpPr>
        <p:sp>
          <p:nvSpPr>
            <p:cNvPr id="1714" name="Google Shape;1714;p59"/>
            <p:cNvSpPr/>
            <p:nvPr/>
          </p:nvSpPr>
          <p:spPr>
            <a:xfrm>
              <a:off x="7712750" y="2005500"/>
              <a:ext cx="503700" cy="503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5" name="Google Shape;1715;p59"/>
            <p:cNvSpPr/>
            <p:nvPr/>
          </p:nvSpPr>
          <p:spPr>
            <a:xfrm>
              <a:off x="8216450" y="2756500"/>
              <a:ext cx="291600" cy="291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17" name="Google Shape;1717;p59">
            <a:hlinkClick r:id="" action="ppaction://noaction"/>
          </p:cNvPr>
          <p:cNvSpPr/>
          <p:nvPr/>
        </p:nvSpPr>
        <p:spPr>
          <a:xfrm>
            <a:off x="1411103" y="2352134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US" sz="24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10. </a:t>
            </a:r>
            <a:r>
              <a:rPr lang="en-US" sz="24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wawanohan</a:t>
            </a:r>
            <a:endParaRPr sz="24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18" name="Google Shape;1718;p59">
            <a:hlinkClick r:id="" action="ppaction://noaction"/>
          </p:cNvPr>
          <p:cNvSpPr/>
          <p:nvPr/>
        </p:nvSpPr>
        <p:spPr>
          <a:xfrm>
            <a:off x="1411103" y="3198518"/>
            <a:ext cx="2950529" cy="589749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11.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sonagar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19" name="Google Shape;1719;p59">
            <a:hlinkClick r:id="" action="ppaction://noaction"/>
          </p:cNvPr>
          <p:cNvSpPr/>
          <p:nvPr/>
        </p:nvSpPr>
        <p:spPr>
          <a:xfrm>
            <a:off x="1411103" y="4089039"/>
            <a:ext cx="2950528" cy="611750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12. </a:t>
            </a:r>
            <a:r>
              <a:rPr lang="en-US" sz="36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s</a:t>
            </a:r>
            <a:r>
              <a:rPr lang="en-US" sz="36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Calibri" panose="020F0502020204030204" pitchFamily="34" charset="0"/>
                <a:sym typeface="Patrick Hand"/>
              </a:rPr>
              <a:t>é</a:t>
            </a:r>
            <a:r>
              <a:rPr lang="en-US" sz="36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j</a:t>
            </a:r>
            <a:r>
              <a:rPr lang="en-US" sz="36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Calibri" panose="020F0502020204030204" pitchFamily="34" charset="0"/>
                <a:sym typeface="Patrick Hand"/>
              </a:rPr>
              <a:t>é</a:t>
            </a:r>
            <a:r>
              <a:rPr lang="en-US" sz="36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na</a:t>
            </a:r>
            <a:endParaRPr sz="36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1720" name="Google Shape;1720;p59">
            <a:hlinkClick r:id="" action="ppaction://noaction"/>
          </p:cNvPr>
          <p:cNvSpPr/>
          <p:nvPr/>
        </p:nvSpPr>
        <p:spPr>
          <a:xfrm>
            <a:off x="1411103" y="5035628"/>
            <a:ext cx="2950528" cy="57956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13.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nyobat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pic>
        <p:nvPicPr>
          <p:cNvPr id="1725" name="Google Shape;1725;p59">
            <a:hlinkClick r:id="" action="ppaction://noaction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1019567" y="6098295"/>
            <a:ext cx="442933" cy="442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2" name="Google Shape;1717;p59">
            <a:hlinkClick r:id="" action="ppaction://noaction"/>
          </p:cNvPr>
          <p:cNvSpPr/>
          <p:nvPr/>
        </p:nvSpPr>
        <p:spPr>
          <a:xfrm>
            <a:off x="6397374" y="2398134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berkenalan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3" name="Google Shape;1717;p59">
            <a:hlinkClick r:id="" action="ppaction://noaction"/>
          </p:cNvPr>
          <p:cNvSpPr/>
          <p:nvPr/>
        </p:nvSpPr>
        <p:spPr>
          <a:xfrm>
            <a:off x="6397374" y="3220586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16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Berani</a:t>
            </a:r>
            <a:r>
              <a:rPr lang="en-US" sz="16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, </a:t>
            </a:r>
            <a:r>
              <a:rPr lang="en-US" sz="16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tidak</a:t>
            </a:r>
            <a:r>
              <a:rPr lang="en-US" sz="1600" b="1" dirty="0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 </a:t>
            </a:r>
            <a:r>
              <a:rPr lang="en-US" sz="16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malu-malu</a:t>
            </a:r>
            <a:endParaRPr sz="16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4" name="Google Shape;1717;p59">
            <a:hlinkClick r:id="" action="ppaction://noaction"/>
          </p:cNvPr>
          <p:cNvSpPr/>
          <p:nvPr/>
        </p:nvSpPr>
        <p:spPr>
          <a:xfrm>
            <a:off x="6397374" y="4078103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lainnya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5" name="Google Shape;1717;p59">
            <a:hlinkClick r:id="" action="ppaction://noaction"/>
          </p:cNvPr>
          <p:cNvSpPr/>
          <p:nvPr/>
        </p:nvSpPr>
        <p:spPr>
          <a:xfrm>
            <a:off x="6397374" y="5069578"/>
            <a:ext cx="2950530" cy="545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err="1" smtClean="0"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bersahabat</a:t>
            </a:r>
            <a:endParaRPr sz="3200" b="1" dirty="0"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26" name="Google Shape;1717;p59">
            <a:hlinkClick r:id="" action="ppaction://noaction"/>
          </p:cNvPr>
          <p:cNvSpPr/>
          <p:nvPr/>
        </p:nvSpPr>
        <p:spPr>
          <a:xfrm>
            <a:off x="5084148" y="2398134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8" name="Google Shape;1717;p59">
            <a:hlinkClick r:id="" action="ppaction://noaction"/>
          </p:cNvPr>
          <p:cNvSpPr/>
          <p:nvPr/>
        </p:nvSpPr>
        <p:spPr>
          <a:xfrm>
            <a:off x="5100462" y="3209250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9" name="Google Shape;1717;p59">
            <a:hlinkClick r:id="" action="ppaction://noaction"/>
          </p:cNvPr>
          <p:cNvSpPr/>
          <p:nvPr/>
        </p:nvSpPr>
        <p:spPr>
          <a:xfrm>
            <a:off x="5110774" y="4131300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30" name="Google Shape;1717;p59">
            <a:hlinkClick r:id="" action="ppaction://noaction"/>
          </p:cNvPr>
          <p:cNvSpPr/>
          <p:nvPr/>
        </p:nvSpPr>
        <p:spPr>
          <a:xfrm>
            <a:off x="5110774" y="5072751"/>
            <a:ext cx="558081" cy="499612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27" name="Google Shape;1717;p59">
            <a:hlinkClick r:id="" action="ppaction://noaction"/>
          </p:cNvPr>
          <p:cNvSpPr/>
          <p:nvPr/>
        </p:nvSpPr>
        <p:spPr>
          <a:xfrm>
            <a:off x="5110773" y="5848489"/>
            <a:ext cx="558081" cy="49961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/>
            <a:r>
              <a:rPr lang="en-US" sz="3200" b="1" dirty="0" smtClean="0">
                <a:latin typeface="Patrick Hand"/>
                <a:ea typeface="Patrick Hand"/>
                <a:cs typeface="Patrick Hand"/>
                <a:sym typeface="Patrick Hand"/>
              </a:rPr>
              <a:t>=</a:t>
            </a:r>
            <a:endParaRPr sz="32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31" name="Google Shape;1720;p59">
            <a:hlinkClick r:id="" action="ppaction://noaction"/>
          </p:cNvPr>
          <p:cNvSpPr/>
          <p:nvPr/>
        </p:nvSpPr>
        <p:spPr>
          <a:xfrm>
            <a:off x="1411103" y="5870058"/>
            <a:ext cx="2950528" cy="57956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2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14. </a:t>
            </a:r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komo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  <p:sp>
        <p:nvSpPr>
          <p:cNvPr id="32" name="Google Shape;1720;p59">
            <a:hlinkClick r:id="" action="ppaction://noaction"/>
          </p:cNvPr>
          <p:cNvSpPr/>
          <p:nvPr/>
        </p:nvSpPr>
        <p:spPr>
          <a:xfrm>
            <a:off x="6397374" y="5848489"/>
            <a:ext cx="2950528" cy="579562"/>
          </a:xfrm>
          <a:prstGeom prst="roundRect">
            <a:avLst>
              <a:gd name="adj" fmla="val 30219"/>
            </a:avLst>
          </a:prstGeom>
          <a:solidFill>
            <a:srgbClr val="92D050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dk1"/>
                </a:solidFill>
                <a:latin typeface="Century Gothic" panose="020B0502020202020204" pitchFamily="34" charset="0"/>
                <a:ea typeface="Patrick Hand"/>
                <a:cs typeface="Patrick Hand"/>
                <a:sym typeface="Patrick Hand"/>
              </a:rPr>
              <a:t>apalagi</a:t>
            </a:r>
            <a:endParaRPr sz="3200" b="1" dirty="0">
              <a:solidFill>
                <a:schemeClr val="dk1"/>
              </a:solidFill>
              <a:latin typeface="Century Gothic" panose="020B0502020202020204" pitchFamily="34" charset="0"/>
              <a:ea typeface="Patrick Hand"/>
              <a:cs typeface="Patrick Hand"/>
              <a:sym typeface="Patrick Hand"/>
            </a:endParaRPr>
          </a:p>
        </p:txBody>
      </p:sp>
    </p:spTree>
    <p:extLst>
      <p:ext uri="{BB962C8B-B14F-4D97-AF65-F5344CB8AC3E}">
        <p14:creationId xmlns:p14="http://schemas.microsoft.com/office/powerpoint/2010/main" val="486127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256</Words>
  <Application>Microsoft Office PowerPoint</Application>
  <PresentationFormat>Widescreen</PresentationFormat>
  <Paragraphs>76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Lato</vt:lpstr>
      <vt:lpstr>Myanmar Text</vt:lpstr>
      <vt:lpstr>Patrick Hand</vt:lpstr>
      <vt:lpstr>Office Theme</vt:lpstr>
      <vt:lpstr>BAHASA SUNDA</vt:lpstr>
      <vt:lpstr>PowerPoint Presentation</vt:lpstr>
      <vt:lpstr>naon ari wacana teh ?</vt:lpstr>
      <vt:lpstr>WACANA nyaéta wangunan basa anu disusun tina runtuyan kalimah anu sambung sinambung (sambung menyambung) . </vt:lpstr>
      <vt:lpstr>WACANA mangrupa rekaman tina peristiwa komunikasi media lisan atawa tulisan. </vt:lpstr>
      <vt:lpstr>PowerPoint Presentation</vt:lpstr>
      <vt:lpstr>Kecap anu dihartikeun kana bahasa Indonesia</vt:lpstr>
      <vt:lpstr>Kecap anu dihartikeun kana bahasa Indonesia</vt:lpstr>
      <vt:lpstr>Kecap anu dihartikeun kana bahasa Indonesia</vt:lpstr>
      <vt:lpstr>TUGAS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SUNDA</dc:title>
  <dc:creator>Windows User</dc:creator>
  <cp:lastModifiedBy>Windows User</cp:lastModifiedBy>
  <cp:revision>19</cp:revision>
  <dcterms:created xsi:type="dcterms:W3CDTF">2020-07-22T04:40:28Z</dcterms:created>
  <dcterms:modified xsi:type="dcterms:W3CDTF">2020-07-23T00:44:58Z</dcterms:modified>
</cp:coreProperties>
</file>